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9" r:id="rId3"/>
    <p:sldMasterId id="2147483704" r:id="rId4"/>
    <p:sldMasterId id="2147483720" r:id="rId5"/>
    <p:sldMasterId id="2147483873" r:id="rId6"/>
    <p:sldMasterId id="2147483891" r:id="rId7"/>
  </p:sldMasterIdLst>
  <p:notesMasterIdLst>
    <p:notesMasterId r:id="rId90"/>
  </p:notesMasterIdLst>
  <p:sldIdLst>
    <p:sldId id="256" r:id="rId8"/>
    <p:sldId id="359" r:id="rId9"/>
    <p:sldId id="257" r:id="rId10"/>
    <p:sldId id="258" r:id="rId11"/>
    <p:sldId id="259" r:id="rId12"/>
    <p:sldId id="267" r:id="rId13"/>
    <p:sldId id="266" r:id="rId14"/>
    <p:sldId id="361" r:id="rId15"/>
    <p:sldId id="279" r:id="rId16"/>
    <p:sldId id="270" r:id="rId17"/>
    <p:sldId id="261" r:id="rId18"/>
    <p:sldId id="269" r:id="rId19"/>
    <p:sldId id="268" r:id="rId20"/>
    <p:sldId id="320" r:id="rId21"/>
    <p:sldId id="273" r:id="rId22"/>
    <p:sldId id="324" r:id="rId23"/>
    <p:sldId id="329" r:id="rId24"/>
    <p:sldId id="327" r:id="rId25"/>
    <p:sldId id="274" r:id="rId26"/>
    <p:sldId id="316" r:id="rId27"/>
    <p:sldId id="352" r:id="rId28"/>
    <p:sldId id="353" r:id="rId29"/>
    <p:sldId id="275" r:id="rId30"/>
    <p:sldId id="311" r:id="rId31"/>
    <p:sldId id="278" r:id="rId32"/>
    <p:sldId id="281" r:id="rId33"/>
    <p:sldId id="293" r:id="rId34"/>
    <p:sldId id="289" r:id="rId35"/>
    <p:sldId id="290" r:id="rId36"/>
    <p:sldId id="295" r:id="rId37"/>
    <p:sldId id="292" r:id="rId38"/>
    <p:sldId id="286" r:id="rId39"/>
    <p:sldId id="287" r:id="rId40"/>
    <p:sldId id="288" r:id="rId41"/>
    <p:sldId id="294" r:id="rId42"/>
    <p:sldId id="296" r:id="rId43"/>
    <p:sldId id="297" r:id="rId44"/>
    <p:sldId id="300" r:id="rId45"/>
    <p:sldId id="299" r:id="rId46"/>
    <p:sldId id="305" r:id="rId47"/>
    <p:sldId id="362" r:id="rId48"/>
    <p:sldId id="330" r:id="rId49"/>
    <p:sldId id="315" r:id="rId50"/>
    <p:sldId id="312" r:id="rId51"/>
    <p:sldId id="318" r:id="rId52"/>
    <p:sldId id="302" r:id="rId53"/>
    <p:sldId id="321" r:id="rId54"/>
    <p:sldId id="317" r:id="rId55"/>
    <p:sldId id="308" r:id="rId56"/>
    <p:sldId id="309" r:id="rId57"/>
    <p:sldId id="319" r:id="rId58"/>
    <p:sldId id="310" r:id="rId59"/>
    <p:sldId id="306" r:id="rId60"/>
    <p:sldId id="357" r:id="rId61"/>
    <p:sldId id="307" r:id="rId62"/>
    <p:sldId id="338" r:id="rId63"/>
    <p:sldId id="325" r:id="rId64"/>
    <p:sldId id="336" r:id="rId65"/>
    <p:sldId id="337" r:id="rId66"/>
    <p:sldId id="356" r:id="rId67"/>
    <p:sldId id="354" r:id="rId68"/>
    <p:sldId id="346" r:id="rId69"/>
    <p:sldId id="347" r:id="rId70"/>
    <p:sldId id="348" r:id="rId71"/>
    <p:sldId id="349" r:id="rId72"/>
    <p:sldId id="350" r:id="rId73"/>
    <p:sldId id="262" r:id="rId74"/>
    <p:sldId id="303" r:id="rId75"/>
    <p:sldId id="323" r:id="rId76"/>
    <p:sldId id="326" r:id="rId77"/>
    <p:sldId id="345" r:id="rId78"/>
    <p:sldId id="358" r:id="rId79"/>
    <p:sldId id="334" r:id="rId80"/>
    <p:sldId id="339" r:id="rId81"/>
    <p:sldId id="341" r:id="rId82"/>
    <p:sldId id="343" r:id="rId83"/>
    <p:sldId id="355" r:id="rId84"/>
    <p:sldId id="340" r:id="rId85"/>
    <p:sldId id="342" r:id="rId86"/>
    <p:sldId id="344" r:id="rId87"/>
    <p:sldId id="351" r:id="rId88"/>
    <p:sldId id="322" r:id="rId8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>
        <p:scale>
          <a:sx n="76" d="100"/>
          <a:sy n="76" d="100"/>
        </p:scale>
        <p:origin x="-824" y="-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7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90" Type="http://schemas.openxmlformats.org/officeDocument/2006/relationships/notesMaster" Target="notesMasters/notesMaster1.xml"/><Relationship Id="rId91" Type="http://schemas.openxmlformats.org/officeDocument/2006/relationships/printerSettings" Target="printerSettings/printerSettings1.bin"/><Relationship Id="rId92" Type="http://schemas.openxmlformats.org/officeDocument/2006/relationships/presProps" Target="presProps.xml"/><Relationship Id="rId93" Type="http://schemas.openxmlformats.org/officeDocument/2006/relationships/viewProps" Target="viewProps.xml"/><Relationship Id="rId94" Type="http://schemas.openxmlformats.org/officeDocument/2006/relationships/theme" Target="theme/theme1.xml"/><Relationship Id="rId95" Type="http://schemas.openxmlformats.org/officeDocument/2006/relationships/tableStyles" Target="tableStyles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E78881-FD24-4106-9E15-F44EBB39ADA2}" type="datetimeFigureOut">
              <a:rPr lang="en-US" smtClean="0"/>
              <a:t>3/11/19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C149B-F3FB-425F-A7F6-85021F1A4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86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1B00E-CAC9-4AD5-9735-6FC07D32A420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301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09" indent="-285734">
              <a:defRPr>
                <a:solidFill>
                  <a:schemeClr val="tx1"/>
                </a:solidFill>
                <a:latin typeface="Arial" charset="0"/>
              </a:defRPr>
            </a:lvl2pPr>
            <a:lvl3pPr marL="1142937" indent="-228587">
              <a:defRPr>
                <a:solidFill>
                  <a:schemeClr val="tx1"/>
                </a:solidFill>
                <a:latin typeface="Arial" charset="0"/>
              </a:defRPr>
            </a:lvl3pPr>
            <a:lvl4pPr marL="1600112" indent="-228587">
              <a:defRPr>
                <a:solidFill>
                  <a:schemeClr val="tx1"/>
                </a:solidFill>
                <a:latin typeface="Arial" charset="0"/>
              </a:defRPr>
            </a:lvl4pPr>
            <a:lvl5pPr marL="2057287" indent="-228587">
              <a:defRPr>
                <a:solidFill>
                  <a:schemeClr val="tx1"/>
                </a:solidFill>
                <a:latin typeface="Arial" charset="0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810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18A8268-7986-4BF6-A306-D3D75FA386FB}" type="slidenum">
              <a:rPr lang="en-US" altLang="en-US" smtClean="0"/>
              <a:pPr/>
              <a:t>62</a:t>
            </a:fld>
            <a:endParaRPr lang="en-US" alt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9888" y="677863"/>
            <a:ext cx="6132512" cy="3449637"/>
          </a:xfrm>
          <a:ln w="12700"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351" y="4352925"/>
            <a:ext cx="5080000" cy="4129088"/>
          </a:xfrm>
          <a:noFill/>
        </p:spPr>
        <p:txBody>
          <a:bodyPr lIns="92069" tIns="46036" rIns="92069" bIns="46036"/>
          <a:lstStyle/>
          <a:p>
            <a:pPr eaLnBrk="1" hangingPunct="1">
              <a:spcBef>
                <a:spcPct val="0"/>
              </a:spcBef>
            </a:pPr>
            <a:endParaRPr lang="en-US" altLang="en-US" sz="24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453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low-e coating-02.102.Low-e Glass+1_1.pro: low-e </a:t>
            </a:r>
            <a:r>
              <a:rPr lang="en-US" dirty="0" smtClean="0"/>
              <a:t>coating- 500eV Ar+  750nA  3x3 mm </a:t>
            </a:r>
            <a:r>
              <a:rPr lang="en-US" dirty="0"/>
              <a:t>with </a:t>
            </a:r>
            <a:r>
              <a:rPr lang="en-US" dirty="0" smtClean="0"/>
              <a:t>Zalar  1 min</a:t>
            </a:r>
            <a:r>
              <a:rPr lang="en-US" baseline="0" dirty="0" smtClean="0"/>
              <a:t>/cycle  9A/min vs. SiO2</a:t>
            </a:r>
            <a:r>
              <a:rPr lang="en-US" dirty="0"/>
              <a:t>
2016 Aug 22  Al mono  50.0 W  200.0 µ  45.0°  140.00 </a:t>
            </a:r>
            <a:r>
              <a:rPr lang="en-US" dirty="0" smtClean="0"/>
              <a:t>eV PE</a:t>
            </a:r>
            <a:r>
              <a:rPr lang="en-US" dirty="0"/>
              <a:t>
</a:t>
            </a:r>
            <a:r>
              <a:rPr lang="en-US" dirty="0" smtClean="0"/>
              <a:t>9A/min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SiO2</a:t>
            </a:r>
            <a:r>
              <a:rPr lang="en-US" dirty="0"/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35995-4579-41B7-A0A4-0EB846CF3EAD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00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 smtClean="0"/>
              <a:t>Tris</a:t>
            </a:r>
            <a:r>
              <a:rPr lang="en-US" sz="1200" dirty="0" smtClean="0"/>
              <a:t>(4-carbazoyl-9-yltriphenyl)amine</a:t>
            </a:r>
          </a:p>
          <a:p>
            <a:pPr marL="457200" lvl="1" indent="0">
              <a:buNone/>
            </a:pPr>
            <a:r>
              <a:rPr lang="en-US" sz="1200" b="1" dirty="0" smtClean="0"/>
              <a:t>(TCTA)  (Hole Transfer Material)</a:t>
            </a:r>
          </a:p>
          <a:p>
            <a:pPr marL="457200" lvl="1" indent="0">
              <a:buNone/>
            </a:pPr>
            <a:r>
              <a:rPr lang="en-US" sz="1200" b="1" dirty="0" smtClean="0"/>
              <a:t>6.9 atomic % N      93.1 atomic % C</a:t>
            </a:r>
          </a:p>
          <a:p>
            <a:pPr marL="457200" lvl="1" indent="0">
              <a:buNone/>
            </a:pPr>
            <a:r>
              <a:rPr lang="en-US" sz="1200" b="1" dirty="0" smtClean="0"/>
              <a:t>Higher N 1s Binding Energy</a:t>
            </a:r>
          </a:p>
          <a:p>
            <a:pPr marL="457200" lvl="1" indent="0">
              <a:buNone/>
            </a:pPr>
            <a:endParaRPr lang="en-US" sz="1200" b="1" dirty="0" smtClean="0"/>
          </a:p>
          <a:p>
            <a:r>
              <a:rPr lang="en-US" sz="1200" dirty="0" err="1" smtClean="0"/>
              <a:t>Bathophenanthroline</a:t>
            </a:r>
            <a:r>
              <a:rPr lang="en-US" sz="1200" dirty="0" smtClean="0"/>
              <a:t> </a:t>
            </a:r>
          </a:p>
          <a:p>
            <a:pPr marL="457200" lvl="1" indent="0">
              <a:buNone/>
            </a:pPr>
            <a:r>
              <a:rPr lang="en-US" sz="1200" b="1" dirty="0" smtClean="0"/>
              <a:t>(</a:t>
            </a:r>
            <a:r>
              <a:rPr lang="en-US" sz="1200" b="1" dirty="0" err="1" smtClean="0"/>
              <a:t>BPhen</a:t>
            </a:r>
            <a:r>
              <a:rPr lang="en-US" sz="1200" b="1" dirty="0" smtClean="0"/>
              <a:t>) (Electron Transfer Material)</a:t>
            </a:r>
          </a:p>
          <a:p>
            <a:pPr marL="457200" lvl="1" indent="0">
              <a:buNone/>
            </a:pPr>
            <a:r>
              <a:rPr lang="en-US" sz="1200" b="1" dirty="0" smtClean="0"/>
              <a:t>7.7 atomic % N      92.3 atomic % C</a:t>
            </a:r>
          </a:p>
          <a:p>
            <a:pPr marL="457200" lvl="1" indent="0">
              <a:buNone/>
            </a:pPr>
            <a:r>
              <a:rPr lang="en-US" sz="1200" b="1" dirty="0" smtClean="0"/>
              <a:t>Lower N 1s Binding Energy</a:t>
            </a:r>
          </a:p>
          <a:p>
            <a:pPr marL="457200" lvl="1" indent="0">
              <a:buNone/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377AE1-6257-4B55-A857-47D1C1EE3F7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151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CB3E7398-1B96-4A3A-BAAF-3FAE94E2A7B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81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de Section And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533" y="0"/>
            <a:ext cx="11576467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582400" y="6375400"/>
            <a:ext cx="541867" cy="406400"/>
          </a:xfrm>
        </p:spPr>
        <p:txBody>
          <a:bodyPr wrap="none"/>
          <a:lstStyle>
            <a:lvl1pPr algn="r">
              <a:defRPr/>
            </a:lvl1pPr>
          </a:lstStyle>
          <a:p>
            <a:pPr>
              <a:defRPr/>
            </a:pPr>
            <a:fld id="{131C1F8F-9766-4FEC-A425-C031396A9A0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-19" y="759"/>
            <a:ext cx="553998" cy="68572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94D3"/>
                </a:solidFill>
              </a:rPr>
              <a:t> 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2506425" y="3132903"/>
            <a:ext cx="5628361" cy="531651"/>
          </a:xfrm>
        </p:spPr>
        <p:txBody>
          <a:bodyPr/>
          <a:lstStyle>
            <a:lvl1pPr marL="0" indent="0" algn="ctr">
              <a:buNone/>
              <a:defRPr sz="2400" b="0" baseline="0">
                <a:solidFill>
                  <a:srgbClr val="0070C0"/>
                </a:solidFill>
                <a:latin typeface="+mj-lt"/>
              </a:defRPr>
            </a:lvl1pPr>
          </a:lstStyle>
          <a:p>
            <a:pPr lvl="0"/>
            <a:r>
              <a:rPr lang="en-US" dirty="0" smtClean="0">
                <a:solidFill>
                  <a:srgbClr val="0094D3"/>
                </a:solidFill>
              </a:rPr>
              <a:t>Click for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08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18FC42E8-2A6F-448D-8B07-D6600F5771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229824"/>
      </p:ext>
    </p:extLst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91EF2E-757B-49FE-848C-BE8F1D064176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idx="1"/>
          </p:nvPr>
        </p:nvSpPr>
        <p:spPr bwMode="auto">
          <a:xfrm>
            <a:off x="622300" y="972611"/>
            <a:ext cx="1097280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24377180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7792"/>
            <a:ext cx="12192000" cy="1143000"/>
          </a:xfrm>
        </p:spPr>
        <p:txBody>
          <a:bodyPr/>
          <a:lstStyle>
            <a:lvl1pPr>
              <a:defRPr sz="4267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866" y="6245489"/>
            <a:ext cx="2844271" cy="476251"/>
          </a:xfrm>
          <a:prstGeom prst="rect">
            <a:avLst/>
          </a:prstGeom>
          <a:ln/>
        </p:spPr>
        <p:txBody>
          <a:bodyPr lIns="57150" tIns="28575" rIns="57150" bIns="28575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66" y="6245489"/>
            <a:ext cx="3860271" cy="476251"/>
          </a:xfrm>
          <a:prstGeom prst="rect">
            <a:avLst/>
          </a:prstGeom>
          <a:ln/>
        </p:spPr>
        <p:txBody>
          <a:bodyPr lIns="57150" tIns="28575" rIns="57150" bIns="28575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AD6FC-4CA7-45D0-B83D-EF39901D9B6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2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33" y="119063"/>
            <a:ext cx="1160145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22300" y="1589088"/>
            <a:ext cx="10972800" cy="4525963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  <a:endParaRPr lang="en-US" noProof="0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29023-5861-48B2-80ED-18A0B349849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22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18FC42E8-2A6F-448D-8B07-D6600F5771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327114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91EF2E-757B-49FE-848C-BE8F1D064176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idx="1"/>
          </p:nvPr>
        </p:nvSpPr>
        <p:spPr bwMode="auto">
          <a:xfrm>
            <a:off x="622300" y="972611"/>
            <a:ext cx="1097280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1730102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CB3E7398-1B96-4A3A-BAAF-3FAE94E2A7B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49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2" y="42865"/>
            <a:ext cx="11605684" cy="728979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2133"/>
              </a:spcBef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575" indent="-38099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800"/>
              </a:spcBef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133547" indent="-304792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Ø"/>
              <a:defRPr sz="1867">
                <a:latin typeface="+mj-lt"/>
              </a:defRPr>
            </a:lvl4pPr>
            <a:lvl5pPr marL="2743131" indent="-304792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§"/>
              <a:defRPr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867">
                <a:solidFill>
                  <a:schemeClr val="bg1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fld id="{B7C19749-40AF-4095-A611-22CBA128381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75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2300" y="1589088"/>
            <a:ext cx="5384800" cy="4525963"/>
          </a:xfrm>
        </p:spPr>
        <p:txBody>
          <a:bodyPr/>
          <a:lstStyle>
            <a:lvl1pPr>
              <a:defRPr sz="3733">
                <a:latin typeface="+mj-lt"/>
              </a:defRPr>
            </a:lvl1pPr>
            <a:lvl2pPr>
              <a:defRPr sz="3200">
                <a:latin typeface="+mj-lt"/>
              </a:defRPr>
            </a:lvl2pPr>
            <a:lvl3pPr>
              <a:defRPr sz="2667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0" y="1589088"/>
            <a:ext cx="5384800" cy="4525963"/>
          </a:xfrm>
        </p:spPr>
        <p:txBody>
          <a:bodyPr/>
          <a:lstStyle>
            <a:lvl1pPr>
              <a:defRPr sz="3733">
                <a:latin typeface="+mj-lt"/>
              </a:defRPr>
            </a:lvl1pPr>
            <a:lvl2pPr>
              <a:defRPr sz="3200">
                <a:latin typeface="+mj-lt"/>
              </a:defRPr>
            </a:lvl2pPr>
            <a:lvl3pPr>
              <a:defRPr sz="2667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18FC42E8-2A6F-448D-8B07-D6600F5771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4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77812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>
                <a:latin typeface="+mj-lt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667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133">
                <a:latin typeface="+mj-lt"/>
              </a:defRPr>
            </a:lvl4pPr>
            <a:lvl5pPr>
              <a:defRPr sz="2133">
                <a:latin typeface="+mj-lt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>
                <a:latin typeface="+mj-lt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667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133">
                <a:latin typeface="+mj-lt"/>
              </a:defRPr>
            </a:lvl4pPr>
            <a:lvl5pPr>
              <a:defRPr sz="2133">
                <a:latin typeface="+mj-lt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F0860971-F98B-4E1A-9A0D-3BF3B193679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42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>
                <a:latin typeface="+mj-lt"/>
              </a:defRPr>
            </a:lvl1pPr>
            <a:lvl2pPr>
              <a:defRPr sz="3733">
                <a:latin typeface="+mj-lt"/>
              </a:defRPr>
            </a:lvl2pPr>
            <a:lvl3pPr>
              <a:defRPr sz="3200">
                <a:latin typeface="+mj-lt"/>
              </a:defRPr>
            </a:lvl3pPr>
            <a:lvl4pPr>
              <a:defRPr sz="2667">
                <a:latin typeface="+mj-lt"/>
              </a:defRPr>
            </a:lvl4pPr>
            <a:lvl5pPr>
              <a:defRPr sz="2667">
                <a:latin typeface="+mj-lt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>
                <a:latin typeface="+mj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B13E66A8-506F-4501-9EEE-29C1BEBACDB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63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2" y="42865"/>
            <a:ext cx="11605684" cy="728979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2133"/>
              </a:spcBef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575" indent="-38099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800"/>
              </a:spcBef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133547" indent="-304792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Ø"/>
              <a:defRPr sz="1867">
                <a:latin typeface="+mj-lt"/>
              </a:defRPr>
            </a:lvl4pPr>
            <a:lvl5pPr marL="2743131" indent="-304792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§"/>
              <a:defRPr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867">
                <a:solidFill>
                  <a:schemeClr val="bg1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fld id="{B7C19749-40AF-4095-A611-22CBA128381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55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>
                <a:latin typeface="+mj-lt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>
                <a:latin typeface="+mj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EC1C12DB-F9BE-4875-BB09-87B9DEE30C8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15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C6E27B27-25F8-49C1-A341-08E2458C49F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46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2258" y="119064"/>
            <a:ext cx="2899833" cy="5995987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0640" y="119064"/>
            <a:ext cx="8498417" cy="5995987"/>
          </a:xfrm>
        </p:spPr>
        <p:txBody>
          <a:bodyPr vert="eaVert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86642281-C23C-4D59-B44F-71836AC0EA7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44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533" y="0"/>
            <a:ext cx="11576467" cy="914400"/>
          </a:xfrm>
        </p:spPr>
        <p:txBody>
          <a:bodyPr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5128" y="1106492"/>
            <a:ext cx="10363200" cy="5006975"/>
          </a:xfrm>
        </p:spPr>
        <p:txBody>
          <a:bodyPr>
            <a:normAutofit/>
          </a:bodyPr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D7175-4EA2-40B9-BD4C-77E1D3BDC5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-19" y="759"/>
            <a:ext cx="553998" cy="68572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endParaRPr lang="en-US" sz="2400" dirty="0">
              <a:solidFill>
                <a:srgbClr val="0094D3"/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2506425" y="3132903"/>
            <a:ext cx="5628361" cy="531651"/>
          </a:xfrm>
        </p:spPr>
        <p:txBody>
          <a:bodyPr/>
          <a:lstStyle>
            <a:lvl1pPr marL="0" indent="0" algn="ctr">
              <a:buNone/>
              <a:defRPr sz="2400" b="0" baseline="0">
                <a:solidFill>
                  <a:srgbClr val="0070C0"/>
                </a:solidFill>
                <a:latin typeface="+mj-lt"/>
              </a:defRPr>
            </a:lvl1pPr>
          </a:lstStyle>
          <a:p>
            <a:pPr lvl="0"/>
            <a:r>
              <a:rPr lang="en-US" dirty="0" smtClean="0">
                <a:solidFill>
                  <a:srgbClr val="0094D3"/>
                </a:solidFill>
              </a:rPr>
              <a:t>Click for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74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de Section And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533" y="0"/>
            <a:ext cx="11576467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582400" y="6375400"/>
            <a:ext cx="541867" cy="406400"/>
          </a:xfrm>
        </p:spPr>
        <p:txBody>
          <a:bodyPr wrap="none"/>
          <a:lstStyle>
            <a:lvl1pPr algn="r">
              <a:defRPr/>
            </a:lvl1pPr>
          </a:lstStyle>
          <a:p>
            <a:pPr>
              <a:defRPr/>
            </a:pPr>
            <a:fld id="{131C1F8F-9766-4FEC-A425-C031396A9A0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-19" y="759"/>
            <a:ext cx="553998" cy="68572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94D3"/>
                </a:solidFill>
              </a:rPr>
              <a:t> 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2506425" y="3132903"/>
            <a:ext cx="5628361" cy="531651"/>
          </a:xfrm>
        </p:spPr>
        <p:txBody>
          <a:bodyPr/>
          <a:lstStyle>
            <a:lvl1pPr marL="0" indent="0" algn="ctr">
              <a:buNone/>
              <a:defRPr sz="2400" b="0" baseline="0">
                <a:solidFill>
                  <a:srgbClr val="0070C0"/>
                </a:solidFill>
                <a:latin typeface="+mj-lt"/>
              </a:defRPr>
            </a:lvl1pPr>
          </a:lstStyle>
          <a:p>
            <a:pPr lvl="0"/>
            <a:r>
              <a:rPr lang="en-US" dirty="0" smtClean="0">
                <a:solidFill>
                  <a:srgbClr val="0094D3"/>
                </a:solidFill>
              </a:rPr>
              <a:t>Click for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60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7792"/>
            <a:ext cx="12192000" cy="1143000"/>
          </a:xfrm>
        </p:spPr>
        <p:txBody>
          <a:bodyPr/>
          <a:lstStyle>
            <a:lvl1pPr>
              <a:defRPr sz="4267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866" y="6245489"/>
            <a:ext cx="2844271" cy="476251"/>
          </a:xfrm>
          <a:prstGeom prst="rect">
            <a:avLst/>
          </a:prstGeom>
          <a:ln/>
        </p:spPr>
        <p:txBody>
          <a:bodyPr lIns="57150" tIns="28575" rIns="57150" bIns="28575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66" y="6245489"/>
            <a:ext cx="3860271" cy="476251"/>
          </a:xfrm>
          <a:prstGeom prst="rect">
            <a:avLst/>
          </a:prstGeom>
          <a:ln/>
        </p:spPr>
        <p:txBody>
          <a:bodyPr lIns="57150" tIns="28575" rIns="57150" bIns="28575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AD6FC-4CA7-45D0-B83D-EF39901D9B6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34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33" y="119063"/>
            <a:ext cx="1160145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22300" y="1589088"/>
            <a:ext cx="10972800" cy="4525963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  <a:endParaRPr lang="en-US" noProof="0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29023-5861-48B2-80ED-18A0B349849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14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91EF2E-757B-49FE-848C-BE8F1D064176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0653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CB3E7398-1B96-4A3A-BAAF-3FAE94E2A7B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45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2" y="42865"/>
            <a:ext cx="11605684" cy="728979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2133"/>
              </a:spcBef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575" indent="-38099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800"/>
              </a:spcBef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133547" indent="-304792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Ø"/>
              <a:defRPr sz="1867">
                <a:latin typeface="+mj-lt"/>
              </a:defRPr>
            </a:lvl4pPr>
            <a:lvl5pPr marL="2743131" indent="-304792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§"/>
              <a:defRPr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867">
                <a:solidFill>
                  <a:schemeClr val="bg1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fld id="{B7C19749-40AF-4095-A611-22CBA128381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81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2300" y="1589088"/>
            <a:ext cx="5384800" cy="4525963"/>
          </a:xfrm>
        </p:spPr>
        <p:txBody>
          <a:bodyPr/>
          <a:lstStyle>
            <a:lvl1pPr>
              <a:defRPr sz="3733">
                <a:latin typeface="+mj-lt"/>
              </a:defRPr>
            </a:lvl1pPr>
            <a:lvl2pPr>
              <a:defRPr sz="3200">
                <a:latin typeface="+mj-lt"/>
              </a:defRPr>
            </a:lvl2pPr>
            <a:lvl3pPr>
              <a:defRPr sz="2667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0" y="1589088"/>
            <a:ext cx="5384800" cy="4525963"/>
          </a:xfrm>
        </p:spPr>
        <p:txBody>
          <a:bodyPr/>
          <a:lstStyle>
            <a:lvl1pPr>
              <a:defRPr sz="3733">
                <a:latin typeface="+mj-lt"/>
              </a:defRPr>
            </a:lvl1pPr>
            <a:lvl2pPr>
              <a:defRPr sz="3200">
                <a:latin typeface="+mj-lt"/>
              </a:defRPr>
            </a:lvl2pPr>
            <a:lvl3pPr>
              <a:defRPr sz="2667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18FC42E8-2A6F-448D-8B07-D6600F5771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37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2300" y="1589088"/>
            <a:ext cx="5384800" cy="4525963"/>
          </a:xfrm>
        </p:spPr>
        <p:txBody>
          <a:bodyPr/>
          <a:lstStyle>
            <a:lvl1pPr>
              <a:defRPr sz="3733">
                <a:latin typeface="+mj-lt"/>
              </a:defRPr>
            </a:lvl1pPr>
            <a:lvl2pPr>
              <a:defRPr sz="3200">
                <a:latin typeface="+mj-lt"/>
              </a:defRPr>
            </a:lvl2pPr>
            <a:lvl3pPr>
              <a:defRPr sz="2667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0" y="1589088"/>
            <a:ext cx="5384800" cy="4525963"/>
          </a:xfrm>
        </p:spPr>
        <p:txBody>
          <a:bodyPr/>
          <a:lstStyle>
            <a:lvl1pPr>
              <a:defRPr sz="3733">
                <a:latin typeface="+mj-lt"/>
              </a:defRPr>
            </a:lvl1pPr>
            <a:lvl2pPr>
              <a:defRPr sz="3200">
                <a:latin typeface="+mj-lt"/>
              </a:defRPr>
            </a:lvl2pPr>
            <a:lvl3pPr>
              <a:defRPr sz="2667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18FC42E8-2A6F-448D-8B07-D6600F5771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83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77812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>
                <a:latin typeface="+mj-lt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667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133">
                <a:latin typeface="+mj-lt"/>
              </a:defRPr>
            </a:lvl4pPr>
            <a:lvl5pPr>
              <a:defRPr sz="2133">
                <a:latin typeface="+mj-lt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>
                <a:latin typeface="+mj-lt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667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133">
                <a:latin typeface="+mj-lt"/>
              </a:defRPr>
            </a:lvl4pPr>
            <a:lvl5pPr>
              <a:defRPr sz="2133">
                <a:latin typeface="+mj-lt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F0860971-F98B-4E1A-9A0D-3BF3B193679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47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>
                <a:latin typeface="+mj-lt"/>
              </a:defRPr>
            </a:lvl1pPr>
            <a:lvl2pPr>
              <a:defRPr sz="3733">
                <a:latin typeface="+mj-lt"/>
              </a:defRPr>
            </a:lvl2pPr>
            <a:lvl3pPr>
              <a:defRPr sz="3200">
                <a:latin typeface="+mj-lt"/>
              </a:defRPr>
            </a:lvl3pPr>
            <a:lvl4pPr>
              <a:defRPr sz="2667">
                <a:latin typeface="+mj-lt"/>
              </a:defRPr>
            </a:lvl4pPr>
            <a:lvl5pPr>
              <a:defRPr sz="2667">
                <a:latin typeface="+mj-lt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>
                <a:latin typeface="+mj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B13E66A8-506F-4501-9EEE-29C1BEBACDB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2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>
                <a:latin typeface="+mj-lt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>
                <a:latin typeface="+mj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EC1C12DB-F9BE-4875-BB09-87B9DEE30C8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13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C6E27B27-25F8-49C1-A341-08E2458C49F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46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2258" y="119064"/>
            <a:ext cx="2899833" cy="5995987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0640" y="119064"/>
            <a:ext cx="8498417" cy="5995987"/>
          </a:xfrm>
        </p:spPr>
        <p:txBody>
          <a:bodyPr vert="eaVert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86642281-C23C-4D59-B44F-71836AC0EA7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47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533" y="0"/>
            <a:ext cx="11576467" cy="914400"/>
          </a:xfrm>
        </p:spPr>
        <p:txBody>
          <a:bodyPr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5128" y="1106492"/>
            <a:ext cx="10363200" cy="5006975"/>
          </a:xfrm>
        </p:spPr>
        <p:txBody>
          <a:bodyPr>
            <a:normAutofit/>
          </a:bodyPr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D7175-4EA2-40B9-BD4C-77E1D3BDC5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-19" y="759"/>
            <a:ext cx="553998" cy="68572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endParaRPr lang="en-US" sz="2400" dirty="0">
              <a:solidFill>
                <a:srgbClr val="0094D3"/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2506425" y="3132903"/>
            <a:ext cx="5628361" cy="531651"/>
          </a:xfrm>
        </p:spPr>
        <p:txBody>
          <a:bodyPr/>
          <a:lstStyle>
            <a:lvl1pPr marL="0" indent="0" algn="ctr">
              <a:buNone/>
              <a:defRPr sz="2400" b="0" baseline="0">
                <a:solidFill>
                  <a:srgbClr val="0070C0"/>
                </a:solidFill>
                <a:latin typeface="+mj-lt"/>
              </a:defRPr>
            </a:lvl1pPr>
          </a:lstStyle>
          <a:p>
            <a:pPr lvl="0"/>
            <a:r>
              <a:rPr lang="en-US" dirty="0" smtClean="0">
                <a:solidFill>
                  <a:srgbClr val="0094D3"/>
                </a:solidFill>
              </a:rPr>
              <a:t>Click for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99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de Section And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533" y="0"/>
            <a:ext cx="11576467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582400" y="6375400"/>
            <a:ext cx="541867" cy="406400"/>
          </a:xfrm>
        </p:spPr>
        <p:txBody>
          <a:bodyPr wrap="none"/>
          <a:lstStyle>
            <a:lvl1pPr algn="r">
              <a:defRPr/>
            </a:lvl1pPr>
          </a:lstStyle>
          <a:p>
            <a:pPr>
              <a:defRPr/>
            </a:pPr>
            <a:fld id="{131C1F8F-9766-4FEC-A425-C031396A9A0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-19" y="759"/>
            <a:ext cx="553998" cy="68572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94D3"/>
                </a:solidFill>
              </a:rPr>
              <a:t> 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2506425" y="3132903"/>
            <a:ext cx="5628361" cy="531651"/>
          </a:xfrm>
        </p:spPr>
        <p:txBody>
          <a:bodyPr/>
          <a:lstStyle>
            <a:lvl1pPr marL="0" indent="0" algn="ctr">
              <a:buNone/>
              <a:defRPr sz="2400" b="0" baseline="0">
                <a:solidFill>
                  <a:srgbClr val="0070C0"/>
                </a:solidFill>
                <a:latin typeface="+mj-lt"/>
              </a:defRPr>
            </a:lvl1pPr>
          </a:lstStyle>
          <a:p>
            <a:pPr lvl="0"/>
            <a:r>
              <a:rPr lang="en-US" dirty="0" smtClean="0">
                <a:solidFill>
                  <a:srgbClr val="0094D3"/>
                </a:solidFill>
              </a:rPr>
              <a:t>Click for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4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7792"/>
            <a:ext cx="12192000" cy="1143000"/>
          </a:xfrm>
        </p:spPr>
        <p:txBody>
          <a:bodyPr/>
          <a:lstStyle>
            <a:lvl1pPr>
              <a:defRPr sz="4267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866" y="6245489"/>
            <a:ext cx="2844271" cy="476251"/>
          </a:xfrm>
          <a:prstGeom prst="rect">
            <a:avLst/>
          </a:prstGeom>
          <a:ln/>
        </p:spPr>
        <p:txBody>
          <a:bodyPr lIns="57150" tIns="28575" rIns="57150" bIns="28575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66" y="6245489"/>
            <a:ext cx="3860271" cy="476251"/>
          </a:xfrm>
          <a:prstGeom prst="rect">
            <a:avLst/>
          </a:prstGeom>
          <a:ln/>
        </p:spPr>
        <p:txBody>
          <a:bodyPr lIns="57150" tIns="28575" rIns="57150" bIns="28575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AD6FC-4CA7-45D0-B83D-EF39901D9B6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07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33" y="119063"/>
            <a:ext cx="1160145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22300" y="1589088"/>
            <a:ext cx="10972800" cy="4525963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  <a:endParaRPr lang="en-US" noProof="0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29023-5861-48B2-80ED-18A0B349849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94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77812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>
                <a:latin typeface="+mj-lt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667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133">
                <a:latin typeface="+mj-lt"/>
              </a:defRPr>
            </a:lvl4pPr>
            <a:lvl5pPr>
              <a:defRPr sz="2133">
                <a:latin typeface="+mj-lt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>
                <a:latin typeface="+mj-lt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667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133">
                <a:latin typeface="+mj-lt"/>
              </a:defRPr>
            </a:lvl4pPr>
            <a:lvl5pPr>
              <a:defRPr sz="2133">
                <a:latin typeface="+mj-lt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F0860971-F98B-4E1A-9A0D-3BF3B193679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06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18FC42E8-2A6F-448D-8B07-D6600F5771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409102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91EF2E-757B-49FE-848C-BE8F1D064176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idx="1"/>
          </p:nvPr>
        </p:nvSpPr>
        <p:spPr bwMode="auto">
          <a:xfrm>
            <a:off x="622300" y="972611"/>
            <a:ext cx="1097280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5006913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CB3E7398-1B96-4A3A-BAAF-3FAE94E2A7B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85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2" y="42865"/>
            <a:ext cx="11605684" cy="728979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2133"/>
              </a:spcBef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575" indent="-38099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800"/>
              </a:spcBef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133547" indent="-304792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Ø"/>
              <a:defRPr sz="1867">
                <a:latin typeface="+mj-lt"/>
              </a:defRPr>
            </a:lvl4pPr>
            <a:lvl5pPr marL="2743131" indent="-304792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§"/>
              <a:defRPr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867">
                <a:solidFill>
                  <a:schemeClr val="bg1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fld id="{B7C19749-40AF-4095-A611-22CBA128381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09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2300" y="1589088"/>
            <a:ext cx="5384800" cy="4525963"/>
          </a:xfrm>
        </p:spPr>
        <p:txBody>
          <a:bodyPr/>
          <a:lstStyle>
            <a:lvl1pPr>
              <a:defRPr sz="3733">
                <a:latin typeface="+mj-lt"/>
              </a:defRPr>
            </a:lvl1pPr>
            <a:lvl2pPr>
              <a:defRPr sz="3200">
                <a:latin typeface="+mj-lt"/>
              </a:defRPr>
            </a:lvl2pPr>
            <a:lvl3pPr>
              <a:defRPr sz="2667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0" y="1589088"/>
            <a:ext cx="5384800" cy="4525963"/>
          </a:xfrm>
        </p:spPr>
        <p:txBody>
          <a:bodyPr/>
          <a:lstStyle>
            <a:lvl1pPr>
              <a:defRPr sz="3733">
                <a:latin typeface="+mj-lt"/>
              </a:defRPr>
            </a:lvl1pPr>
            <a:lvl2pPr>
              <a:defRPr sz="3200">
                <a:latin typeface="+mj-lt"/>
              </a:defRPr>
            </a:lvl2pPr>
            <a:lvl3pPr>
              <a:defRPr sz="2667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18FC42E8-2A6F-448D-8B07-D6600F5771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18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77812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>
                <a:latin typeface="+mj-lt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667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133">
                <a:latin typeface="+mj-lt"/>
              </a:defRPr>
            </a:lvl4pPr>
            <a:lvl5pPr>
              <a:defRPr sz="2133">
                <a:latin typeface="+mj-lt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>
                <a:latin typeface="+mj-lt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667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133">
                <a:latin typeface="+mj-lt"/>
              </a:defRPr>
            </a:lvl4pPr>
            <a:lvl5pPr>
              <a:defRPr sz="2133">
                <a:latin typeface="+mj-lt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F0860971-F98B-4E1A-9A0D-3BF3B193679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15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>
                <a:latin typeface="+mj-lt"/>
              </a:defRPr>
            </a:lvl1pPr>
            <a:lvl2pPr>
              <a:defRPr sz="3733">
                <a:latin typeface="+mj-lt"/>
              </a:defRPr>
            </a:lvl2pPr>
            <a:lvl3pPr>
              <a:defRPr sz="3200">
                <a:latin typeface="+mj-lt"/>
              </a:defRPr>
            </a:lvl3pPr>
            <a:lvl4pPr>
              <a:defRPr sz="2667">
                <a:latin typeface="+mj-lt"/>
              </a:defRPr>
            </a:lvl4pPr>
            <a:lvl5pPr>
              <a:defRPr sz="2667">
                <a:latin typeface="+mj-lt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>
                <a:latin typeface="+mj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B13E66A8-506F-4501-9EEE-29C1BEBACDB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37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>
                <a:latin typeface="+mj-lt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>
                <a:latin typeface="+mj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EC1C12DB-F9BE-4875-BB09-87B9DEE30C8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33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C6E27B27-25F8-49C1-A341-08E2458C49F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24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2258" y="119064"/>
            <a:ext cx="2899833" cy="5995987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0640" y="119064"/>
            <a:ext cx="8498417" cy="5995987"/>
          </a:xfrm>
        </p:spPr>
        <p:txBody>
          <a:bodyPr vert="eaVert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86642281-C23C-4D59-B44F-71836AC0EA7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60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>
                <a:latin typeface="+mj-lt"/>
              </a:defRPr>
            </a:lvl1pPr>
            <a:lvl2pPr>
              <a:defRPr sz="3733">
                <a:latin typeface="+mj-lt"/>
              </a:defRPr>
            </a:lvl2pPr>
            <a:lvl3pPr>
              <a:defRPr sz="3200">
                <a:latin typeface="+mj-lt"/>
              </a:defRPr>
            </a:lvl3pPr>
            <a:lvl4pPr>
              <a:defRPr sz="2667">
                <a:latin typeface="+mj-lt"/>
              </a:defRPr>
            </a:lvl4pPr>
            <a:lvl5pPr>
              <a:defRPr sz="2667">
                <a:latin typeface="+mj-lt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>
                <a:latin typeface="+mj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B13E66A8-506F-4501-9EEE-29C1BEBACDB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89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533" y="0"/>
            <a:ext cx="11576467" cy="914400"/>
          </a:xfrm>
        </p:spPr>
        <p:txBody>
          <a:bodyPr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5128" y="1106492"/>
            <a:ext cx="10363200" cy="5006975"/>
          </a:xfrm>
        </p:spPr>
        <p:txBody>
          <a:bodyPr>
            <a:normAutofit/>
          </a:bodyPr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D7175-4EA2-40B9-BD4C-77E1D3BDC5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-19" y="759"/>
            <a:ext cx="553998" cy="68572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endParaRPr lang="en-US" sz="2400" dirty="0">
              <a:solidFill>
                <a:srgbClr val="0094D3"/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2506425" y="3132903"/>
            <a:ext cx="5628361" cy="531651"/>
          </a:xfrm>
        </p:spPr>
        <p:txBody>
          <a:bodyPr/>
          <a:lstStyle>
            <a:lvl1pPr marL="0" indent="0" algn="ctr">
              <a:buNone/>
              <a:defRPr sz="2400" b="0" baseline="0">
                <a:solidFill>
                  <a:srgbClr val="0070C0"/>
                </a:solidFill>
                <a:latin typeface="+mj-lt"/>
              </a:defRPr>
            </a:lvl1pPr>
          </a:lstStyle>
          <a:p>
            <a:pPr lvl="0"/>
            <a:r>
              <a:rPr lang="en-US" dirty="0" smtClean="0">
                <a:solidFill>
                  <a:srgbClr val="0094D3"/>
                </a:solidFill>
              </a:rPr>
              <a:t>Click for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91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de Section And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533" y="0"/>
            <a:ext cx="11576467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582400" y="6375400"/>
            <a:ext cx="541867" cy="406400"/>
          </a:xfrm>
        </p:spPr>
        <p:txBody>
          <a:bodyPr wrap="none"/>
          <a:lstStyle>
            <a:lvl1pPr algn="r">
              <a:defRPr/>
            </a:lvl1pPr>
          </a:lstStyle>
          <a:p>
            <a:pPr>
              <a:defRPr/>
            </a:pPr>
            <a:fld id="{131C1F8F-9766-4FEC-A425-C031396A9A0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-19" y="759"/>
            <a:ext cx="553998" cy="68572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94D3"/>
                </a:solidFill>
              </a:rPr>
              <a:t> 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2506425" y="3132903"/>
            <a:ext cx="5628361" cy="531651"/>
          </a:xfrm>
        </p:spPr>
        <p:txBody>
          <a:bodyPr/>
          <a:lstStyle>
            <a:lvl1pPr marL="0" indent="0" algn="ctr">
              <a:buNone/>
              <a:defRPr sz="2400" b="0" baseline="0">
                <a:solidFill>
                  <a:srgbClr val="0070C0"/>
                </a:solidFill>
                <a:latin typeface="+mj-lt"/>
              </a:defRPr>
            </a:lvl1pPr>
          </a:lstStyle>
          <a:p>
            <a:pPr lvl="0"/>
            <a:r>
              <a:rPr lang="en-US" dirty="0" smtClean="0">
                <a:solidFill>
                  <a:srgbClr val="0094D3"/>
                </a:solidFill>
              </a:rPr>
              <a:t>Click for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77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7792"/>
            <a:ext cx="12192000" cy="1143000"/>
          </a:xfrm>
        </p:spPr>
        <p:txBody>
          <a:bodyPr/>
          <a:lstStyle>
            <a:lvl1pPr>
              <a:defRPr sz="4267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866" y="6245489"/>
            <a:ext cx="2844271" cy="476251"/>
          </a:xfrm>
          <a:prstGeom prst="rect">
            <a:avLst/>
          </a:prstGeom>
          <a:ln/>
        </p:spPr>
        <p:txBody>
          <a:bodyPr lIns="57150" tIns="28575" rIns="57150" bIns="28575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66" y="6245489"/>
            <a:ext cx="3860271" cy="476251"/>
          </a:xfrm>
          <a:prstGeom prst="rect">
            <a:avLst/>
          </a:prstGeom>
          <a:ln/>
        </p:spPr>
        <p:txBody>
          <a:bodyPr lIns="57150" tIns="28575" rIns="57150" bIns="28575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AD6FC-4CA7-45D0-B83D-EF39901D9B6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94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33" y="119063"/>
            <a:ext cx="1160145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22300" y="1589088"/>
            <a:ext cx="10972800" cy="4525963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  <a:endParaRPr lang="en-US" noProof="0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29023-5861-48B2-80ED-18A0B349849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0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18FC42E8-2A6F-448D-8B07-D6600F5771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871286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91EF2E-757B-49FE-848C-BE8F1D064176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idx="1"/>
          </p:nvPr>
        </p:nvSpPr>
        <p:spPr bwMode="auto">
          <a:xfrm>
            <a:off x="622300" y="972611"/>
            <a:ext cx="1097280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61987433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CB3E7398-1B96-4A3A-BAAF-3FAE94E2A7B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23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2" y="42865"/>
            <a:ext cx="11605684" cy="728979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2133"/>
              </a:spcBef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575" indent="-38099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800"/>
              </a:spcBef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133547" indent="-304792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Ø"/>
              <a:defRPr sz="1867">
                <a:latin typeface="+mj-lt"/>
              </a:defRPr>
            </a:lvl4pPr>
            <a:lvl5pPr marL="2743131" indent="-304792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§"/>
              <a:defRPr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867">
                <a:solidFill>
                  <a:schemeClr val="bg1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fld id="{B7C19749-40AF-4095-A611-22CBA128381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69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2300" y="1589088"/>
            <a:ext cx="5384800" cy="4525963"/>
          </a:xfrm>
        </p:spPr>
        <p:txBody>
          <a:bodyPr/>
          <a:lstStyle>
            <a:lvl1pPr>
              <a:defRPr sz="3733">
                <a:latin typeface="+mj-lt"/>
              </a:defRPr>
            </a:lvl1pPr>
            <a:lvl2pPr>
              <a:defRPr sz="3200">
                <a:latin typeface="+mj-lt"/>
              </a:defRPr>
            </a:lvl2pPr>
            <a:lvl3pPr>
              <a:defRPr sz="2667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0" y="1589088"/>
            <a:ext cx="5384800" cy="4525963"/>
          </a:xfrm>
        </p:spPr>
        <p:txBody>
          <a:bodyPr/>
          <a:lstStyle>
            <a:lvl1pPr>
              <a:defRPr sz="3733">
                <a:latin typeface="+mj-lt"/>
              </a:defRPr>
            </a:lvl1pPr>
            <a:lvl2pPr>
              <a:defRPr sz="3200">
                <a:latin typeface="+mj-lt"/>
              </a:defRPr>
            </a:lvl2pPr>
            <a:lvl3pPr>
              <a:defRPr sz="2667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18FC42E8-2A6F-448D-8B07-D6600F5771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33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77812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>
                <a:latin typeface="+mj-lt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667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133">
                <a:latin typeface="+mj-lt"/>
              </a:defRPr>
            </a:lvl4pPr>
            <a:lvl5pPr>
              <a:defRPr sz="2133">
                <a:latin typeface="+mj-lt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>
                <a:latin typeface="+mj-lt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667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133">
                <a:latin typeface="+mj-lt"/>
              </a:defRPr>
            </a:lvl4pPr>
            <a:lvl5pPr>
              <a:defRPr sz="2133">
                <a:latin typeface="+mj-lt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F0860971-F98B-4E1A-9A0D-3BF3B193679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8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>
                <a:latin typeface="+mj-lt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>
                <a:latin typeface="+mj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EC1C12DB-F9BE-4875-BB09-87B9DEE30C8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83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>
                <a:latin typeface="+mj-lt"/>
              </a:defRPr>
            </a:lvl1pPr>
            <a:lvl2pPr>
              <a:defRPr sz="3733">
                <a:latin typeface="+mj-lt"/>
              </a:defRPr>
            </a:lvl2pPr>
            <a:lvl3pPr>
              <a:defRPr sz="3200">
                <a:latin typeface="+mj-lt"/>
              </a:defRPr>
            </a:lvl3pPr>
            <a:lvl4pPr>
              <a:defRPr sz="2667">
                <a:latin typeface="+mj-lt"/>
              </a:defRPr>
            </a:lvl4pPr>
            <a:lvl5pPr>
              <a:defRPr sz="2667">
                <a:latin typeface="+mj-lt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>
                <a:latin typeface="+mj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B13E66A8-506F-4501-9EEE-29C1BEBACDB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83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>
                <a:latin typeface="+mj-lt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>
                <a:latin typeface="+mj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EC1C12DB-F9BE-4875-BB09-87B9DEE30C8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32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C6E27B27-25F8-49C1-A341-08E2458C49F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10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2258" y="119064"/>
            <a:ext cx="2899833" cy="5995987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0640" y="119064"/>
            <a:ext cx="8498417" cy="5995987"/>
          </a:xfrm>
        </p:spPr>
        <p:txBody>
          <a:bodyPr vert="eaVert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86642281-C23C-4D59-B44F-71836AC0EA7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38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533" y="0"/>
            <a:ext cx="11576467" cy="914400"/>
          </a:xfrm>
        </p:spPr>
        <p:txBody>
          <a:bodyPr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5128" y="1106492"/>
            <a:ext cx="10363200" cy="5006975"/>
          </a:xfrm>
        </p:spPr>
        <p:txBody>
          <a:bodyPr>
            <a:normAutofit/>
          </a:bodyPr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D7175-4EA2-40B9-BD4C-77E1D3BDC5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-19" y="759"/>
            <a:ext cx="553998" cy="68572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endParaRPr lang="en-US" sz="2400" dirty="0">
              <a:solidFill>
                <a:srgbClr val="0094D3"/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2506425" y="3132903"/>
            <a:ext cx="5628361" cy="531651"/>
          </a:xfrm>
        </p:spPr>
        <p:txBody>
          <a:bodyPr/>
          <a:lstStyle>
            <a:lvl1pPr marL="0" indent="0" algn="ctr">
              <a:buNone/>
              <a:defRPr sz="2400" b="0" baseline="0">
                <a:solidFill>
                  <a:srgbClr val="0070C0"/>
                </a:solidFill>
                <a:latin typeface="+mj-lt"/>
              </a:defRPr>
            </a:lvl1pPr>
          </a:lstStyle>
          <a:p>
            <a:pPr lvl="0"/>
            <a:r>
              <a:rPr lang="en-US" dirty="0" smtClean="0">
                <a:solidFill>
                  <a:srgbClr val="0094D3"/>
                </a:solidFill>
              </a:rPr>
              <a:t>Click for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de Section And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533" y="0"/>
            <a:ext cx="11576467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582400" y="6375400"/>
            <a:ext cx="541867" cy="406400"/>
          </a:xfrm>
        </p:spPr>
        <p:txBody>
          <a:bodyPr wrap="none"/>
          <a:lstStyle>
            <a:lvl1pPr algn="r">
              <a:defRPr/>
            </a:lvl1pPr>
          </a:lstStyle>
          <a:p>
            <a:pPr>
              <a:defRPr/>
            </a:pPr>
            <a:fld id="{131C1F8F-9766-4FEC-A425-C031396A9A0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-19" y="759"/>
            <a:ext cx="553998" cy="68572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94D3"/>
                </a:solidFill>
              </a:rPr>
              <a:t> 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2506425" y="3132903"/>
            <a:ext cx="5628361" cy="531651"/>
          </a:xfrm>
        </p:spPr>
        <p:txBody>
          <a:bodyPr/>
          <a:lstStyle>
            <a:lvl1pPr marL="0" indent="0" algn="ctr">
              <a:buNone/>
              <a:defRPr sz="2400" b="0" baseline="0">
                <a:solidFill>
                  <a:srgbClr val="0070C0"/>
                </a:solidFill>
                <a:latin typeface="+mj-lt"/>
              </a:defRPr>
            </a:lvl1pPr>
          </a:lstStyle>
          <a:p>
            <a:pPr lvl="0"/>
            <a:r>
              <a:rPr lang="en-US" dirty="0" smtClean="0">
                <a:solidFill>
                  <a:srgbClr val="0094D3"/>
                </a:solidFill>
              </a:rPr>
              <a:t>Click for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52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7792"/>
            <a:ext cx="12192000" cy="1143000"/>
          </a:xfrm>
        </p:spPr>
        <p:txBody>
          <a:bodyPr/>
          <a:lstStyle>
            <a:lvl1pPr>
              <a:defRPr sz="4267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866" y="6245489"/>
            <a:ext cx="2844271" cy="476251"/>
          </a:xfrm>
          <a:prstGeom prst="rect">
            <a:avLst/>
          </a:prstGeom>
          <a:ln/>
        </p:spPr>
        <p:txBody>
          <a:bodyPr lIns="57150" tIns="28575" rIns="57150" bIns="28575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66" y="6245489"/>
            <a:ext cx="3860271" cy="476251"/>
          </a:xfrm>
          <a:prstGeom prst="rect">
            <a:avLst/>
          </a:prstGeom>
          <a:ln/>
        </p:spPr>
        <p:txBody>
          <a:bodyPr lIns="57150" tIns="28575" rIns="57150" bIns="28575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AD6FC-4CA7-45D0-B83D-EF39901D9B6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74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33" y="119063"/>
            <a:ext cx="1160145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22300" y="1589088"/>
            <a:ext cx="10972800" cy="4525963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  <a:endParaRPr lang="en-US" noProof="0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29023-5861-48B2-80ED-18A0B349849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63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18FC42E8-2A6F-448D-8B07-D6600F5771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148684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91EF2E-757B-49FE-848C-BE8F1D064176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idx="1"/>
          </p:nvPr>
        </p:nvSpPr>
        <p:spPr bwMode="auto">
          <a:xfrm>
            <a:off x="622300" y="972611"/>
            <a:ext cx="1097280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29187337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C6E27B27-25F8-49C1-A341-08E2458C49F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62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DEBDE-BE0E-4E46-B85D-8AC43753E308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167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DEBDE-BE0E-4E46-B85D-8AC43753E308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1211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DEBDE-BE0E-4E46-B85D-8AC43753E308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081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DEBDE-BE0E-4E46-B85D-8AC43753E308}" type="datetimeFigureOut">
              <a:rPr lang="en-US" smtClean="0"/>
              <a:t>3/11/19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6279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DEBDE-BE0E-4E46-B85D-8AC43753E308}" type="datetimeFigureOut">
              <a:rPr lang="en-US" smtClean="0"/>
              <a:t>3/11/19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890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DEBDE-BE0E-4E46-B85D-8AC43753E308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7576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DEBDE-BE0E-4E46-B85D-8AC43753E308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461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DEBDE-BE0E-4E46-B85D-8AC43753E308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8207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DEBDE-BE0E-4E46-B85D-8AC43753E308}" type="datetimeFigureOut">
              <a:rPr lang="en-US" smtClean="0"/>
              <a:t>3/11/19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2226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13B3F-A175-4DF3-AEFE-D8D9AEF681FD}" type="datetimeFigureOut">
              <a:rPr lang="en-US" smtClean="0"/>
              <a:t>3/11/19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91EF2E-757B-49FE-848C-BE8F1D064176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15415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2258" y="119064"/>
            <a:ext cx="2899833" cy="5995987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0640" y="119064"/>
            <a:ext cx="8498417" cy="5995987"/>
          </a:xfrm>
        </p:spPr>
        <p:txBody>
          <a:bodyPr vert="eaVert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86642281-C23C-4D59-B44F-71836AC0EA7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4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13B3F-A175-4DF3-AEFE-D8D9AEF681FD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91EF2E-757B-49FE-848C-BE8F1D064176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866372"/>
      </p:ext>
    </p:extLst>
  </p:cSld>
  <p:clrMapOvr>
    <a:masterClrMapping/>
  </p:clrMapOvr>
  <p:hf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13B3F-A175-4DF3-AEFE-D8D9AEF681FD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91EF2E-757B-49FE-848C-BE8F1D064176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4966298"/>
      </p:ext>
    </p:extLst>
  </p:cSld>
  <p:clrMapOvr>
    <a:masterClrMapping/>
  </p:clrMapOvr>
  <p:hf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13B3F-A175-4DF3-AEFE-D8D9AEF681FD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91EF2E-757B-49FE-848C-BE8F1D064176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991473"/>
      </p:ext>
    </p:extLst>
  </p:cSld>
  <p:clrMapOvr>
    <a:masterClrMapping/>
  </p:clrMapOvr>
  <p:hf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13B3F-A175-4DF3-AEFE-D8D9AEF681FD}" type="datetimeFigureOut">
              <a:rPr lang="en-US" smtClean="0"/>
              <a:t>3/11/19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91EF2E-757B-49FE-848C-BE8F1D064176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236527"/>
      </p:ext>
    </p:extLst>
  </p:cSld>
  <p:clrMapOvr>
    <a:masterClrMapping/>
  </p:clrMapOvr>
  <p:hf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13B3F-A175-4DF3-AEFE-D8D9AEF681FD}" type="datetimeFigureOut">
              <a:rPr lang="en-US" smtClean="0"/>
              <a:t>3/11/19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91EF2E-757B-49FE-848C-BE8F1D064176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599969"/>
      </p:ext>
    </p:extLst>
  </p:cSld>
  <p:clrMapOvr>
    <a:masterClrMapping/>
  </p:clrMapOvr>
  <p:hf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DEBDE-BE0E-4E46-B85D-8AC43753E308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233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DEBDE-BE0E-4E46-B85D-8AC43753E308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580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18FC42E8-2A6F-448D-8B07-D6600F5771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557145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CB3E7398-1B96-4A3A-BAAF-3FAE94E2A7B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40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2" y="42865"/>
            <a:ext cx="11605684" cy="728979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2133"/>
              </a:spcBef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575" indent="-38099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800"/>
              </a:spcBef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133547" indent="-304792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Ø"/>
              <a:defRPr sz="1867">
                <a:latin typeface="+mj-lt"/>
              </a:defRPr>
            </a:lvl4pPr>
            <a:lvl5pPr marL="2743131" indent="-304792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§"/>
              <a:defRPr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867">
                <a:solidFill>
                  <a:schemeClr val="bg1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fld id="{B7C19749-40AF-4095-A611-22CBA128381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72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533" y="0"/>
            <a:ext cx="11576467" cy="914400"/>
          </a:xfrm>
        </p:spPr>
        <p:txBody>
          <a:bodyPr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5128" y="1106492"/>
            <a:ext cx="10363200" cy="5006975"/>
          </a:xfrm>
        </p:spPr>
        <p:txBody>
          <a:bodyPr>
            <a:normAutofit/>
          </a:bodyPr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D7175-4EA2-40B9-BD4C-77E1D3BDC5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-19" y="759"/>
            <a:ext cx="553998" cy="68572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endParaRPr lang="en-US" sz="2400" dirty="0">
              <a:solidFill>
                <a:srgbClr val="0094D3"/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2506425" y="3132903"/>
            <a:ext cx="5628361" cy="531651"/>
          </a:xfrm>
        </p:spPr>
        <p:txBody>
          <a:bodyPr/>
          <a:lstStyle>
            <a:lvl1pPr marL="0" indent="0" algn="ctr">
              <a:buNone/>
              <a:defRPr sz="2400" b="0" baseline="0">
                <a:solidFill>
                  <a:srgbClr val="0070C0"/>
                </a:solidFill>
                <a:latin typeface="+mj-lt"/>
              </a:defRPr>
            </a:lvl1pPr>
          </a:lstStyle>
          <a:p>
            <a:pPr lvl="0"/>
            <a:r>
              <a:rPr lang="en-US" dirty="0" smtClean="0">
                <a:solidFill>
                  <a:srgbClr val="0094D3"/>
                </a:solidFill>
              </a:rPr>
              <a:t>Click for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40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2300" y="1589088"/>
            <a:ext cx="5384800" cy="4525963"/>
          </a:xfrm>
        </p:spPr>
        <p:txBody>
          <a:bodyPr/>
          <a:lstStyle>
            <a:lvl1pPr>
              <a:defRPr sz="3733">
                <a:latin typeface="+mj-lt"/>
              </a:defRPr>
            </a:lvl1pPr>
            <a:lvl2pPr>
              <a:defRPr sz="3200">
                <a:latin typeface="+mj-lt"/>
              </a:defRPr>
            </a:lvl2pPr>
            <a:lvl3pPr>
              <a:defRPr sz="2667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0" y="1589088"/>
            <a:ext cx="5384800" cy="4525963"/>
          </a:xfrm>
        </p:spPr>
        <p:txBody>
          <a:bodyPr/>
          <a:lstStyle>
            <a:lvl1pPr>
              <a:defRPr sz="3733">
                <a:latin typeface="+mj-lt"/>
              </a:defRPr>
            </a:lvl1pPr>
            <a:lvl2pPr>
              <a:defRPr sz="3200">
                <a:latin typeface="+mj-lt"/>
              </a:defRPr>
            </a:lvl2pPr>
            <a:lvl3pPr>
              <a:defRPr sz="2667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18FC42E8-2A6F-448D-8B07-D6600F5771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03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77812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>
                <a:latin typeface="+mj-lt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667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133">
                <a:latin typeface="+mj-lt"/>
              </a:defRPr>
            </a:lvl4pPr>
            <a:lvl5pPr>
              <a:defRPr sz="2133">
                <a:latin typeface="+mj-lt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>
                <a:latin typeface="+mj-lt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667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133">
                <a:latin typeface="+mj-lt"/>
              </a:defRPr>
            </a:lvl4pPr>
            <a:lvl5pPr>
              <a:defRPr sz="2133">
                <a:latin typeface="+mj-lt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F0860971-F98B-4E1A-9A0D-3BF3B193679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61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>
                <a:latin typeface="+mj-lt"/>
              </a:defRPr>
            </a:lvl1pPr>
            <a:lvl2pPr>
              <a:defRPr sz="3733">
                <a:latin typeface="+mj-lt"/>
              </a:defRPr>
            </a:lvl2pPr>
            <a:lvl3pPr>
              <a:defRPr sz="3200">
                <a:latin typeface="+mj-lt"/>
              </a:defRPr>
            </a:lvl3pPr>
            <a:lvl4pPr>
              <a:defRPr sz="2667">
                <a:latin typeface="+mj-lt"/>
              </a:defRPr>
            </a:lvl4pPr>
            <a:lvl5pPr>
              <a:defRPr sz="2667">
                <a:latin typeface="+mj-lt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>
                <a:latin typeface="+mj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B13E66A8-506F-4501-9EEE-29C1BEBACDB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49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>
                <a:latin typeface="+mj-lt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>
                <a:latin typeface="+mj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EC1C12DB-F9BE-4875-BB09-87B9DEE30C8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11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C6E27B27-25F8-49C1-A341-08E2458C49F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46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2258" y="119064"/>
            <a:ext cx="2899833" cy="5995987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0640" y="119064"/>
            <a:ext cx="8498417" cy="5995987"/>
          </a:xfrm>
        </p:spPr>
        <p:txBody>
          <a:bodyPr vert="eaVert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86642281-C23C-4D59-B44F-71836AC0EA7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17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533" y="0"/>
            <a:ext cx="11576467" cy="914400"/>
          </a:xfrm>
        </p:spPr>
        <p:txBody>
          <a:bodyPr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5128" y="1106492"/>
            <a:ext cx="10363200" cy="5006975"/>
          </a:xfrm>
        </p:spPr>
        <p:txBody>
          <a:bodyPr>
            <a:normAutofit/>
          </a:bodyPr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D7175-4EA2-40B9-BD4C-77E1D3BDC5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-19" y="759"/>
            <a:ext cx="553998" cy="68572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endParaRPr lang="en-US" sz="2400" dirty="0">
              <a:solidFill>
                <a:srgbClr val="0094D3"/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2506425" y="3132903"/>
            <a:ext cx="5628361" cy="531651"/>
          </a:xfrm>
        </p:spPr>
        <p:txBody>
          <a:bodyPr/>
          <a:lstStyle>
            <a:lvl1pPr marL="0" indent="0" algn="ctr">
              <a:buNone/>
              <a:defRPr sz="2400" b="0" baseline="0">
                <a:solidFill>
                  <a:srgbClr val="0070C0"/>
                </a:solidFill>
                <a:latin typeface="+mj-lt"/>
              </a:defRPr>
            </a:lvl1pPr>
          </a:lstStyle>
          <a:p>
            <a:pPr lvl="0"/>
            <a:r>
              <a:rPr lang="en-US" dirty="0" smtClean="0">
                <a:solidFill>
                  <a:srgbClr val="0094D3"/>
                </a:solidFill>
              </a:rPr>
              <a:t>Click for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66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de Section And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533" y="0"/>
            <a:ext cx="11576467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582400" y="6375400"/>
            <a:ext cx="541867" cy="406400"/>
          </a:xfrm>
        </p:spPr>
        <p:txBody>
          <a:bodyPr wrap="none"/>
          <a:lstStyle>
            <a:lvl1pPr algn="r">
              <a:defRPr/>
            </a:lvl1pPr>
          </a:lstStyle>
          <a:p>
            <a:pPr>
              <a:defRPr/>
            </a:pPr>
            <a:fld id="{131C1F8F-9766-4FEC-A425-C031396A9A0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-19" y="759"/>
            <a:ext cx="553998" cy="68572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94D3"/>
                </a:solidFill>
              </a:rPr>
              <a:t> 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2506425" y="3132903"/>
            <a:ext cx="5628361" cy="531651"/>
          </a:xfrm>
        </p:spPr>
        <p:txBody>
          <a:bodyPr/>
          <a:lstStyle>
            <a:lvl1pPr marL="0" indent="0" algn="ctr">
              <a:buNone/>
              <a:defRPr sz="2400" b="0" baseline="0">
                <a:solidFill>
                  <a:srgbClr val="0070C0"/>
                </a:solidFill>
                <a:latin typeface="+mj-lt"/>
              </a:defRPr>
            </a:lvl1pPr>
          </a:lstStyle>
          <a:p>
            <a:pPr lvl="0"/>
            <a:r>
              <a:rPr lang="en-US" dirty="0" smtClean="0">
                <a:solidFill>
                  <a:srgbClr val="0094D3"/>
                </a:solidFill>
              </a:rPr>
              <a:t>Click for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0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7792"/>
            <a:ext cx="12192000" cy="1143000"/>
          </a:xfrm>
        </p:spPr>
        <p:txBody>
          <a:bodyPr/>
          <a:lstStyle>
            <a:lvl1pPr>
              <a:defRPr sz="4267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866" y="6245489"/>
            <a:ext cx="2844271" cy="476251"/>
          </a:xfrm>
          <a:prstGeom prst="rect">
            <a:avLst/>
          </a:prstGeom>
          <a:ln/>
        </p:spPr>
        <p:txBody>
          <a:bodyPr lIns="57150" tIns="28575" rIns="57150" bIns="28575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66" y="6245489"/>
            <a:ext cx="3860271" cy="476251"/>
          </a:xfrm>
          <a:prstGeom prst="rect">
            <a:avLst/>
          </a:prstGeom>
          <a:ln/>
        </p:spPr>
        <p:txBody>
          <a:bodyPr lIns="57150" tIns="28575" rIns="57150" bIns="28575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AD6FC-4CA7-45D0-B83D-EF39901D9B6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19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33" y="119063"/>
            <a:ext cx="1160145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22300" y="1589088"/>
            <a:ext cx="10972800" cy="4525963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  <a:endParaRPr lang="en-US" noProof="0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29023-5861-48B2-80ED-18A0B349849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99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openxmlformats.org/officeDocument/2006/relationships/image" Target="../media/image2.jpeg"/><Relationship Id="rId18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7.xml"/><Relationship Id="rId14" Type="http://schemas.openxmlformats.org/officeDocument/2006/relationships/theme" Target="../theme/theme2.xml"/><Relationship Id="rId15" Type="http://schemas.openxmlformats.org/officeDocument/2006/relationships/image" Target="../media/image1.png"/><Relationship Id="rId16" Type="http://schemas.openxmlformats.org/officeDocument/2006/relationships/image" Target="../media/image2.jpeg"/><Relationship Id="rId17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1.xml"/><Relationship Id="rId15" Type="http://schemas.openxmlformats.org/officeDocument/2006/relationships/theme" Target="../theme/theme3.xml"/><Relationship Id="rId16" Type="http://schemas.openxmlformats.org/officeDocument/2006/relationships/image" Target="../media/image1.png"/><Relationship Id="rId17" Type="http://schemas.openxmlformats.org/officeDocument/2006/relationships/image" Target="../media/image2.jpeg"/><Relationship Id="rId18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5.xml"/><Relationship Id="rId15" Type="http://schemas.openxmlformats.org/officeDocument/2006/relationships/theme" Target="../theme/theme4.xml"/><Relationship Id="rId16" Type="http://schemas.openxmlformats.org/officeDocument/2006/relationships/image" Target="../media/image1.png"/><Relationship Id="rId17" Type="http://schemas.openxmlformats.org/officeDocument/2006/relationships/image" Target="../media/image2.jpeg"/><Relationship Id="rId18" Type="http://schemas.openxmlformats.org/officeDocument/2006/relationships/image" Target="../media/image3.jpeg"/><Relationship Id="rId1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69.xml"/><Relationship Id="rId15" Type="http://schemas.openxmlformats.org/officeDocument/2006/relationships/theme" Target="../theme/theme5.xml"/><Relationship Id="rId16" Type="http://schemas.openxmlformats.org/officeDocument/2006/relationships/image" Target="../media/image1.png"/><Relationship Id="rId17" Type="http://schemas.openxmlformats.org/officeDocument/2006/relationships/image" Target="../media/image2.jpeg"/><Relationship Id="rId18" Type="http://schemas.openxmlformats.org/officeDocument/2006/relationships/image" Target="../media/image3.jpe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8.xml"/><Relationship Id="rId20" Type="http://schemas.openxmlformats.org/officeDocument/2006/relationships/image" Target="../media/image5.png"/><Relationship Id="rId21" Type="http://schemas.openxmlformats.org/officeDocument/2006/relationships/image" Target="../media/image6.png"/><Relationship Id="rId22" Type="http://schemas.openxmlformats.org/officeDocument/2006/relationships/image" Target="../media/image7.png"/><Relationship Id="rId23" Type="http://schemas.openxmlformats.org/officeDocument/2006/relationships/image" Target="../media/image8.png"/><Relationship Id="rId10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87.xml"/><Relationship Id="rId19" Type="http://schemas.openxmlformats.org/officeDocument/2006/relationships/theme" Target="../theme/theme6.xml"/><Relationship Id="rId1" Type="http://schemas.openxmlformats.org/officeDocument/2006/relationships/slideLayout" Target="../slideLayouts/slideLayout70.xml"/><Relationship Id="rId2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1.xml"/><Relationship Id="rId15" Type="http://schemas.openxmlformats.org/officeDocument/2006/relationships/theme" Target="../theme/theme7.xml"/><Relationship Id="rId16" Type="http://schemas.openxmlformats.org/officeDocument/2006/relationships/image" Target="../media/image1.png"/><Relationship Id="rId17" Type="http://schemas.openxmlformats.org/officeDocument/2006/relationships/image" Target="../media/image2.jpeg"/><Relationship Id="rId18" Type="http://schemas.openxmlformats.org/officeDocument/2006/relationships/image" Target="../media/image3.jpeg"/><Relationship Id="rId1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9.xml"/><Relationship Id="rId3" Type="http://schemas.openxmlformats.org/officeDocument/2006/relationships/slideLayout" Target="../slideLayouts/slideLayout90.xml"/><Relationship Id="rId4" Type="http://schemas.openxmlformats.org/officeDocument/2006/relationships/slideLayout" Target="../slideLayouts/slideLayout91.xml"/><Relationship Id="rId5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4.xml"/><Relationship Id="rId8" Type="http://schemas.openxmlformats.org/officeDocument/2006/relationships/slideLayout" Target="../slideLayouts/slideLayout95.xml"/><Relationship Id="rId9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4" t="44077" r="27530" b="49156"/>
          <a:stretch>
            <a:fillRect/>
          </a:stretch>
        </p:blipFill>
        <p:spPr bwMode="auto">
          <a:xfrm>
            <a:off x="11343225" y="6273800"/>
            <a:ext cx="84878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1" y="4"/>
            <a:ext cx="119507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10633" y="-33336"/>
            <a:ext cx="11601451" cy="72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615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2300" y="904879"/>
            <a:ext cx="1097280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23040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518900" y="6340477"/>
            <a:ext cx="560917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867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91EF2E-757B-49FE-848C-BE8F1D064176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553591" y="6567019"/>
            <a:ext cx="998991" cy="25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aseline="44000" dirty="0" smtClean="0">
                <a:solidFill>
                  <a:srgbClr val="0094D3"/>
                </a:solidFill>
                <a:latin typeface="Microsoft Sans Serif" pitchFamily="34" charset="0"/>
                <a:ea typeface="ＭＳ Ｐゴシック" pitchFamily="34" charset="-128"/>
                <a:cs typeface="Arial" charset="0"/>
              </a:rPr>
              <a:t>www.phi.com</a:t>
            </a:r>
          </a:p>
        </p:txBody>
      </p:sp>
      <p:pic>
        <p:nvPicPr>
          <p:cNvPr id="6153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907" y="6267887"/>
            <a:ext cx="1682751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0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67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9pPr>
    </p:titleStyle>
    <p:bodyStyle>
      <a:lvl1pPr marL="457189" indent="-457189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094D3"/>
        </a:buClr>
        <a:buFont typeface="Wingdings" pitchFamily="2" charset="2"/>
        <a:buChar char="q"/>
        <a:defRPr sz="3733">
          <a:solidFill>
            <a:schemeClr val="tx1"/>
          </a:solidFill>
          <a:latin typeface="+mj-lt"/>
          <a:ea typeface="+mn-ea"/>
          <a:cs typeface="+mn-cs"/>
        </a:defRPr>
      </a:lvl1pPr>
      <a:lvl2pPr marL="990575" indent="-38099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094D3"/>
        </a:buClr>
        <a:buChar char="–"/>
        <a:defRPr sz="3200">
          <a:solidFill>
            <a:schemeClr val="tx1"/>
          </a:solidFill>
          <a:latin typeface="+mj-lt"/>
        </a:defRPr>
      </a:lvl2pPr>
      <a:lvl3pPr marL="1523962" indent="-304792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094D3"/>
        </a:buClr>
        <a:buChar char="•"/>
        <a:defRPr sz="2667">
          <a:solidFill>
            <a:schemeClr val="tx1"/>
          </a:solidFill>
          <a:latin typeface="+mj-lt"/>
        </a:defRPr>
      </a:lvl3pPr>
      <a:lvl4pPr marL="2133547" indent="-304792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094D3"/>
        </a:buClr>
        <a:buChar char="–"/>
        <a:defRPr sz="2133">
          <a:solidFill>
            <a:schemeClr val="tx1"/>
          </a:solidFill>
          <a:latin typeface="+mj-lt"/>
        </a:defRPr>
      </a:lvl4pPr>
      <a:lvl5pPr marL="2743131" indent="-304792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094D3"/>
        </a:buClr>
        <a:buChar char="»"/>
        <a:defRPr sz="1867">
          <a:solidFill>
            <a:schemeClr val="tx1"/>
          </a:solidFill>
          <a:latin typeface="+mj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har char="»"/>
        <a:defRPr sz="18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har char="»"/>
        <a:defRPr sz="18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har char="»"/>
        <a:defRPr sz="18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har char="»"/>
        <a:defRPr sz="18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4" t="44077" r="27530" b="49156"/>
          <a:stretch>
            <a:fillRect/>
          </a:stretch>
        </p:blipFill>
        <p:spPr bwMode="auto">
          <a:xfrm>
            <a:off x="11343225" y="6273800"/>
            <a:ext cx="84878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1" y="4"/>
            <a:ext cx="119507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10633" y="-33336"/>
            <a:ext cx="11601451" cy="72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615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2300" y="904879"/>
            <a:ext cx="1097280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23040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518900" y="6340477"/>
            <a:ext cx="560917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867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91EF2E-757B-49FE-848C-BE8F1D064176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553591" y="6567019"/>
            <a:ext cx="998991" cy="25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aseline="44000" dirty="0" smtClean="0">
                <a:solidFill>
                  <a:srgbClr val="0094D3"/>
                </a:solidFill>
                <a:latin typeface="Microsoft Sans Serif" pitchFamily="34" charset="0"/>
                <a:ea typeface="ＭＳ Ｐゴシック" pitchFamily="34" charset="-128"/>
                <a:cs typeface="Arial" charset="0"/>
              </a:rPr>
              <a:t>www.phi.com</a:t>
            </a:r>
          </a:p>
        </p:txBody>
      </p:sp>
      <p:pic>
        <p:nvPicPr>
          <p:cNvPr id="6153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907" y="6267887"/>
            <a:ext cx="1682751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0478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67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9pPr>
    </p:titleStyle>
    <p:bodyStyle>
      <a:lvl1pPr marL="457189" indent="-457189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094D3"/>
        </a:buClr>
        <a:buFont typeface="Wingdings" pitchFamily="2" charset="2"/>
        <a:buChar char="q"/>
        <a:defRPr sz="3733">
          <a:solidFill>
            <a:schemeClr val="tx1"/>
          </a:solidFill>
          <a:latin typeface="+mj-lt"/>
          <a:ea typeface="+mn-ea"/>
          <a:cs typeface="+mn-cs"/>
        </a:defRPr>
      </a:lvl1pPr>
      <a:lvl2pPr marL="990575" indent="-38099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094D3"/>
        </a:buClr>
        <a:buChar char="–"/>
        <a:defRPr sz="3200">
          <a:solidFill>
            <a:schemeClr val="tx1"/>
          </a:solidFill>
          <a:latin typeface="+mj-lt"/>
        </a:defRPr>
      </a:lvl2pPr>
      <a:lvl3pPr marL="1523962" indent="-304792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094D3"/>
        </a:buClr>
        <a:buChar char="•"/>
        <a:defRPr sz="2667">
          <a:solidFill>
            <a:schemeClr val="tx1"/>
          </a:solidFill>
          <a:latin typeface="+mj-lt"/>
        </a:defRPr>
      </a:lvl3pPr>
      <a:lvl4pPr marL="2133547" indent="-304792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094D3"/>
        </a:buClr>
        <a:buChar char="–"/>
        <a:defRPr sz="2133">
          <a:solidFill>
            <a:schemeClr val="tx1"/>
          </a:solidFill>
          <a:latin typeface="+mj-lt"/>
        </a:defRPr>
      </a:lvl4pPr>
      <a:lvl5pPr marL="2743131" indent="-304792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094D3"/>
        </a:buClr>
        <a:buChar char="»"/>
        <a:defRPr sz="1867">
          <a:solidFill>
            <a:schemeClr val="tx1"/>
          </a:solidFill>
          <a:latin typeface="+mj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har char="»"/>
        <a:defRPr sz="18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har char="»"/>
        <a:defRPr sz="18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har char="»"/>
        <a:defRPr sz="18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har char="»"/>
        <a:defRPr sz="18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4" t="44077" r="27530" b="49156"/>
          <a:stretch>
            <a:fillRect/>
          </a:stretch>
        </p:blipFill>
        <p:spPr bwMode="auto">
          <a:xfrm>
            <a:off x="11343225" y="6273800"/>
            <a:ext cx="84878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1" y="4"/>
            <a:ext cx="119507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10633" y="-33336"/>
            <a:ext cx="11601451" cy="72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615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2300" y="904879"/>
            <a:ext cx="1097280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23040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518900" y="6340477"/>
            <a:ext cx="560917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867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91EF2E-757B-49FE-848C-BE8F1D064176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553591" y="6567019"/>
            <a:ext cx="998991" cy="25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aseline="44000" dirty="0" smtClean="0">
                <a:solidFill>
                  <a:srgbClr val="0094D3"/>
                </a:solidFill>
                <a:latin typeface="Microsoft Sans Serif" pitchFamily="34" charset="0"/>
                <a:ea typeface="ＭＳ Ｐゴシック" pitchFamily="34" charset="-128"/>
                <a:cs typeface="Arial" charset="0"/>
              </a:rPr>
              <a:t>www.phi.com</a:t>
            </a:r>
          </a:p>
        </p:txBody>
      </p:sp>
      <p:pic>
        <p:nvPicPr>
          <p:cNvPr id="6153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907" y="6267887"/>
            <a:ext cx="1682751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84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67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9pPr>
    </p:titleStyle>
    <p:bodyStyle>
      <a:lvl1pPr marL="457189" indent="-457189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094D3"/>
        </a:buClr>
        <a:buFont typeface="Wingdings" pitchFamily="2" charset="2"/>
        <a:buChar char="q"/>
        <a:defRPr sz="3733">
          <a:solidFill>
            <a:schemeClr val="tx1"/>
          </a:solidFill>
          <a:latin typeface="+mj-lt"/>
          <a:ea typeface="+mn-ea"/>
          <a:cs typeface="+mn-cs"/>
        </a:defRPr>
      </a:lvl1pPr>
      <a:lvl2pPr marL="990575" indent="-38099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094D3"/>
        </a:buClr>
        <a:buChar char="–"/>
        <a:defRPr sz="3200">
          <a:solidFill>
            <a:schemeClr val="tx1"/>
          </a:solidFill>
          <a:latin typeface="+mj-lt"/>
        </a:defRPr>
      </a:lvl2pPr>
      <a:lvl3pPr marL="1523962" indent="-304792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094D3"/>
        </a:buClr>
        <a:buChar char="•"/>
        <a:defRPr sz="2667">
          <a:solidFill>
            <a:schemeClr val="tx1"/>
          </a:solidFill>
          <a:latin typeface="+mj-lt"/>
        </a:defRPr>
      </a:lvl3pPr>
      <a:lvl4pPr marL="2133547" indent="-304792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094D3"/>
        </a:buClr>
        <a:buChar char="–"/>
        <a:defRPr sz="2133">
          <a:solidFill>
            <a:schemeClr val="tx1"/>
          </a:solidFill>
          <a:latin typeface="+mj-lt"/>
        </a:defRPr>
      </a:lvl4pPr>
      <a:lvl5pPr marL="2743131" indent="-304792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094D3"/>
        </a:buClr>
        <a:buChar char="»"/>
        <a:defRPr sz="1867">
          <a:solidFill>
            <a:schemeClr val="tx1"/>
          </a:solidFill>
          <a:latin typeface="+mj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har char="»"/>
        <a:defRPr sz="18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har char="»"/>
        <a:defRPr sz="18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har char="»"/>
        <a:defRPr sz="18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har char="»"/>
        <a:defRPr sz="18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4" t="44077" r="27530" b="49156"/>
          <a:stretch>
            <a:fillRect/>
          </a:stretch>
        </p:blipFill>
        <p:spPr bwMode="auto">
          <a:xfrm>
            <a:off x="11343225" y="6273800"/>
            <a:ext cx="84878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1" y="4"/>
            <a:ext cx="119507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10633" y="-33336"/>
            <a:ext cx="11601451" cy="72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615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2300" y="904879"/>
            <a:ext cx="1097280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23040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518900" y="6340477"/>
            <a:ext cx="560917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867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91EF2E-757B-49FE-848C-BE8F1D064176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553591" y="6567019"/>
            <a:ext cx="998991" cy="25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aseline="44000" dirty="0" smtClean="0">
                <a:solidFill>
                  <a:srgbClr val="0094D3"/>
                </a:solidFill>
                <a:latin typeface="Microsoft Sans Serif" pitchFamily="34" charset="0"/>
                <a:ea typeface="ＭＳ Ｐゴシック" pitchFamily="34" charset="-128"/>
                <a:cs typeface="Arial" charset="0"/>
              </a:rPr>
              <a:t>www.phi.com</a:t>
            </a:r>
          </a:p>
        </p:txBody>
      </p:sp>
      <p:pic>
        <p:nvPicPr>
          <p:cNvPr id="6153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907" y="6267887"/>
            <a:ext cx="1682751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6951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67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9pPr>
    </p:titleStyle>
    <p:bodyStyle>
      <a:lvl1pPr marL="457189" indent="-457189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094D3"/>
        </a:buClr>
        <a:buFont typeface="Wingdings" pitchFamily="2" charset="2"/>
        <a:buChar char="q"/>
        <a:defRPr sz="3733">
          <a:solidFill>
            <a:schemeClr val="tx1"/>
          </a:solidFill>
          <a:latin typeface="+mj-lt"/>
          <a:ea typeface="+mn-ea"/>
          <a:cs typeface="+mn-cs"/>
        </a:defRPr>
      </a:lvl1pPr>
      <a:lvl2pPr marL="990575" indent="-38099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094D3"/>
        </a:buClr>
        <a:buChar char="–"/>
        <a:defRPr sz="3200">
          <a:solidFill>
            <a:schemeClr val="tx1"/>
          </a:solidFill>
          <a:latin typeface="+mj-lt"/>
        </a:defRPr>
      </a:lvl2pPr>
      <a:lvl3pPr marL="1523962" indent="-304792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094D3"/>
        </a:buClr>
        <a:buChar char="•"/>
        <a:defRPr sz="2667">
          <a:solidFill>
            <a:schemeClr val="tx1"/>
          </a:solidFill>
          <a:latin typeface="+mj-lt"/>
        </a:defRPr>
      </a:lvl3pPr>
      <a:lvl4pPr marL="2133547" indent="-304792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094D3"/>
        </a:buClr>
        <a:buChar char="–"/>
        <a:defRPr sz="2133">
          <a:solidFill>
            <a:schemeClr val="tx1"/>
          </a:solidFill>
          <a:latin typeface="+mj-lt"/>
        </a:defRPr>
      </a:lvl4pPr>
      <a:lvl5pPr marL="2743131" indent="-304792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094D3"/>
        </a:buClr>
        <a:buChar char="»"/>
        <a:defRPr sz="1867">
          <a:solidFill>
            <a:schemeClr val="tx1"/>
          </a:solidFill>
          <a:latin typeface="+mj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har char="»"/>
        <a:defRPr sz="18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har char="»"/>
        <a:defRPr sz="18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har char="»"/>
        <a:defRPr sz="18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har char="»"/>
        <a:defRPr sz="18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4" t="44077" r="27530" b="49156"/>
          <a:stretch>
            <a:fillRect/>
          </a:stretch>
        </p:blipFill>
        <p:spPr bwMode="auto">
          <a:xfrm>
            <a:off x="11343225" y="6273800"/>
            <a:ext cx="84878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1" y="4"/>
            <a:ext cx="119507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10633" y="-33336"/>
            <a:ext cx="11601451" cy="72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615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2300" y="904879"/>
            <a:ext cx="1097280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23040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518900" y="6340477"/>
            <a:ext cx="560917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867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91EF2E-757B-49FE-848C-BE8F1D064176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553591" y="6567019"/>
            <a:ext cx="998991" cy="25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aseline="44000" dirty="0" smtClean="0">
                <a:solidFill>
                  <a:srgbClr val="0094D3"/>
                </a:solidFill>
                <a:latin typeface="Microsoft Sans Serif" pitchFamily="34" charset="0"/>
                <a:ea typeface="ＭＳ Ｐゴシック" pitchFamily="34" charset="-128"/>
                <a:cs typeface="Arial" charset="0"/>
              </a:rPr>
              <a:t>www.phi.com</a:t>
            </a:r>
          </a:p>
        </p:txBody>
      </p:sp>
      <p:pic>
        <p:nvPicPr>
          <p:cNvPr id="6153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907" y="6267887"/>
            <a:ext cx="1682751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6515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67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9pPr>
    </p:titleStyle>
    <p:bodyStyle>
      <a:lvl1pPr marL="457189" indent="-457189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094D3"/>
        </a:buClr>
        <a:buFont typeface="Wingdings" pitchFamily="2" charset="2"/>
        <a:buChar char="q"/>
        <a:defRPr sz="3733">
          <a:solidFill>
            <a:schemeClr val="tx1"/>
          </a:solidFill>
          <a:latin typeface="+mj-lt"/>
          <a:ea typeface="+mn-ea"/>
          <a:cs typeface="+mn-cs"/>
        </a:defRPr>
      </a:lvl1pPr>
      <a:lvl2pPr marL="990575" indent="-38099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094D3"/>
        </a:buClr>
        <a:buChar char="–"/>
        <a:defRPr sz="3200">
          <a:solidFill>
            <a:schemeClr val="tx1"/>
          </a:solidFill>
          <a:latin typeface="+mj-lt"/>
        </a:defRPr>
      </a:lvl2pPr>
      <a:lvl3pPr marL="1523962" indent="-304792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094D3"/>
        </a:buClr>
        <a:buChar char="•"/>
        <a:defRPr sz="2667">
          <a:solidFill>
            <a:schemeClr val="tx1"/>
          </a:solidFill>
          <a:latin typeface="+mj-lt"/>
        </a:defRPr>
      </a:lvl3pPr>
      <a:lvl4pPr marL="2133547" indent="-304792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094D3"/>
        </a:buClr>
        <a:buChar char="–"/>
        <a:defRPr sz="2133">
          <a:solidFill>
            <a:schemeClr val="tx1"/>
          </a:solidFill>
          <a:latin typeface="+mj-lt"/>
        </a:defRPr>
      </a:lvl4pPr>
      <a:lvl5pPr marL="2743131" indent="-304792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094D3"/>
        </a:buClr>
        <a:buChar char="»"/>
        <a:defRPr sz="1867">
          <a:solidFill>
            <a:schemeClr val="tx1"/>
          </a:solidFill>
          <a:latin typeface="+mj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har char="»"/>
        <a:defRPr sz="18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har char="»"/>
        <a:defRPr sz="18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har char="»"/>
        <a:defRPr sz="18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har char="»"/>
        <a:defRPr sz="18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3/11/19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91EF2E-757B-49FE-848C-BE8F1D064176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3480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  <p:sldLayoutId id="2147483890" r:id="rId17"/>
    <p:sldLayoutId id="2147483906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4" t="44077" r="27530" b="49156"/>
          <a:stretch>
            <a:fillRect/>
          </a:stretch>
        </p:blipFill>
        <p:spPr bwMode="auto">
          <a:xfrm>
            <a:off x="11343225" y="6273800"/>
            <a:ext cx="84878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1" y="4"/>
            <a:ext cx="119507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10633" y="-33336"/>
            <a:ext cx="11601451" cy="72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615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2300" y="904879"/>
            <a:ext cx="1097280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23040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518900" y="6340477"/>
            <a:ext cx="560917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867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91EF2E-757B-49FE-848C-BE8F1D064176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553591" y="6567019"/>
            <a:ext cx="998991" cy="25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aseline="44000" dirty="0" smtClean="0">
                <a:solidFill>
                  <a:srgbClr val="0094D3"/>
                </a:solidFill>
                <a:latin typeface="Microsoft Sans Serif" pitchFamily="34" charset="0"/>
                <a:ea typeface="ＭＳ Ｐゴシック" pitchFamily="34" charset="-128"/>
                <a:cs typeface="Arial" charset="0"/>
              </a:rPr>
              <a:t>www.phi.com</a:t>
            </a:r>
          </a:p>
        </p:txBody>
      </p:sp>
      <p:pic>
        <p:nvPicPr>
          <p:cNvPr id="6153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907" y="6267887"/>
            <a:ext cx="1682751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0890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05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67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F0D21C"/>
          </a:solidFill>
          <a:latin typeface="Franklin Gothic Medium" pitchFamily="34" charset="0"/>
        </a:defRPr>
      </a:lvl9pPr>
    </p:titleStyle>
    <p:bodyStyle>
      <a:lvl1pPr marL="457189" indent="-457189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094D3"/>
        </a:buClr>
        <a:buFont typeface="Wingdings" pitchFamily="2" charset="2"/>
        <a:buChar char="q"/>
        <a:defRPr sz="3733">
          <a:solidFill>
            <a:schemeClr val="tx1"/>
          </a:solidFill>
          <a:latin typeface="+mj-lt"/>
          <a:ea typeface="+mn-ea"/>
          <a:cs typeface="+mn-cs"/>
        </a:defRPr>
      </a:lvl1pPr>
      <a:lvl2pPr marL="990575" indent="-38099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094D3"/>
        </a:buClr>
        <a:buChar char="–"/>
        <a:defRPr sz="3200">
          <a:solidFill>
            <a:schemeClr val="tx1"/>
          </a:solidFill>
          <a:latin typeface="+mj-lt"/>
        </a:defRPr>
      </a:lvl2pPr>
      <a:lvl3pPr marL="1523962" indent="-304792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094D3"/>
        </a:buClr>
        <a:buChar char="•"/>
        <a:defRPr sz="2667">
          <a:solidFill>
            <a:schemeClr val="tx1"/>
          </a:solidFill>
          <a:latin typeface="+mj-lt"/>
        </a:defRPr>
      </a:lvl3pPr>
      <a:lvl4pPr marL="2133547" indent="-304792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094D3"/>
        </a:buClr>
        <a:buChar char="–"/>
        <a:defRPr sz="2133">
          <a:solidFill>
            <a:schemeClr val="tx1"/>
          </a:solidFill>
          <a:latin typeface="+mj-lt"/>
        </a:defRPr>
      </a:lvl4pPr>
      <a:lvl5pPr marL="2743131" indent="-304792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094D3"/>
        </a:buClr>
        <a:buChar char="»"/>
        <a:defRPr sz="1867">
          <a:solidFill>
            <a:schemeClr val="tx1"/>
          </a:solidFill>
          <a:latin typeface="+mj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har char="»"/>
        <a:defRPr sz="18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har char="»"/>
        <a:defRPr sz="18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har char="»"/>
        <a:defRPr sz="18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har char="»"/>
        <a:defRPr sz="18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1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image" Target="../media/image20.png"/><Relationship Id="rId3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5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image" Target="../media/image23.png"/><Relationship Id="rId3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87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28.emf"/><Relationship Id="rId3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29.png"/><Relationship Id="rId3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hyperlink" Target="https://en.wikipedia.org/wiki/Uranium-235" TargetMode="External"/><Relationship Id="rId12" Type="http://schemas.openxmlformats.org/officeDocument/2006/relationships/image" Target="../media/image30.jpeg"/><Relationship Id="rId13" Type="http://schemas.openxmlformats.org/officeDocument/2006/relationships/image" Target="../media/image9.jpeg"/><Relationship Id="rId1" Type="http://schemas.openxmlformats.org/officeDocument/2006/relationships/slideLayout" Target="../slideLayouts/slideLayout71.xml"/><Relationship Id="rId2" Type="http://schemas.openxmlformats.org/officeDocument/2006/relationships/hyperlink" Target="https://en.wikipedia.org/wiki/Kinetic_theory_of_gases" TargetMode="External"/><Relationship Id="rId3" Type="http://schemas.openxmlformats.org/officeDocument/2006/relationships/hyperlink" Target="https://en.wikipedia.org/wiki/Covalent" TargetMode="External"/><Relationship Id="rId4" Type="http://schemas.openxmlformats.org/officeDocument/2006/relationships/hyperlink" Target="https://en.wikipedia.org/wiki/Germanium" TargetMode="External"/><Relationship Id="rId5" Type="http://schemas.openxmlformats.org/officeDocument/2006/relationships/hyperlink" Target="https://en.wikipedia.org/wiki/Silicon" TargetMode="External"/><Relationship Id="rId6" Type="http://schemas.openxmlformats.org/officeDocument/2006/relationships/hyperlink" Target="https://en.wikipedia.org/wiki/Photon_energy" TargetMode="External"/><Relationship Id="rId7" Type="http://schemas.openxmlformats.org/officeDocument/2006/relationships/hyperlink" Target="https://en.wikipedia.org/wiki/Ion" TargetMode="External"/><Relationship Id="rId8" Type="http://schemas.openxmlformats.org/officeDocument/2006/relationships/hyperlink" Target="https://en.wikipedia.org/wiki/Hydrogen_atom" TargetMode="External"/><Relationship Id="rId9" Type="http://schemas.openxmlformats.org/officeDocument/2006/relationships/hyperlink" Target="https://en.wikipedia.org/wiki/Rest_energy" TargetMode="External"/><Relationship Id="rId10" Type="http://schemas.openxmlformats.org/officeDocument/2006/relationships/hyperlink" Target="https://en.wikipedia.org/wiki/Nuclear_fission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31.png"/><Relationship Id="rId3" Type="http://schemas.openxmlformats.org/officeDocument/2006/relationships/image" Target="../media/image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image" Target="../media/image32.png"/><Relationship Id="rId3" Type="http://schemas.openxmlformats.org/officeDocument/2006/relationships/image" Target="../media/image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25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270.png"/><Relationship Id="rId3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36.jpeg"/><Relationship Id="rId3" Type="http://schemas.openxmlformats.org/officeDocument/2006/relationships/image" Target="../media/image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41.jpeg"/><Relationship Id="rId3" Type="http://schemas.openxmlformats.org/officeDocument/2006/relationships/image" Target="../media/image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42.png"/><Relationship Id="rId3" Type="http://schemas.openxmlformats.org/officeDocument/2006/relationships/image" Target="../media/image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43.emf"/><Relationship Id="rId3" Type="http://schemas.openxmlformats.org/officeDocument/2006/relationships/image" Target="../media/image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46.png"/><Relationship Id="rId3" Type="http://schemas.openxmlformats.org/officeDocument/2006/relationships/image" Target="../media/image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50.png"/><Relationship Id="rId3" Type="http://schemas.openxmlformats.org/officeDocument/2006/relationships/image" Target="../media/image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51.png"/><Relationship Id="rId3" Type="http://schemas.openxmlformats.org/officeDocument/2006/relationships/image" Target="../media/image9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52.png"/><Relationship Id="rId3" Type="http://schemas.openxmlformats.org/officeDocument/2006/relationships/image" Target="../media/image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53.png"/><Relationship Id="rId3" Type="http://schemas.openxmlformats.org/officeDocument/2006/relationships/image" Target="../media/image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pn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54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57.png"/><Relationship Id="rId3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10.jpeg"/><Relationship Id="rId3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emf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59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6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66.png"/><Relationship Id="rId3" Type="http://schemas.openxmlformats.org/officeDocument/2006/relationships/image" Target="../media/image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9.jpeg"/><Relationship Id="rId1" Type="http://schemas.openxmlformats.org/officeDocument/2006/relationships/slideLayout" Target="../slideLayouts/slideLayout75.xml"/><Relationship Id="rId2" Type="http://schemas.openxmlformats.org/officeDocument/2006/relationships/image" Target="../media/image6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72.png"/><Relationship Id="rId3" Type="http://schemas.openxmlformats.org/officeDocument/2006/relationships/image" Target="../media/image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75.emf"/><Relationship Id="rId5" Type="http://schemas.openxmlformats.org/officeDocument/2006/relationships/image" Target="../media/image76.emf"/><Relationship Id="rId6" Type="http://schemas.openxmlformats.org/officeDocument/2006/relationships/image" Target="../media/image77.emf"/><Relationship Id="rId7" Type="http://schemas.openxmlformats.org/officeDocument/2006/relationships/image" Target="../media/image78.emf"/><Relationship Id="rId8" Type="http://schemas.openxmlformats.org/officeDocument/2006/relationships/image" Target="../media/image9.jpeg"/><Relationship Id="rId1" Type="http://schemas.openxmlformats.org/officeDocument/2006/relationships/slideLayout" Target="../slideLayouts/slideLayout75.xml"/><Relationship Id="rId2" Type="http://schemas.openxmlformats.org/officeDocument/2006/relationships/image" Target="../media/image73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6.emf"/><Relationship Id="rId5" Type="http://schemas.openxmlformats.org/officeDocument/2006/relationships/image" Target="../media/image73.emf"/><Relationship Id="rId6" Type="http://schemas.openxmlformats.org/officeDocument/2006/relationships/image" Target="../media/image77.emf"/><Relationship Id="rId7" Type="http://schemas.openxmlformats.org/officeDocument/2006/relationships/image" Target="../media/image78.emf"/><Relationship Id="rId8" Type="http://schemas.openxmlformats.org/officeDocument/2006/relationships/image" Target="../media/image79.png"/><Relationship Id="rId9" Type="http://schemas.openxmlformats.org/officeDocument/2006/relationships/image" Target="../media/image9.jpeg"/><Relationship Id="rId1" Type="http://schemas.openxmlformats.org/officeDocument/2006/relationships/slideLayout" Target="../slideLayouts/slideLayout75.xml"/><Relationship Id="rId2" Type="http://schemas.openxmlformats.org/officeDocument/2006/relationships/image" Target="../media/image7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1.png"/><Relationship Id="rId3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5.xml"/><Relationship Id="rId2" Type="http://schemas.openxmlformats.org/officeDocument/2006/relationships/image" Target="../media/image8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75.xml"/><Relationship Id="rId2" Type="http://schemas.openxmlformats.org/officeDocument/2006/relationships/image" Target="../media/image8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86.wmf"/><Relationship Id="rId6" Type="http://schemas.openxmlformats.org/officeDocument/2006/relationships/image" Target="../media/image9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87.png"/><Relationship Id="rId3" Type="http://schemas.openxmlformats.org/officeDocument/2006/relationships/image" Target="../media/image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uair.arizona.edu/index.php/maps/article/viewFile/15752/15740" TargetMode="External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8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71.xml"/><Relationship Id="rId2" Type="http://schemas.openxmlformats.org/officeDocument/2006/relationships/hyperlink" Target="https://journals.uair.arizona.edu/index.php/maps/article/viewFile/15752/15740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4" Type="http://schemas.openxmlformats.org/officeDocument/2006/relationships/image" Target="../media/image93.emf"/><Relationship Id="rId5" Type="http://schemas.openxmlformats.org/officeDocument/2006/relationships/hyperlink" Target="https://doi-org.ezproxy.library.wisc.edu/10.1002/sia.740100405" TargetMode="External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91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9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94.png"/><Relationship Id="rId3" Type="http://schemas.openxmlformats.org/officeDocument/2006/relationships/image" Target="../media/image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9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9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10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10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10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108.png"/><Relationship Id="rId3" Type="http://schemas.openxmlformats.org/officeDocument/2006/relationships/image" Target="../media/image9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112.pn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109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image" Target="../media/image84.png"/><Relationship Id="rId3" Type="http://schemas.openxmlformats.org/officeDocument/2006/relationships/image" Target="../media/image9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9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71.xml"/><Relationship Id="rId2" Type="http://schemas.openxmlformats.org/officeDocument/2006/relationships/hyperlink" Target="https://journals.uair.arizona.edu/index.php/maps/article/viewFile/15752/15740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115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2155" y="620502"/>
            <a:ext cx="8875752" cy="314582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Surfaces, Interfaces &amp; Beyond</a:t>
            </a:r>
            <a:br>
              <a:rPr lang="en-US" dirty="0" smtClean="0"/>
            </a:b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1021" y="2889097"/>
            <a:ext cx="8825658" cy="1624149"/>
          </a:xfrm>
        </p:spPr>
        <p:txBody>
          <a:bodyPr>
            <a:normAutofit fontScale="62500" lnSpcReduction="20000"/>
          </a:bodyPr>
          <a:lstStyle/>
          <a:p>
            <a:r>
              <a:rPr lang="en-US" sz="4000" dirty="0" smtClean="0"/>
              <a:t>ELECTRON SPECTROSCOPIES FOR SURFACE ANALYSIS:</a:t>
            </a:r>
          </a:p>
          <a:p>
            <a:r>
              <a:rPr lang="en-US" sz="4000" dirty="0" smtClean="0"/>
              <a:t>X-ray Photoelectron Spectroscopy</a:t>
            </a:r>
          </a:p>
          <a:p>
            <a:r>
              <a:rPr lang="en-US" sz="4000" dirty="0" smtClean="0"/>
              <a:t>Auger Electron Spectroscopy</a:t>
            </a:r>
            <a:endParaRPr lang="en-US" sz="4000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0"/>
            <a:ext cx="3581400" cy="36988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0" y="0"/>
            <a:ext cx="10668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89618" y="4369698"/>
            <a:ext cx="60329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Peter </a:t>
            </a:r>
            <a:r>
              <a:rPr lang="en-US" sz="2800" dirty="0" err="1" smtClean="0"/>
              <a:t>Sobol</a:t>
            </a:r>
            <a:endParaRPr lang="en-US" sz="2800" dirty="0" smtClean="0"/>
          </a:p>
          <a:p>
            <a:pPr algn="ctr"/>
            <a:r>
              <a:rPr lang="en-US" sz="2800" dirty="0" smtClean="0"/>
              <a:t>Department of Geoscience</a:t>
            </a:r>
          </a:p>
          <a:p>
            <a:pPr algn="ctr"/>
            <a:r>
              <a:rPr lang="en-US" sz="2800" dirty="0" smtClean="0"/>
              <a:t>University of Wisconsin - Madison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45195" y="6488668"/>
            <a:ext cx="2446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March 12,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50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Surface Analysis Techniques</a:t>
            </a:r>
          </a:p>
        </p:txBody>
      </p:sp>
      <p:sp>
        <p:nvSpPr>
          <p:cNvPr id="4100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1582401" y="6381749"/>
            <a:ext cx="503503" cy="476251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990575" indent="-380990">
              <a:defRPr>
                <a:solidFill>
                  <a:schemeClr val="tx1"/>
                </a:solidFill>
                <a:latin typeface="Arial" charset="0"/>
              </a:defRPr>
            </a:lvl2pPr>
            <a:lvl3pPr marL="1523962" indent="-304792">
              <a:defRPr>
                <a:solidFill>
                  <a:schemeClr val="tx1"/>
                </a:solidFill>
                <a:latin typeface="Arial" charset="0"/>
              </a:defRPr>
            </a:lvl3pPr>
            <a:lvl4pPr marL="2133547" indent="-304792">
              <a:defRPr>
                <a:solidFill>
                  <a:schemeClr val="tx1"/>
                </a:solidFill>
                <a:latin typeface="Arial" charset="0"/>
              </a:defRPr>
            </a:lvl4pPr>
            <a:lvl5pPr marL="2743131" indent="-304792">
              <a:defRPr>
                <a:solidFill>
                  <a:schemeClr val="tx1"/>
                </a:solidFill>
                <a:latin typeface="Arial" charset="0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FD12C61-AB18-4921-B898-7DA68396E817}" type="slidenum">
              <a:rPr lang="en-US" smtClean="0">
                <a:solidFill>
                  <a:srgbClr val="FFFFFF"/>
                </a:solidFill>
              </a:rPr>
              <a:pPr/>
              <a:t>10</a:t>
            </a:fld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304800" y="787401"/>
            <a:ext cx="11072283" cy="5997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784" tIns="44451" rIns="86784" bIns="44451">
            <a:spAutoFit/>
          </a:bodyPr>
          <a:lstStyle/>
          <a:p>
            <a:pPr defTabSz="1828754"/>
            <a:r>
              <a:rPr lang="en-US" sz="2133" dirty="0">
                <a:solidFill>
                  <a:srgbClr val="000000"/>
                </a:solidFill>
                <a:latin typeface="Helvetica" pitchFamily="34" charset="0"/>
              </a:rPr>
              <a:t>		 </a:t>
            </a:r>
            <a:r>
              <a:rPr lang="en-US" sz="2133" b="1" dirty="0">
                <a:solidFill>
                  <a:srgbClr val="000000"/>
                </a:solidFill>
                <a:latin typeface="Helvetica" pitchFamily="34" charset="0"/>
              </a:rPr>
              <a:t>AES	 XPS            </a:t>
            </a:r>
            <a:r>
              <a:rPr lang="en-US" sz="2133" b="1" dirty="0" smtClean="0">
                <a:solidFill>
                  <a:srgbClr val="000000"/>
                </a:solidFill>
                <a:latin typeface="Helvetica" pitchFamily="34" charset="0"/>
              </a:rPr>
              <a:t>  SIMS</a:t>
            </a:r>
            <a:r>
              <a:rPr lang="en-US" sz="2133" dirty="0">
                <a:solidFill>
                  <a:srgbClr val="000000"/>
                </a:solidFill>
                <a:latin typeface="Helvetica" pitchFamily="34" charset="0"/>
              </a:rPr>
              <a:t>	   </a:t>
            </a:r>
            <a:r>
              <a:rPr lang="en-US" sz="2133" b="1" dirty="0" smtClean="0">
                <a:solidFill>
                  <a:srgbClr val="000000"/>
                </a:solidFill>
                <a:latin typeface="Helvetica" pitchFamily="34" charset="0"/>
              </a:rPr>
              <a:t>EDS/WDS</a:t>
            </a:r>
            <a:endParaRPr lang="en-US" sz="2133" dirty="0">
              <a:solidFill>
                <a:srgbClr val="000000"/>
              </a:solidFill>
              <a:latin typeface="Helvetica" pitchFamily="34" charset="0"/>
            </a:endParaRPr>
          </a:p>
          <a:p>
            <a:pPr defTabSz="1828754"/>
            <a:endParaRPr lang="en-US" sz="2133" dirty="0">
              <a:solidFill>
                <a:srgbClr val="000000"/>
              </a:solidFill>
              <a:latin typeface="Helvetica" pitchFamily="34" charset="0"/>
            </a:endParaRPr>
          </a:p>
          <a:p>
            <a:pPr defTabSz="1828754"/>
            <a:r>
              <a:rPr lang="en-US" sz="2133" dirty="0">
                <a:solidFill>
                  <a:srgbClr val="000000"/>
                </a:solidFill>
                <a:latin typeface="Helvetica" pitchFamily="34" charset="0"/>
              </a:rPr>
              <a:t>Probe Beam		Electrons	 </a:t>
            </a:r>
            <a:r>
              <a:rPr lang="en-US" sz="2133" dirty="0">
                <a:solidFill>
                  <a:srgbClr val="000000"/>
                </a:solidFill>
              </a:rPr>
              <a:t>X-rays </a:t>
            </a:r>
            <a:r>
              <a:rPr lang="en-US" sz="2133" dirty="0">
                <a:solidFill>
                  <a:srgbClr val="000000"/>
                </a:solidFill>
                <a:latin typeface="Helvetica" pitchFamily="34" charset="0"/>
              </a:rPr>
              <a:t>	Ions	 Electrons</a:t>
            </a:r>
          </a:p>
          <a:p>
            <a:pPr defTabSz="1828754"/>
            <a:r>
              <a:rPr lang="en-US" sz="2133" dirty="0">
                <a:solidFill>
                  <a:srgbClr val="000000"/>
                </a:solidFill>
                <a:latin typeface="Helvetica" pitchFamily="34" charset="0"/>
              </a:rPr>
              <a:t>	</a:t>
            </a:r>
          </a:p>
          <a:p>
            <a:pPr defTabSz="1828754"/>
            <a:r>
              <a:rPr lang="en-US" sz="2133" dirty="0">
                <a:solidFill>
                  <a:srgbClr val="000000"/>
                </a:solidFill>
                <a:latin typeface="Helvetica" pitchFamily="34" charset="0"/>
              </a:rPr>
              <a:t>Analysis Beam		Electrons	Electrons	Ions	 X-rays</a:t>
            </a:r>
          </a:p>
          <a:p>
            <a:pPr defTabSz="1828754"/>
            <a:endParaRPr lang="en-US" sz="2133" dirty="0">
              <a:solidFill>
                <a:srgbClr val="000000"/>
              </a:solidFill>
              <a:latin typeface="Helvetica" pitchFamily="34" charset="0"/>
            </a:endParaRPr>
          </a:p>
          <a:p>
            <a:pPr defTabSz="1828754"/>
            <a:r>
              <a:rPr lang="en-US" sz="2133" dirty="0">
                <a:solidFill>
                  <a:srgbClr val="000000"/>
                </a:solidFill>
                <a:latin typeface="Helvetica" pitchFamily="34" charset="0"/>
              </a:rPr>
              <a:t>Spatial Resolution	</a:t>
            </a:r>
            <a:r>
              <a:rPr lang="en-US" sz="2133" dirty="0">
                <a:solidFill>
                  <a:srgbClr val="FF3300"/>
                </a:solidFill>
                <a:latin typeface="Helvetica" pitchFamily="34" charset="0"/>
              </a:rPr>
              <a:t>0.008 µm	</a:t>
            </a:r>
            <a:r>
              <a:rPr lang="en-US" sz="2133" dirty="0">
                <a:solidFill>
                  <a:srgbClr val="000000"/>
                </a:solidFill>
                <a:latin typeface="Helvetica" pitchFamily="34" charset="0"/>
              </a:rPr>
              <a:t>10 </a:t>
            </a:r>
            <a:r>
              <a:rPr lang="en-US" sz="2133" dirty="0" smtClean="0">
                <a:solidFill>
                  <a:srgbClr val="000000"/>
                </a:solidFill>
                <a:latin typeface="Helvetica" pitchFamily="34" charset="0"/>
              </a:rPr>
              <a:t>µm (1mm)</a:t>
            </a:r>
            <a:r>
              <a:rPr lang="en-US" sz="2133" dirty="0">
                <a:solidFill>
                  <a:srgbClr val="000000"/>
                </a:solidFill>
                <a:latin typeface="Helvetica" pitchFamily="34" charset="0"/>
              </a:rPr>
              <a:t>	0.07 µm 	 0.5-3 µm </a:t>
            </a:r>
          </a:p>
          <a:p>
            <a:pPr defTabSz="1828754"/>
            <a:r>
              <a:rPr lang="en-US" sz="2133" dirty="0">
                <a:solidFill>
                  <a:srgbClr val="000000"/>
                </a:solidFill>
                <a:latin typeface="Helvetica" pitchFamily="34" charset="0"/>
              </a:rPr>
              <a:t>					</a:t>
            </a:r>
          </a:p>
          <a:p>
            <a:pPr defTabSz="1828754"/>
            <a:r>
              <a:rPr lang="en-US" sz="2133" dirty="0">
                <a:solidFill>
                  <a:srgbClr val="000000"/>
                </a:solidFill>
                <a:latin typeface="Helvetica" pitchFamily="34" charset="0"/>
              </a:rPr>
              <a:t>Sampling Depth(nm)	1-10	1-10	</a:t>
            </a:r>
            <a:r>
              <a:rPr lang="en-US" sz="2133" dirty="0">
                <a:solidFill>
                  <a:srgbClr val="FF3300"/>
                </a:solidFill>
                <a:latin typeface="Helvetica" pitchFamily="34" charset="0"/>
              </a:rPr>
              <a:t>1-2</a:t>
            </a:r>
            <a:r>
              <a:rPr lang="en-US" sz="2133" dirty="0">
                <a:solidFill>
                  <a:srgbClr val="000000"/>
                </a:solidFill>
                <a:latin typeface="Helvetica" pitchFamily="34" charset="0"/>
              </a:rPr>
              <a:t>	 300-3,000</a:t>
            </a:r>
          </a:p>
          <a:p>
            <a:pPr defTabSz="1828754"/>
            <a:r>
              <a:rPr lang="en-US" sz="2133" dirty="0">
                <a:solidFill>
                  <a:srgbClr val="000000"/>
                </a:solidFill>
                <a:latin typeface="Helvetica" pitchFamily="34" charset="0"/>
              </a:rPr>
              <a:t>					</a:t>
            </a:r>
          </a:p>
          <a:p>
            <a:pPr defTabSz="1828754"/>
            <a:r>
              <a:rPr lang="en-US" sz="2133" dirty="0">
                <a:solidFill>
                  <a:srgbClr val="000000"/>
                </a:solidFill>
                <a:latin typeface="Helvetica" pitchFamily="34" charset="0"/>
              </a:rPr>
              <a:t>Detection Limits	0.1atom %	0.01atom %	</a:t>
            </a:r>
            <a:r>
              <a:rPr lang="en-US" sz="2133" dirty="0">
                <a:solidFill>
                  <a:srgbClr val="FF0000"/>
                </a:solidFill>
                <a:latin typeface="Helvetica" pitchFamily="34" charset="0"/>
              </a:rPr>
              <a:t>ppm</a:t>
            </a:r>
            <a:r>
              <a:rPr lang="en-US" sz="2133" dirty="0">
                <a:solidFill>
                  <a:srgbClr val="000000"/>
                </a:solidFill>
                <a:latin typeface="Helvetica" pitchFamily="34" charset="0"/>
              </a:rPr>
              <a:t>	0.1 atomic%</a:t>
            </a:r>
          </a:p>
          <a:p>
            <a:pPr defTabSz="1828754"/>
            <a:r>
              <a:rPr lang="en-US" sz="2133" dirty="0">
                <a:solidFill>
                  <a:srgbClr val="000000"/>
                </a:solidFill>
                <a:latin typeface="Helvetica" pitchFamily="34" charset="0"/>
              </a:rPr>
              <a:t>					</a:t>
            </a:r>
          </a:p>
          <a:p>
            <a:pPr defTabSz="1828754"/>
            <a:r>
              <a:rPr lang="en-US" sz="2133" dirty="0">
                <a:solidFill>
                  <a:srgbClr val="000000"/>
                </a:solidFill>
                <a:latin typeface="Helvetica" pitchFamily="34" charset="0"/>
              </a:rPr>
              <a:t>Information Content	</a:t>
            </a:r>
            <a:r>
              <a:rPr lang="en-US" sz="2133" dirty="0">
                <a:solidFill>
                  <a:srgbClr val="FF3300"/>
                </a:solidFill>
                <a:latin typeface="Helvetica" pitchFamily="34" charset="0"/>
              </a:rPr>
              <a:t>Elemental </a:t>
            </a:r>
            <a:r>
              <a:rPr lang="en-US" sz="2133" dirty="0">
                <a:solidFill>
                  <a:srgbClr val="000000"/>
                </a:solidFill>
                <a:latin typeface="Helvetica" pitchFamily="34" charset="0"/>
              </a:rPr>
              <a:t>	Elemental	Elemental	Elemental</a:t>
            </a:r>
          </a:p>
          <a:p>
            <a:pPr defTabSz="1828754"/>
            <a:r>
              <a:rPr lang="en-US" sz="2133" dirty="0">
                <a:solidFill>
                  <a:srgbClr val="000000"/>
                </a:solidFill>
                <a:latin typeface="Helvetica" pitchFamily="34" charset="0"/>
              </a:rPr>
              <a:t>		Chemical	</a:t>
            </a:r>
            <a:r>
              <a:rPr lang="en-US" sz="2133" dirty="0">
                <a:solidFill>
                  <a:srgbClr val="FF3300"/>
                </a:solidFill>
                <a:latin typeface="Helvetica" pitchFamily="34" charset="0"/>
              </a:rPr>
              <a:t>Chemical</a:t>
            </a:r>
            <a:r>
              <a:rPr lang="en-US" sz="2133" dirty="0">
                <a:solidFill>
                  <a:srgbClr val="000000"/>
                </a:solidFill>
                <a:latin typeface="Helvetica" pitchFamily="34" charset="0"/>
              </a:rPr>
              <a:t>	</a:t>
            </a:r>
            <a:r>
              <a:rPr lang="en-US" sz="2133" dirty="0">
                <a:solidFill>
                  <a:srgbClr val="FF3300"/>
                </a:solidFill>
                <a:latin typeface="Helvetica" pitchFamily="34" charset="0"/>
              </a:rPr>
              <a:t>Molecular</a:t>
            </a:r>
          </a:p>
          <a:p>
            <a:pPr defTabSz="1828754"/>
            <a:r>
              <a:rPr lang="en-US" sz="2133" dirty="0">
                <a:solidFill>
                  <a:srgbClr val="000000"/>
                </a:solidFill>
                <a:latin typeface="Helvetica" pitchFamily="34" charset="0"/>
              </a:rPr>
              <a:t>				</a:t>
            </a:r>
          </a:p>
          <a:p>
            <a:pPr defTabSz="1828754"/>
            <a:r>
              <a:rPr lang="en-US" sz="2133" dirty="0">
                <a:solidFill>
                  <a:srgbClr val="000000"/>
                </a:solidFill>
                <a:latin typeface="Helvetica" pitchFamily="34" charset="0"/>
              </a:rPr>
              <a:t>Quantification		Fair	</a:t>
            </a:r>
            <a:r>
              <a:rPr lang="en-US" sz="2133" dirty="0">
                <a:solidFill>
                  <a:srgbClr val="FF3300"/>
                </a:solidFill>
                <a:latin typeface="Helvetica" pitchFamily="34" charset="0"/>
              </a:rPr>
              <a:t>Excellent</a:t>
            </a:r>
            <a:r>
              <a:rPr lang="en-US" sz="2133" dirty="0">
                <a:solidFill>
                  <a:srgbClr val="000000"/>
                </a:solidFill>
                <a:latin typeface="Helvetica" pitchFamily="34" charset="0"/>
              </a:rPr>
              <a:t>	Std. needed	    </a:t>
            </a:r>
            <a:r>
              <a:rPr lang="en-US" sz="2133" dirty="0" smtClean="0">
                <a:solidFill>
                  <a:srgbClr val="000000"/>
                </a:solidFill>
                <a:latin typeface="Helvetica" pitchFamily="34" charset="0"/>
              </a:rPr>
              <a:t>Good</a:t>
            </a:r>
          </a:p>
          <a:p>
            <a:pPr defTabSz="1828754"/>
            <a:endParaRPr lang="en-US" sz="2133" dirty="0">
              <a:solidFill>
                <a:srgbClr val="000000"/>
              </a:solidFill>
              <a:latin typeface="Helvetica" pitchFamily="34" charset="0"/>
            </a:endParaRPr>
          </a:p>
          <a:p>
            <a:pPr defTabSz="1828754"/>
            <a:endParaRPr lang="en-US" sz="2133" dirty="0">
              <a:solidFill>
                <a:srgbClr val="FAFD00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23720" y="6550223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0223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0554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768292"/>
          </a:xfrm>
        </p:spPr>
        <p:txBody>
          <a:bodyPr>
            <a:noAutofit/>
          </a:bodyPr>
          <a:lstStyle/>
          <a:p>
            <a:r>
              <a:rPr lang="en-US" sz="3600" dirty="0" smtClean="0"/>
              <a:t>But: </a:t>
            </a:r>
            <a:r>
              <a:rPr lang="en-US" sz="3600" b="1" dirty="0" smtClean="0"/>
              <a:t>Surface Analytical techniques are frequently extended and/or extrapolated in order to characterize bulk material properties! </a:t>
            </a:r>
            <a:endParaRPr lang="en-US" sz="3600" b="1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42399" y="18675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9" y="18675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1359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X-ray Photoelectron Process</a:t>
            </a:r>
            <a:endParaRPr lang="en-US" alt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22958E-A8E6-464D-9EBF-CC81F2C4AF23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23" name="Line 6"/>
          <p:cNvSpPr>
            <a:spLocks noChangeShapeType="1"/>
          </p:cNvSpPr>
          <p:nvPr/>
        </p:nvSpPr>
        <p:spPr bwMode="auto">
          <a:xfrm>
            <a:off x="2247902" y="3643313"/>
            <a:ext cx="1242484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24" name="Line 7"/>
          <p:cNvSpPr>
            <a:spLocks noChangeShapeType="1"/>
          </p:cNvSpPr>
          <p:nvPr/>
        </p:nvSpPr>
        <p:spPr bwMode="auto">
          <a:xfrm flipV="1">
            <a:off x="3464984" y="3395663"/>
            <a:ext cx="247651" cy="24765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25" name="Line 8"/>
          <p:cNvSpPr>
            <a:spLocks noChangeShapeType="1"/>
          </p:cNvSpPr>
          <p:nvPr/>
        </p:nvSpPr>
        <p:spPr bwMode="auto">
          <a:xfrm>
            <a:off x="3475569" y="3646488"/>
            <a:ext cx="209551" cy="2079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26" name="Line 9"/>
          <p:cNvSpPr>
            <a:spLocks noChangeShapeType="1"/>
          </p:cNvSpPr>
          <p:nvPr/>
        </p:nvSpPr>
        <p:spPr bwMode="auto">
          <a:xfrm>
            <a:off x="3780367" y="3403600"/>
            <a:ext cx="297391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27" name="Line 10"/>
          <p:cNvSpPr>
            <a:spLocks noChangeShapeType="1"/>
          </p:cNvSpPr>
          <p:nvPr/>
        </p:nvSpPr>
        <p:spPr bwMode="auto">
          <a:xfrm>
            <a:off x="3750735" y="3851275"/>
            <a:ext cx="3003551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28" name="Rectangle 11"/>
          <p:cNvSpPr>
            <a:spLocks noChangeArrowheads="1"/>
          </p:cNvSpPr>
          <p:nvPr/>
        </p:nvSpPr>
        <p:spPr bwMode="auto">
          <a:xfrm>
            <a:off x="1574800" y="3375026"/>
            <a:ext cx="566930" cy="39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0067" tIns="55033" rIns="110067" bIns="55033">
            <a:spAutoFit/>
          </a:bodyPr>
          <a:lstStyle/>
          <a:p>
            <a:pPr defTabSz="1096406" eaLnBrk="0" hangingPunct="0"/>
            <a:r>
              <a:rPr lang="en-US" altLang="en-US" sz="1867" b="1">
                <a:solidFill>
                  <a:srgbClr val="000000"/>
                </a:solidFill>
                <a:latin typeface="Helvetica" pitchFamily="34" charset="0"/>
              </a:rPr>
              <a:t>2p </a:t>
            </a:r>
          </a:p>
        </p:txBody>
      </p:sp>
      <p:sp>
        <p:nvSpPr>
          <p:cNvPr id="5129" name="Line 12"/>
          <p:cNvSpPr>
            <a:spLocks noChangeShapeType="1"/>
          </p:cNvSpPr>
          <p:nvPr/>
        </p:nvSpPr>
        <p:spPr bwMode="auto">
          <a:xfrm flipH="1">
            <a:off x="2233084" y="5194300"/>
            <a:ext cx="4521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30" name="Rectangle 13"/>
          <p:cNvSpPr>
            <a:spLocks noChangeArrowheads="1"/>
          </p:cNvSpPr>
          <p:nvPr/>
        </p:nvSpPr>
        <p:spPr bwMode="auto">
          <a:xfrm>
            <a:off x="1655234" y="4997451"/>
            <a:ext cx="488382" cy="39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0067" tIns="55033" rIns="110067" bIns="55033">
            <a:spAutoFit/>
          </a:bodyPr>
          <a:lstStyle/>
          <a:p>
            <a:pPr defTabSz="1096406" eaLnBrk="0" hangingPunct="0"/>
            <a:r>
              <a:rPr lang="en-US" altLang="en-US" sz="1867" b="1">
                <a:solidFill>
                  <a:srgbClr val="000000"/>
                </a:solidFill>
                <a:latin typeface="Helvetica" pitchFamily="34" charset="0"/>
              </a:rPr>
              <a:t>1s</a:t>
            </a:r>
          </a:p>
        </p:txBody>
      </p:sp>
      <p:sp>
        <p:nvSpPr>
          <p:cNvPr id="5131" name="Oval 14"/>
          <p:cNvSpPr>
            <a:spLocks noChangeArrowheads="1"/>
          </p:cNvSpPr>
          <p:nvPr/>
        </p:nvSpPr>
        <p:spPr bwMode="auto">
          <a:xfrm>
            <a:off x="4284135" y="5124452"/>
            <a:ext cx="128588" cy="13811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32" name="Oval 15"/>
          <p:cNvSpPr>
            <a:spLocks noChangeArrowheads="1"/>
          </p:cNvSpPr>
          <p:nvPr/>
        </p:nvSpPr>
        <p:spPr bwMode="auto">
          <a:xfrm>
            <a:off x="5463119" y="5124452"/>
            <a:ext cx="133351" cy="138113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33" name="Line 16"/>
          <p:cNvSpPr>
            <a:spLocks noChangeShapeType="1"/>
          </p:cNvSpPr>
          <p:nvPr/>
        </p:nvSpPr>
        <p:spPr bwMode="auto">
          <a:xfrm flipH="1">
            <a:off x="2228853" y="4497388"/>
            <a:ext cx="451696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34" name="Rectangle 17"/>
          <p:cNvSpPr>
            <a:spLocks noChangeArrowheads="1"/>
          </p:cNvSpPr>
          <p:nvPr/>
        </p:nvSpPr>
        <p:spPr bwMode="auto">
          <a:xfrm>
            <a:off x="1655234" y="4279902"/>
            <a:ext cx="488382" cy="39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0067" tIns="55033" rIns="110067" bIns="55033">
            <a:spAutoFit/>
          </a:bodyPr>
          <a:lstStyle/>
          <a:p>
            <a:pPr defTabSz="1096406" eaLnBrk="0" hangingPunct="0"/>
            <a:r>
              <a:rPr lang="en-US" altLang="en-US" sz="1867" b="1">
                <a:solidFill>
                  <a:srgbClr val="000000"/>
                </a:solidFill>
                <a:latin typeface="Helvetica" pitchFamily="34" charset="0"/>
              </a:rPr>
              <a:t>2s</a:t>
            </a:r>
          </a:p>
        </p:txBody>
      </p:sp>
      <p:sp>
        <p:nvSpPr>
          <p:cNvPr id="5135" name="Oval 18"/>
          <p:cNvSpPr>
            <a:spLocks noChangeArrowheads="1"/>
          </p:cNvSpPr>
          <p:nvPr/>
        </p:nvSpPr>
        <p:spPr bwMode="auto">
          <a:xfrm>
            <a:off x="4284135" y="4430714"/>
            <a:ext cx="128588" cy="133351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36" name="Oval 19"/>
          <p:cNvSpPr>
            <a:spLocks noChangeArrowheads="1"/>
          </p:cNvSpPr>
          <p:nvPr/>
        </p:nvSpPr>
        <p:spPr bwMode="auto">
          <a:xfrm>
            <a:off x="5522386" y="4430714"/>
            <a:ext cx="133351" cy="133351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37" name="Oval 20"/>
          <p:cNvSpPr>
            <a:spLocks noChangeArrowheads="1"/>
          </p:cNvSpPr>
          <p:nvPr/>
        </p:nvSpPr>
        <p:spPr bwMode="auto">
          <a:xfrm>
            <a:off x="4284135" y="3784601"/>
            <a:ext cx="128588" cy="133351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38" name="Oval 21"/>
          <p:cNvSpPr>
            <a:spLocks noChangeArrowheads="1"/>
          </p:cNvSpPr>
          <p:nvPr/>
        </p:nvSpPr>
        <p:spPr bwMode="auto">
          <a:xfrm>
            <a:off x="4802719" y="3784601"/>
            <a:ext cx="133351" cy="133351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39" name="Oval 22"/>
          <p:cNvSpPr>
            <a:spLocks noChangeArrowheads="1"/>
          </p:cNvSpPr>
          <p:nvPr/>
        </p:nvSpPr>
        <p:spPr bwMode="auto">
          <a:xfrm>
            <a:off x="3979334" y="3336926"/>
            <a:ext cx="138113" cy="133351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40" name="Oval 23"/>
          <p:cNvSpPr>
            <a:spLocks noChangeArrowheads="1"/>
          </p:cNvSpPr>
          <p:nvPr/>
        </p:nvSpPr>
        <p:spPr bwMode="auto">
          <a:xfrm>
            <a:off x="4866219" y="3336926"/>
            <a:ext cx="133351" cy="133351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41" name="Oval 24"/>
          <p:cNvSpPr>
            <a:spLocks noChangeArrowheads="1"/>
          </p:cNvSpPr>
          <p:nvPr/>
        </p:nvSpPr>
        <p:spPr bwMode="auto">
          <a:xfrm>
            <a:off x="5314953" y="3336926"/>
            <a:ext cx="133351" cy="133351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42" name="Rectangle 25"/>
          <p:cNvSpPr>
            <a:spLocks noChangeArrowheads="1"/>
          </p:cNvSpPr>
          <p:nvPr/>
        </p:nvSpPr>
        <p:spPr bwMode="auto">
          <a:xfrm>
            <a:off x="6703485" y="3511551"/>
            <a:ext cx="443498" cy="302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0067" tIns="55033" rIns="110067" bIns="55033">
            <a:spAutoFit/>
          </a:bodyPr>
          <a:lstStyle/>
          <a:p>
            <a:pPr defTabSz="1096406" eaLnBrk="0" hangingPunct="0"/>
            <a:r>
              <a:rPr lang="en-US" altLang="en-US" sz="1867" b="1" baseline="-25000">
                <a:solidFill>
                  <a:srgbClr val="000000"/>
                </a:solidFill>
                <a:latin typeface="Helvetica" pitchFamily="34" charset="0"/>
              </a:rPr>
              <a:t>1/2</a:t>
            </a:r>
          </a:p>
        </p:txBody>
      </p:sp>
      <p:sp>
        <p:nvSpPr>
          <p:cNvPr id="5143" name="Rectangle 26"/>
          <p:cNvSpPr>
            <a:spLocks noChangeArrowheads="1"/>
          </p:cNvSpPr>
          <p:nvPr/>
        </p:nvSpPr>
        <p:spPr bwMode="auto">
          <a:xfrm>
            <a:off x="6703485" y="3060702"/>
            <a:ext cx="443498" cy="302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0067" tIns="55033" rIns="110067" bIns="55033">
            <a:spAutoFit/>
          </a:bodyPr>
          <a:lstStyle/>
          <a:p>
            <a:pPr defTabSz="1096406" eaLnBrk="0" hangingPunct="0"/>
            <a:r>
              <a:rPr lang="en-US" altLang="en-US" sz="1867" b="1" baseline="-25000">
                <a:solidFill>
                  <a:srgbClr val="000000"/>
                </a:solidFill>
                <a:latin typeface="Helvetica" pitchFamily="34" charset="0"/>
              </a:rPr>
              <a:t>3/2</a:t>
            </a:r>
          </a:p>
        </p:txBody>
      </p:sp>
      <p:sp>
        <p:nvSpPr>
          <p:cNvPr id="5144" name="Line 27"/>
          <p:cNvSpPr>
            <a:spLocks noChangeShapeType="1"/>
          </p:cNvSpPr>
          <p:nvPr/>
        </p:nvSpPr>
        <p:spPr bwMode="auto">
          <a:xfrm>
            <a:off x="2279653" y="2670175"/>
            <a:ext cx="81153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45" name="Rectangle 28"/>
          <p:cNvSpPr>
            <a:spLocks noChangeArrowheads="1"/>
          </p:cNvSpPr>
          <p:nvPr/>
        </p:nvSpPr>
        <p:spPr bwMode="auto">
          <a:xfrm>
            <a:off x="1706034" y="2563814"/>
            <a:ext cx="2262717" cy="39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0067" tIns="55033" rIns="110067" bIns="55033">
            <a:spAutoFit/>
          </a:bodyPr>
          <a:lstStyle/>
          <a:p>
            <a:pPr defTabSz="1096406" eaLnBrk="0" hangingPunct="0"/>
            <a:r>
              <a:rPr lang="en-US" altLang="en-US" sz="1867" b="1" dirty="0" err="1">
                <a:solidFill>
                  <a:srgbClr val="000000"/>
                </a:solidFill>
                <a:latin typeface="Helvetica" pitchFamily="34" charset="0"/>
              </a:rPr>
              <a:t>E</a:t>
            </a:r>
            <a:r>
              <a:rPr lang="en-US" altLang="en-US" sz="1867" b="1" baseline="-25000" dirty="0" err="1">
                <a:solidFill>
                  <a:srgbClr val="000000"/>
                </a:solidFill>
                <a:latin typeface="Helvetica" pitchFamily="34" charset="0"/>
              </a:rPr>
              <a:t>fermi</a:t>
            </a:r>
            <a:r>
              <a:rPr lang="en-US" altLang="en-US" sz="1867" b="1" baseline="-25000" dirty="0">
                <a:solidFill>
                  <a:srgbClr val="000000"/>
                </a:solidFill>
                <a:latin typeface="Helvetica" pitchFamily="34" charset="0"/>
              </a:rPr>
              <a:t> level</a:t>
            </a:r>
          </a:p>
        </p:txBody>
      </p:sp>
      <p:sp>
        <p:nvSpPr>
          <p:cNvPr id="5146" name="Rectangle 29"/>
          <p:cNvSpPr>
            <a:spLocks noChangeArrowheads="1"/>
          </p:cNvSpPr>
          <p:nvPr/>
        </p:nvSpPr>
        <p:spPr bwMode="auto">
          <a:xfrm>
            <a:off x="8081434" y="3798889"/>
            <a:ext cx="2745410" cy="521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0067" tIns="55033" rIns="110067" bIns="55033">
            <a:spAutoFit/>
          </a:bodyPr>
          <a:lstStyle/>
          <a:p>
            <a:pPr defTabSz="1096406" eaLnBrk="0" hangingPunct="0"/>
            <a:r>
              <a:rPr lang="en-US" altLang="en-US" sz="2667" b="1" dirty="0">
                <a:solidFill>
                  <a:srgbClr val="000000"/>
                </a:solidFill>
                <a:latin typeface="Arial"/>
              </a:rPr>
              <a:t>Binding Energy</a:t>
            </a:r>
          </a:p>
        </p:txBody>
      </p:sp>
      <p:sp>
        <p:nvSpPr>
          <p:cNvPr id="5147" name="Line 30"/>
          <p:cNvSpPr>
            <a:spLocks noChangeShapeType="1"/>
          </p:cNvSpPr>
          <p:nvPr/>
        </p:nvSpPr>
        <p:spPr bwMode="auto">
          <a:xfrm>
            <a:off x="7535336" y="5246236"/>
            <a:ext cx="285961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48" name="Line 31"/>
          <p:cNvSpPr>
            <a:spLocks noChangeShapeType="1"/>
          </p:cNvSpPr>
          <p:nvPr/>
        </p:nvSpPr>
        <p:spPr bwMode="auto">
          <a:xfrm>
            <a:off x="8088122" y="2677257"/>
            <a:ext cx="22943" cy="251863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49" name="Line 38"/>
          <p:cNvSpPr>
            <a:spLocks noChangeShapeType="1"/>
          </p:cNvSpPr>
          <p:nvPr/>
        </p:nvSpPr>
        <p:spPr bwMode="auto">
          <a:xfrm flipV="1">
            <a:off x="4431984" y="1889760"/>
            <a:ext cx="2756745" cy="3234692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50" name="Oval 39"/>
          <p:cNvSpPr>
            <a:spLocks noChangeArrowheads="1"/>
          </p:cNvSpPr>
          <p:nvPr/>
        </p:nvSpPr>
        <p:spPr bwMode="auto">
          <a:xfrm>
            <a:off x="4377269" y="3336926"/>
            <a:ext cx="133351" cy="133351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51" name="Oval 40"/>
          <p:cNvSpPr>
            <a:spLocks noChangeArrowheads="1"/>
          </p:cNvSpPr>
          <p:nvPr/>
        </p:nvSpPr>
        <p:spPr bwMode="auto">
          <a:xfrm>
            <a:off x="4264873" y="5124608"/>
            <a:ext cx="171451" cy="138113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52" name="Text Box 41"/>
          <p:cNvSpPr txBox="1">
            <a:spLocks noChangeArrowheads="1"/>
          </p:cNvSpPr>
          <p:nvPr/>
        </p:nvSpPr>
        <p:spPr bwMode="auto">
          <a:xfrm>
            <a:off x="7535336" y="1529571"/>
            <a:ext cx="2481770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667" b="1" dirty="0">
                <a:solidFill>
                  <a:srgbClr val="000000"/>
                </a:solidFill>
                <a:latin typeface="Arial"/>
              </a:rPr>
              <a:t>Photoelectron</a:t>
            </a:r>
          </a:p>
        </p:txBody>
      </p:sp>
      <p:sp>
        <p:nvSpPr>
          <p:cNvPr id="5153" name="Text Box 42"/>
          <p:cNvSpPr txBox="1">
            <a:spLocks noChangeArrowheads="1"/>
          </p:cNvSpPr>
          <p:nvPr/>
        </p:nvSpPr>
        <p:spPr bwMode="auto">
          <a:xfrm>
            <a:off x="675091" y="5502375"/>
            <a:ext cx="106330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000000"/>
                </a:solidFill>
                <a:latin typeface="Arial"/>
              </a:rPr>
              <a:t>Binding Energy  =  X-ray </a:t>
            </a:r>
            <a:r>
              <a:rPr lang="en-US" altLang="en-US" sz="2400" b="1" dirty="0" smtClean="0">
                <a:solidFill>
                  <a:srgbClr val="000000"/>
                </a:solidFill>
                <a:latin typeface="Arial"/>
              </a:rPr>
              <a:t>Energy (</a:t>
            </a:r>
            <a:r>
              <a:rPr lang="en-US" altLang="en-US" sz="2400" b="1" i="1" dirty="0" smtClean="0">
                <a:solidFill>
                  <a:srgbClr val="000000"/>
                </a:solidFill>
                <a:latin typeface="Arial"/>
              </a:rPr>
              <a:t>h</a:t>
            </a:r>
            <a:r>
              <a:rPr lang="el-GR" altLang="en-US" sz="2400" b="1" i="1" dirty="0" smtClean="0">
                <a:solidFill>
                  <a:srgbClr val="000000"/>
                </a:solidFill>
                <a:latin typeface="Arial"/>
              </a:rPr>
              <a:t>ν</a:t>
            </a:r>
            <a:r>
              <a:rPr lang="en-US" altLang="en-US" sz="2400" b="1" dirty="0" smtClean="0">
                <a:solidFill>
                  <a:srgbClr val="000000"/>
                </a:solidFill>
                <a:latin typeface="Arial"/>
              </a:rPr>
              <a:t>)  </a:t>
            </a:r>
            <a:r>
              <a:rPr lang="en-US" altLang="en-US" sz="2400" b="1" dirty="0">
                <a:solidFill>
                  <a:srgbClr val="000000"/>
                </a:solidFill>
                <a:latin typeface="Arial"/>
              </a:rPr>
              <a:t>-  Photoelectron Kinetic Energy</a:t>
            </a:r>
          </a:p>
        </p:txBody>
      </p:sp>
      <p:sp>
        <p:nvSpPr>
          <p:cNvPr id="5154" name="Line 43"/>
          <p:cNvSpPr>
            <a:spLocks noChangeShapeType="1"/>
          </p:cNvSpPr>
          <p:nvPr/>
        </p:nvSpPr>
        <p:spPr bwMode="auto">
          <a:xfrm>
            <a:off x="1667938" y="2231237"/>
            <a:ext cx="2525183" cy="2900363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55" name="Text Box 44"/>
          <p:cNvSpPr txBox="1">
            <a:spLocks noChangeArrowheads="1"/>
          </p:cNvSpPr>
          <p:nvPr/>
        </p:nvSpPr>
        <p:spPr bwMode="auto">
          <a:xfrm>
            <a:off x="1035051" y="1709739"/>
            <a:ext cx="1040670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667" b="1">
                <a:solidFill>
                  <a:srgbClr val="000000"/>
                </a:solidFill>
                <a:latin typeface="Arial"/>
              </a:rPr>
              <a:t>X-ray</a:t>
            </a:r>
          </a:p>
        </p:txBody>
      </p:sp>
      <p:sp>
        <p:nvSpPr>
          <p:cNvPr id="37" name="Line 27"/>
          <p:cNvSpPr>
            <a:spLocks noChangeShapeType="1"/>
          </p:cNvSpPr>
          <p:nvPr/>
        </p:nvSpPr>
        <p:spPr bwMode="auto">
          <a:xfrm>
            <a:off x="2279653" y="2467468"/>
            <a:ext cx="81153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9" name="Rectangle 28"/>
          <p:cNvSpPr>
            <a:spLocks noChangeArrowheads="1"/>
          </p:cNvSpPr>
          <p:nvPr/>
        </p:nvSpPr>
        <p:spPr bwMode="auto">
          <a:xfrm>
            <a:off x="10389836" y="2262903"/>
            <a:ext cx="2262717" cy="39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0067" tIns="55033" rIns="110067" bIns="55033">
            <a:spAutoFit/>
          </a:bodyPr>
          <a:lstStyle/>
          <a:p>
            <a:pPr defTabSz="1096406" eaLnBrk="0" hangingPunct="0"/>
            <a:r>
              <a:rPr lang="en-US" altLang="en-US" sz="1867" b="1" dirty="0" err="1" smtClean="0">
                <a:solidFill>
                  <a:srgbClr val="000000"/>
                </a:solidFill>
                <a:latin typeface="Helvetica" pitchFamily="34" charset="0"/>
              </a:rPr>
              <a:t>E</a:t>
            </a:r>
            <a:r>
              <a:rPr lang="en-US" altLang="en-US" sz="1867" b="1" baseline="-25000" dirty="0" err="1" smtClean="0">
                <a:solidFill>
                  <a:srgbClr val="000000"/>
                </a:solidFill>
                <a:latin typeface="Helvetica" pitchFamily="34" charset="0"/>
              </a:rPr>
              <a:t>vacuum</a:t>
            </a:r>
            <a:r>
              <a:rPr lang="en-US" altLang="en-US" sz="1867" b="1" baseline="-25000" dirty="0" smtClean="0">
                <a:solidFill>
                  <a:srgbClr val="000000"/>
                </a:solidFill>
                <a:latin typeface="Helvetica" pitchFamily="34" charset="0"/>
              </a:rPr>
              <a:t> </a:t>
            </a:r>
            <a:r>
              <a:rPr lang="en-US" altLang="en-US" sz="1867" b="1" baseline="-25000" dirty="0">
                <a:solidFill>
                  <a:srgbClr val="000000"/>
                </a:solidFill>
                <a:latin typeface="Helvetica" pitchFamily="34" charset="0"/>
              </a:rPr>
              <a:t>level</a:t>
            </a: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323721" y="-18673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4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8673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02029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6 L 0.23932 -0.4967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79" y="-2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9" grpId="0" animBg="1"/>
      <p:bldP spid="5151" grpId="0" animBg="1"/>
      <p:bldP spid="515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XPS: Photon-electron interactions: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88473"/>
            <a:ext cx="10515600" cy="5334000"/>
          </a:xfrm>
        </p:spPr>
        <p:txBody>
          <a:bodyPr>
            <a:normAutofit fontScale="92500"/>
          </a:bodyPr>
          <a:lstStyle/>
          <a:p>
            <a:r>
              <a:rPr lang="en-US" sz="2600" dirty="0" smtClean="0"/>
              <a:t>Photon interactions with charged particles are “all or nothing”: a photon normally gives up all its energy or doesn’t interact at all (required to satisfy both conservation of momentum and energy!) </a:t>
            </a:r>
          </a:p>
          <a:p>
            <a:pPr marL="0" indent="0" algn="ctr">
              <a:buNone/>
            </a:pPr>
            <a:r>
              <a:rPr lang="en-US" sz="2600" dirty="0" smtClean="0"/>
              <a:t>Photoelectron Kinetic Energy =</a:t>
            </a:r>
            <a:r>
              <a:rPr lang="en-US" altLang="en-US" sz="26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sz="2600" b="1" i="1" dirty="0" smtClean="0">
                <a:latin typeface="Arial"/>
              </a:rPr>
              <a:t>h</a:t>
            </a:r>
            <a:r>
              <a:rPr lang="el-GR" altLang="en-US" sz="2600" b="1" i="1" dirty="0" smtClean="0">
                <a:latin typeface="Arial"/>
              </a:rPr>
              <a:t>ν</a:t>
            </a:r>
            <a:r>
              <a:rPr lang="en-US" altLang="en-US" sz="2600" b="1" i="1" dirty="0" smtClean="0">
                <a:latin typeface="Arial"/>
              </a:rPr>
              <a:t>  </a:t>
            </a:r>
            <a:r>
              <a:rPr lang="en-US" sz="2600" dirty="0" smtClean="0"/>
              <a:t>– Binding Energy*</a:t>
            </a:r>
          </a:p>
          <a:p>
            <a:pPr marL="0" indent="0" algn="ctr">
              <a:buNone/>
            </a:pPr>
            <a:endParaRPr lang="en-US" sz="2600" dirty="0" smtClean="0"/>
          </a:p>
          <a:p>
            <a:r>
              <a:rPr lang="en-US" sz="2600" dirty="0" smtClean="0"/>
              <a:t>Photons may interact with any electron where E(photon) &gt; Binding Energy.</a:t>
            </a:r>
          </a:p>
          <a:p>
            <a:pPr marL="0" indent="0">
              <a:buNone/>
            </a:pPr>
            <a:endParaRPr lang="en-US" sz="3000" dirty="0"/>
          </a:p>
          <a:p>
            <a:r>
              <a:rPr lang="en-US" sz="2600" dirty="0" smtClean="0"/>
              <a:t>All elements have at least one electron orbital with binding energy &lt;1.1KeV </a:t>
            </a:r>
            <a:br>
              <a:rPr lang="en-US" sz="2600" dirty="0" smtClean="0"/>
            </a:br>
            <a:endParaRPr lang="en-US" sz="2600" dirty="0" smtClean="0"/>
          </a:p>
          <a:p>
            <a:pPr marL="0" indent="0">
              <a:buNone/>
            </a:pPr>
            <a:r>
              <a:rPr lang="en-US" sz="1900" dirty="0" smtClean="0"/>
              <a:t>* there’s always an </a:t>
            </a:r>
            <a:r>
              <a:rPr lang="en-US" sz="1900" dirty="0" err="1" smtClean="0"/>
              <a:t>asterix</a:t>
            </a:r>
            <a:r>
              <a:rPr lang="en-US" sz="1900" dirty="0" smtClean="0"/>
              <a:t>!</a:t>
            </a:r>
          </a:p>
          <a:p>
            <a:endParaRPr lang="en-US" dirty="0" smtClean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23721" y="18675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675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955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46908"/>
          </a:xfrm>
        </p:spPr>
        <p:txBody>
          <a:bodyPr/>
          <a:lstStyle/>
          <a:p>
            <a:r>
              <a:rPr lang="en-US" dirty="0" smtClean="0"/>
              <a:t>XPS: Au Survey spectrum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18114" y="1314687"/>
                <a:ext cx="4989145" cy="4195481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 smtClean="0"/>
                  <a:t>All occupied orbitals with E&lt;</a:t>
                </a:r>
                <a:r>
                  <a:rPr lang="en-US" dirty="0" err="1" smtClean="0"/>
                  <a:t>hv</a:t>
                </a:r>
                <a:r>
                  <a:rPr lang="en-US" dirty="0" smtClean="0"/>
                  <a:t> (photon energy) will produce photoelectrons.</a:t>
                </a:r>
              </a:p>
              <a:p>
                <a:r>
                  <a:rPr lang="en-US" dirty="0" smtClean="0"/>
                  <a:t>Area ratios between different orbital peaks will be consistent (aid to identification)</a:t>
                </a:r>
              </a:p>
              <a:p>
                <a:r>
                  <a:rPr lang="en-US" dirty="0" smtClean="0"/>
                  <a:t>Orbitals with angular moment l &gt; 0 (everything but s orbitals) exhibit “Spin-orbit” splitting into 2 lines with fixed ratios.  </a:t>
                </a:r>
              </a:p>
              <a:p>
                <a14:m>
                  <m:oMath xmlns=""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endParaRPr lang="en-US" dirty="0" smtClean="0"/>
              </a:p>
              <a:p>
                <a:pPr lvl="1"/>
                <a14:m>
                  <m:oMath xmlns=""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𝑡𝑜𝑡𝑎𝑙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𝑎𝑛𝑔𝑢𝑙𝑎𝑟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𝑚𝑜𝑚𝑒𝑛𝑡𝑢𝑚</m:t>
                    </m:r>
                  </m:oMath>
                </a14:m>
                <a:endParaRPr lang="en-US" sz="1400" b="0" dirty="0" smtClean="0"/>
              </a:p>
              <a:p>
                <a:pPr lvl="1"/>
                <a14:m>
                  <m:oMath xmlns=""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𝑜𝑟𝑏𝑖𝑡𝑎𝑙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𝑎𝑛𝑔𝑢𝑙𝑎𝑟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𝑚𝑜𝑚𝑒𝑛𝑡𝑢𝑚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=0,1,2,</m:t>
                    </m:r>
                  </m:oMath>
                </a14:m>
                <a:r>
                  <a:rPr lang="en-US" sz="1400" dirty="0" smtClean="0"/>
                  <a:t>…</a:t>
                </a:r>
              </a:p>
              <a:p>
                <a:pPr lvl="1"/>
                <a14:m>
                  <m:oMath xmlns=""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𝑠𝑝𝑖𝑛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𝑎𝑛𝑔𝑢𝑙𝑎𝑟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𝑚𝑜𝑚𝑒𝑛𝑡𝑢𝑚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 +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, −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1400" b="0" dirty="0" smtClean="0"/>
              </a:p>
              <a:p>
                <a:pPr marL="457200" lvl="1" indent="0">
                  <a:buNone/>
                </a:pPr>
                <a:endParaRPr lang="en-US" sz="1400" dirty="0"/>
              </a:p>
              <a:p>
                <a:pPr lvl="1"/>
                <a:endParaRPr lang="en-US" sz="1400" dirty="0"/>
              </a:p>
              <a:p>
                <a:pPr lvl="1"/>
                <a:endParaRPr lang="en-US" dirty="0"/>
              </a:p>
              <a:p>
                <a:pPr lvl="1"/>
                <a:endParaRPr lang="en-US" dirty="0" smtClean="0"/>
              </a:p>
              <a:p>
                <a:pPr lvl="1"/>
                <a:endParaRPr lang="en-US" dirty="0"/>
              </a:p>
              <a:p>
                <a:pPr lvl="1"/>
                <a:endParaRPr lang="en-US" b="0" dirty="0" smtClean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8114" y="1314687"/>
                <a:ext cx="4989145" cy="4195481"/>
              </a:xfrm>
              <a:blipFill rotWithShape="0">
                <a:blip r:embed="rId2"/>
                <a:stretch>
                  <a:fillRect l="-489" t="-2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472" y="1314687"/>
            <a:ext cx="6595876" cy="50564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544961" y="6109550"/>
            <a:ext cx="11689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Valence Band</a:t>
            </a:r>
            <a:endParaRPr lang="en-US" sz="1100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1450972" y="5830349"/>
            <a:ext cx="285226" cy="3439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421" y="1574102"/>
            <a:ext cx="3495675" cy="1838325"/>
          </a:xfrm>
          <a:prstGeom prst="rect">
            <a:avLst/>
          </a:prstGeom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23721" y="1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069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val 14"/>
          <p:cNvSpPr>
            <a:spLocks noChangeArrowheads="1"/>
          </p:cNvSpPr>
          <p:nvPr/>
        </p:nvSpPr>
        <p:spPr bwMode="auto">
          <a:xfrm>
            <a:off x="2712045" y="3779476"/>
            <a:ext cx="128588" cy="13811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8" name="Oval 14"/>
          <p:cNvSpPr>
            <a:spLocks noChangeArrowheads="1"/>
          </p:cNvSpPr>
          <p:nvPr/>
        </p:nvSpPr>
        <p:spPr bwMode="auto">
          <a:xfrm>
            <a:off x="2183913" y="3770953"/>
            <a:ext cx="128588" cy="13811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Auger Electron Process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2958E-A8E6-464D-9EBF-CC81F2C4AF23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5123" name="Line 6"/>
          <p:cNvSpPr>
            <a:spLocks noChangeShapeType="1"/>
          </p:cNvSpPr>
          <p:nvPr/>
        </p:nvSpPr>
        <p:spPr bwMode="auto">
          <a:xfrm>
            <a:off x="859678" y="3643312"/>
            <a:ext cx="472441" cy="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24" name="Line 7"/>
          <p:cNvSpPr>
            <a:spLocks noChangeShapeType="1"/>
          </p:cNvSpPr>
          <p:nvPr/>
        </p:nvSpPr>
        <p:spPr bwMode="auto">
          <a:xfrm flipV="1">
            <a:off x="1361175" y="3395663"/>
            <a:ext cx="247651" cy="24765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25" name="Line 8"/>
          <p:cNvSpPr>
            <a:spLocks noChangeShapeType="1"/>
          </p:cNvSpPr>
          <p:nvPr/>
        </p:nvSpPr>
        <p:spPr bwMode="auto">
          <a:xfrm>
            <a:off x="1371760" y="3646488"/>
            <a:ext cx="209551" cy="2079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26" name="Line 9"/>
          <p:cNvSpPr>
            <a:spLocks noChangeShapeType="1"/>
          </p:cNvSpPr>
          <p:nvPr/>
        </p:nvSpPr>
        <p:spPr bwMode="auto">
          <a:xfrm>
            <a:off x="1610054" y="3403600"/>
            <a:ext cx="2232815" cy="407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28" name="Rectangle 11"/>
          <p:cNvSpPr>
            <a:spLocks noChangeArrowheads="1"/>
          </p:cNvSpPr>
          <p:nvPr/>
        </p:nvSpPr>
        <p:spPr bwMode="auto">
          <a:xfrm>
            <a:off x="341588" y="3407670"/>
            <a:ext cx="566930" cy="39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0067" tIns="55033" rIns="110067" bIns="55033">
            <a:spAutoFit/>
          </a:bodyPr>
          <a:lstStyle/>
          <a:p>
            <a:pPr defTabSz="1096406" eaLnBrk="0" hangingPunct="0"/>
            <a:r>
              <a:rPr lang="en-US" altLang="en-US" sz="1867" b="1" dirty="0">
                <a:solidFill>
                  <a:srgbClr val="000000"/>
                </a:solidFill>
                <a:latin typeface="Helvetica" pitchFamily="34" charset="0"/>
              </a:rPr>
              <a:t>2p </a:t>
            </a:r>
          </a:p>
        </p:txBody>
      </p:sp>
      <p:sp>
        <p:nvSpPr>
          <p:cNvPr id="5129" name="Line 12"/>
          <p:cNvSpPr>
            <a:spLocks noChangeShapeType="1"/>
          </p:cNvSpPr>
          <p:nvPr/>
        </p:nvSpPr>
        <p:spPr bwMode="auto">
          <a:xfrm flipH="1">
            <a:off x="844859" y="5166028"/>
            <a:ext cx="3103418" cy="282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30" name="Rectangle 13"/>
          <p:cNvSpPr>
            <a:spLocks noChangeArrowheads="1"/>
          </p:cNvSpPr>
          <p:nvPr/>
        </p:nvSpPr>
        <p:spPr bwMode="auto">
          <a:xfrm>
            <a:off x="310183" y="4973632"/>
            <a:ext cx="488382" cy="39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0067" tIns="55033" rIns="110067" bIns="55033">
            <a:spAutoFit/>
          </a:bodyPr>
          <a:lstStyle/>
          <a:p>
            <a:pPr defTabSz="1096406" eaLnBrk="0" hangingPunct="0"/>
            <a:r>
              <a:rPr lang="en-US" altLang="en-US" sz="1867" b="1">
                <a:solidFill>
                  <a:srgbClr val="000000"/>
                </a:solidFill>
                <a:latin typeface="Helvetica" pitchFamily="34" charset="0"/>
              </a:rPr>
              <a:t>1s</a:t>
            </a:r>
          </a:p>
        </p:txBody>
      </p:sp>
      <p:sp>
        <p:nvSpPr>
          <p:cNvPr id="5131" name="Oval 14"/>
          <p:cNvSpPr>
            <a:spLocks noChangeArrowheads="1"/>
          </p:cNvSpPr>
          <p:nvPr/>
        </p:nvSpPr>
        <p:spPr bwMode="auto">
          <a:xfrm>
            <a:off x="2180326" y="5124452"/>
            <a:ext cx="128588" cy="13811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32" name="Oval 15"/>
          <p:cNvSpPr>
            <a:spLocks noChangeArrowheads="1"/>
          </p:cNvSpPr>
          <p:nvPr/>
        </p:nvSpPr>
        <p:spPr bwMode="auto">
          <a:xfrm>
            <a:off x="2727542" y="5124452"/>
            <a:ext cx="133351" cy="138113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33" name="Line 16"/>
          <p:cNvSpPr>
            <a:spLocks noChangeShapeType="1"/>
          </p:cNvSpPr>
          <p:nvPr/>
        </p:nvSpPr>
        <p:spPr bwMode="auto">
          <a:xfrm flipH="1">
            <a:off x="840629" y="4280872"/>
            <a:ext cx="3107648" cy="315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34" name="Rectangle 17"/>
          <p:cNvSpPr>
            <a:spLocks noChangeArrowheads="1"/>
          </p:cNvSpPr>
          <p:nvPr/>
        </p:nvSpPr>
        <p:spPr bwMode="auto">
          <a:xfrm>
            <a:off x="327737" y="4107230"/>
            <a:ext cx="488382" cy="39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0067" tIns="55033" rIns="110067" bIns="55033">
            <a:spAutoFit/>
          </a:bodyPr>
          <a:lstStyle/>
          <a:p>
            <a:pPr defTabSz="1096406" eaLnBrk="0" hangingPunct="0"/>
            <a:r>
              <a:rPr lang="en-US" altLang="en-US" sz="1867" b="1" dirty="0">
                <a:solidFill>
                  <a:srgbClr val="000000"/>
                </a:solidFill>
                <a:latin typeface="Helvetica" pitchFamily="34" charset="0"/>
              </a:rPr>
              <a:t>2s</a:t>
            </a:r>
          </a:p>
        </p:txBody>
      </p:sp>
      <p:sp>
        <p:nvSpPr>
          <p:cNvPr id="5135" name="Oval 18"/>
          <p:cNvSpPr>
            <a:spLocks noChangeArrowheads="1"/>
          </p:cNvSpPr>
          <p:nvPr/>
        </p:nvSpPr>
        <p:spPr bwMode="auto">
          <a:xfrm>
            <a:off x="1922632" y="4217354"/>
            <a:ext cx="128588" cy="133351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36" name="Oval 19"/>
          <p:cNvSpPr>
            <a:spLocks noChangeArrowheads="1"/>
          </p:cNvSpPr>
          <p:nvPr/>
        </p:nvSpPr>
        <p:spPr bwMode="auto">
          <a:xfrm>
            <a:off x="2953064" y="4217354"/>
            <a:ext cx="133351" cy="133351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37" name="Oval 20"/>
          <p:cNvSpPr>
            <a:spLocks noChangeArrowheads="1"/>
          </p:cNvSpPr>
          <p:nvPr/>
        </p:nvSpPr>
        <p:spPr bwMode="auto">
          <a:xfrm>
            <a:off x="2187946" y="3776981"/>
            <a:ext cx="128588" cy="133351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38" name="Oval 21"/>
          <p:cNvSpPr>
            <a:spLocks noChangeArrowheads="1"/>
          </p:cNvSpPr>
          <p:nvPr/>
        </p:nvSpPr>
        <p:spPr bwMode="auto">
          <a:xfrm>
            <a:off x="2698910" y="3784601"/>
            <a:ext cx="133351" cy="133351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39" name="Oval 22"/>
          <p:cNvSpPr>
            <a:spLocks noChangeArrowheads="1"/>
          </p:cNvSpPr>
          <p:nvPr/>
        </p:nvSpPr>
        <p:spPr bwMode="auto">
          <a:xfrm>
            <a:off x="1875525" y="3336926"/>
            <a:ext cx="138113" cy="133351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40" name="Oval 23"/>
          <p:cNvSpPr>
            <a:spLocks noChangeArrowheads="1"/>
          </p:cNvSpPr>
          <p:nvPr/>
        </p:nvSpPr>
        <p:spPr bwMode="auto">
          <a:xfrm>
            <a:off x="2762410" y="3336926"/>
            <a:ext cx="133351" cy="133351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41" name="Oval 24"/>
          <p:cNvSpPr>
            <a:spLocks noChangeArrowheads="1"/>
          </p:cNvSpPr>
          <p:nvPr/>
        </p:nvSpPr>
        <p:spPr bwMode="auto">
          <a:xfrm>
            <a:off x="3211144" y="3336926"/>
            <a:ext cx="133351" cy="133351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42" name="Rectangle 25"/>
          <p:cNvSpPr>
            <a:spLocks noChangeArrowheads="1"/>
          </p:cNvSpPr>
          <p:nvPr/>
        </p:nvSpPr>
        <p:spPr bwMode="auto">
          <a:xfrm>
            <a:off x="1098172" y="3627718"/>
            <a:ext cx="443498" cy="302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0067" tIns="55033" rIns="110067" bIns="55033">
            <a:spAutoFit/>
          </a:bodyPr>
          <a:lstStyle/>
          <a:p>
            <a:pPr defTabSz="1096406" eaLnBrk="0" hangingPunct="0"/>
            <a:r>
              <a:rPr lang="en-US" altLang="en-US" sz="1867" b="1" baseline="-25000" dirty="0">
                <a:solidFill>
                  <a:srgbClr val="000000"/>
                </a:solidFill>
                <a:latin typeface="Helvetica" pitchFamily="34" charset="0"/>
              </a:rPr>
              <a:t>1/2</a:t>
            </a:r>
          </a:p>
        </p:txBody>
      </p:sp>
      <p:sp>
        <p:nvSpPr>
          <p:cNvPr id="5143" name="Rectangle 26"/>
          <p:cNvSpPr>
            <a:spLocks noChangeArrowheads="1"/>
          </p:cNvSpPr>
          <p:nvPr/>
        </p:nvSpPr>
        <p:spPr bwMode="auto">
          <a:xfrm>
            <a:off x="1103421" y="3235226"/>
            <a:ext cx="443498" cy="302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0067" tIns="55033" rIns="110067" bIns="55033">
            <a:spAutoFit/>
          </a:bodyPr>
          <a:lstStyle/>
          <a:p>
            <a:pPr defTabSz="1096406" eaLnBrk="0" hangingPunct="0"/>
            <a:r>
              <a:rPr lang="en-US" altLang="en-US" sz="1867" b="1" baseline="-25000">
                <a:solidFill>
                  <a:srgbClr val="000000"/>
                </a:solidFill>
                <a:latin typeface="Helvetica" pitchFamily="34" charset="0"/>
              </a:rPr>
              <a:t>3/2</a:t>
            </a:r>
          </a:p>
        </p:txBody>
      </p:sp>
      <p:sp>
        <p:nvSpPr>
          <p:cNvPr id="5144" name="Line 27"/>
          <p:cNvSpPr>
            <a:spLocks noChangeShapeType="1"/>
          </p:cNvSpPr>
          <p:nvPr/>
        </p:nvSpPr>
        <p:spPr bwMode="auto">
          <a:xfrm>
            <a:off x="891429" y="2952115"/>
            <a:ext cx="5158851" cy="295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45" name="Rectangle 28"/>
          <p:cNvSpPr>
            <a:spLocks noChangeArrowheads="1"/>
          </p:cNvSpPr>
          <p:nvPr/>
        </p:nvSpPr>
        <p:spPr bwMode="auto">
          <a:xfrm>
            <a:off x="310183" y="2845713"/>
            <a:ext cx="2262717" cy="39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0067" tIns="55033" rIns="110067" bIns="55033">
            <a:spAutoFit/>
          </a:bodyPr>
          <a:lstStyle/>
          <a:p>
            <a:pPr defTabSz="1096406" eaLnBrk="0" hangingPunct="0"/>
            <a:r>
              <a:rPr lang="en-US" altLang="en-US" sz="1867" b="1" dirty="0" err="1">
                <a:solidFill>
                  <a:srgbClr val="000000"/>
                </a:solidFill>
                <a:latin typeface="Helvetica" pitchFamily="34" charset="0"/>
              </a:rPr>
              <a:t>E</a:t>
            </a:r>
            <a:r>
              <a:rPr lang="en-US" altLang="en-US" sz="1867" b="1" baseline="-25000" dirty="0" err="1">
                <a:solidFill>
                  <a:srgbClr val="000000"/>
                </a:solidFill>
                <a:latin typeface="Helvetica" pitchFamily="34" charset="0"/>
              </a:rPr>
              <a:t>fermi</a:t>
            </a:r>
            <a:r>
              <a:rPr lang="en-US" altLang="en-US" sz="1867" b="1" baseline="-25000" dirty="0">
                <a:solidFill>
                  <a:srgbClr val="000000"/>
                </a:solidFill>
                <a:latin typeface="Helvetica" pitchFamily="34" charset="0"/>
              </a:rPr>
              <a:t> level</a:t>
            </a:r>
          </a:p>
        </p:txBody>
      </p:sp>
      <p:sp>
        <p:nvSpPr>
          <p:cNvPr id="5146" name="Rectangle 29"/>
          <p:cNvSpPr>
            <a:spLocks noChangeArrowheads="1"/>
          </p:cNvSpPr>
          <p:nvPr/>
        </p:nvSpPr>
        <p:spPr bwMode="auto">
          <a:xfrm>
            <a:off x="4670565" y="3826739"/>
            <a:ext cx="1544762" cy="32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0067" tIns="55033" rIns="110067" bIns="55033">
            <a:spAutoFit/>
          </a:bodyPr>
          <a:lstStyle/>
          <a:p>
            <a:pPr defTabSz="1096406" eaLnBrk="0" hangingPunct="0"/>
            <a:r>
              <a:rPr lang="en-US" altLang="en-US" sz="1400" b="1" dirty="0" smtClean="0">
                <a:solidFill>
                  <a:srgbClr val="000000"/>
                </a:solidFill>
                <a:latin typeface="Arial"/>
              </a:rPr>
              <a:t>Binding </a:t>
            </a:r>
            <a:r>
              <a:rPr lang="en-US" altLang="en-US" sz="1400" b="1" dirty="0">
                <a:solidFill>
                  <a:srgbClr val="000000"/>
                </a:solidFill>
                <a:latin typeface="Arial"/>
              </a:rPr>
              <a:t>Energy</a:t>
            </a:r>
          </a:p>
        </p:txBody>
      </p:sp>
      <p:sp>
        <p:nvSpPr>
          <p:cNvPr id="5147" name="Line 30"/>
          <p:cNvSpPr>
            <a:spLocks noChangeShapeType="1"/>
          </p:cNvSpPr>
          <p:nvPr/>
        </p:nvSpPr>
        <p:spPr bwMode="auto">
          <a:xfrm flipV="1">
            <a:off x="4574004" y="5214623"/>
            <a:ext cx="610414" cy="367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48" name="Line 31"/>
          <p:cNvSpPr>
            <a:spLocks noChangeShapeType="1"/>
          </p:cNvSpPr>
          <p:nvPr/>
        </p:nvSpPr>
        <p:spPr bwMode="auto">
          <a:xfrm>
            <a:off x="4569705" y="2952115"/>
            <a:ext cx="4298" cy="226250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49" name="Line 38"/>
          <p:cNvSpPr>
            <a:spLocks noChangeShapeType="1"/>
          </p:cNvSpPr>
          <p:nvPr/>
        </p:nvSpPr>
        <p:spPr bwMode="auto">
          <a:xfrm flipH="1">
            <a:off x="2239894" y="3954439"/>
            <a:ext cx="10585" cy="1130007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50" name="Oval 39"/>
          <p:cNvSpPr>
            <a:spLocks noChangeArrowheads="1"/>
          </p:cNvSpPr>
          <p:nvPr/>
        </p:nvSpPr>
        <p:spPr bwMode="auto">
          <a:xfrm>
            <a:off x="2273460" y="3336926"/>
            <a:ext cx="133351" cy="133351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52" name="Text Box 41"/>
          <p:cNvSpPr txBox="1">
            <a:spLocks noChangeArrowheads="1"/>
          </p:cNvSpPr>
          <p:nvPr/>
        </p:nvSpPr>
        <p:spPr bwMode="auto">
          <a:xfrm>
            <a:off x="4529667" y="1583960"/>
            <a:ext cx="18389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b="1" dirty="0" smtClean="0">
                <a:solidFill>
                  <a:srgbClr val="0070C0"/>
                </a:solidFill>
                <a:latin typeface="Arial"/>
              </a:rPr>
              <a:t>Auger Electron</a:t>
            </a:r>
            <a:endParaRPr lang="en-US" altLang="en-US" b="1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5153" name="Text Box 42"/>
          <p:cNvSpPr txBox="1">
            <a:spLocks noChangeArrowheads="1"/>
          </p:cNvSpPr>
          <p:nvPr/>
        </p:nvSpPr>
        <p:spPr bwMode="auto">
          <a:xfrm>
            <a:off x="6673174" y="1349663"/>
            <a:ext cx="5246771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itchFamily="34" charset="0"/>
              </a:rPr>
              <a:t>Starts with a vacancy in a core orbital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itchFamily="34" charset="0"/>
              </a:rPr>
              <a:t>Process involves 3 electrons</a:t>
            </a:r>
            <a:br>
              <a:rPr lang="en-US" sz="2400" dirty="0" smtClean="0">
                <a:latin typeface="Arial" pitchFamily="34" charset="0"/>
              </a:rPr>
            </a:br>
            <a:r>
              <a:rPr lang="en-US" sz="2400" dirty="0" smtClean="0">
                <a:latin typeface="Arial" pitchFamily="34" charset="0"/>
              </a:rPr>
              <a:t>(usually denoted in spectroscopic</a:t>
            </a:r>
            <a:br>
              <a:rPr lang="en-US" sz="2400" dirty="0" smtClean="0">
                <a:latin typeface="Arial" pitchFamily="34" charset="0"/>
              </a:rPr>
            </a:br>
            <a:r>
              <a:rPr lang="en-US" sz="2400" dirty="0" smtClean="0">
                <a:latin typeface="Arial" pitchFamily="34" charset="0"/>
              </a:rPr>
              <a:t>notation)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itchFamily="34" charset="0"/>
              </a:rPr>
              <a:t>Auger Electron Kinetic Energy:</a:t>
            </a:r>
          </a:p>
          <a:p>
            <a:r>
              <a:rPr lang="en-US" sz="2400" dirty="0" smtClean="0">
                <a:latin typeface="Arial" pitchFamily="34" charset="0"/>
              </a:rPr>
              <a:t> 	E</a:t>
            </a:r>
            <a:r>
              <a:rPr lang="en-US" sz="2400" baseline="-25000" dirty="0" smtClean="0">
                <a:latin typeface="Arial" pitchFamily="34" charset="0"/>
              </a:rPr>
              <a:t>KLL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>
                <a:latin typeface="Arial" pitchFamily="34" charset="0"/>
              </a:rPr>
              <a:t>= </a:t>
            </a:r>
            <a:r>
              <a:rPr lang="en-US" sz="2400" dirty="0" smtClean="0">
                <a:latin typeface="Arial" pitchFamily="34" charset="0"/>
              </a:rPr>
              <a:t>BE</a:t>
            </a:r>
            <a:r>
              <a:rPr lang="en-US" sz="2400" baseline="-25000" dirty="0" smtClean="0">
                <a:latin typeface="Arial" pitchFamily="34" charset="0"/>
              </a:rPr>
              <a:t>K</a:t>
            </a:r>
            <a:r>
              <a:rPr lang="en-US" sz="2400" dirty="0" smtClean="0">
                <a:latin typeface="Arial" pitchFamily="34" charset="0"/>
              </a:rPr>
              <a:t> – BE</a:t>
            </a:r>
            <a:r>
              <a:rPr lang="en-US" sz="2400" baseline="-25000" dirty="0" smtClean="0">
                <a:latin typeface="Arial" pitchFamily="34" charset="0"/>
              </a:rPr>
              <a:t>L</a:t>
            </a:r>
            <a:r>
              <a:rPr lang="en-US" sz="2400" dirty="0" smtClean="0">
                <a:latin typeface="Arial" pitchFamily="34" charset="0"/>
              </a:rPr>
              <a:t> – BE</a:t>
            </a:r>
            <a:r>
              <a:rPr lang="en-US" sz="2400" baseline="-25000" dirty="0" smtClean="0">
                <a:latin typeface="Arial" pitchFamily="34" charset="0"/>
              </a:rPr>
              <a:t>L</a:t>
            </a:r>
          </a:p>
          <a:p>
            <a:r>
              <a:rPr lang="en-US" dirty="0" smtClean="0">
                <a:latin typeface="Arial" pitchFamily="34" charset="0"/>
              </a:rPr>
              <a:t>(binding energy for orbitals in the presence of core hole, not ground state of atom!)</a:t>
            </a:r>
          </a:p>
          <a:p>
            <a:endParaRPr lang="en-US" sz="2400" dirty="0">
              <a:latin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itchFamily="34" charset="0"/>
              </a:rPr>
              <a:t>Independent of origin of core hole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!</a:t>
            </a:r>
            <a:endParaRPr lang="en-US" altLang="en-US" sz="2400" b="1" baseline="-25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155" name="Text Box 44"/>
          <p:cNvSpPr txBox="1">
            <a:spLocks noChangeArrowheads="1"/>
          </p:cNvSpPr>
          <p:nvPr/>
        </p:nvSpPr>
        <p:spPr bwMode="auto">
          <a:xfrm>
            <a:off x="517166" y="5375829"/>
            <a:ext cx="48568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 smtClean="0">
                <a:solidFill>
                  <a:srgbClr val="000000"/>
                </a:solidFill>
                <a:latin typeface="Arial"/>
              </a:rPr>
              <a:t>Core Vacancy (created X-ray, electron, or ion)</a:t>
            </a:r>
            <a:endParaRPr lang="en-US" alt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Line 38"/>
          <p:cNvSpPr>
            <a:spLocks noChangeShapeType="1"/>
          </p:cNvSpPr>
          <p:nvPr/>
        </p:nvSpPr>
        <p:spPr bwMode="auto">
          <a:xfrm flipV="1">
            <a:off x="2832262" y="2261543"/>
            <a:ext cx="1088100" cy="1491305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27" name="Line 10"/>
          <p:cNvSpPr>
            <a:spLocks noChangeShapeType="1"/>
          </p:cNvSpPr>
          <p:nvPr/>
        </p:nvSpPr>
        <p:spPr bwMode="auto">
          <a:xfrm>
            <a:off x="1589161" y="3866516"/>
            <a:ext cx="2359116" cy="317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4" name="Oval 19"/>
          <p:cNvSpPr>
            <a:spLocks noChangeArrowheads="1"/>
          </p:cNvSpPr>
          <p:nvPr/>
        </p:nvSpPr>
        <p:spPr bwMode="auto">
          <a:xfrm>
            <a:off x="2173218" y="5117095"/>
            <a:ext cx="133351" cy="133351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3983449" y="4906321"/>
            <a:ext cx="445103" cy="452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767" tIns="61384" rIns="122767" bIns="61384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33" b="1" dirty="0">
                <a:solidFill>
                  <a:srgbClr val="000000"/>
                </a:solidFill>
                <a:latin typeface="Arial" pitchFamily="34" charset="0"/>
              </a:rPr>
              <a:t>K</a:t>
            </a: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4026021" y="4067561"/>
            <a:ext cx="465940" cy="45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767" tIns="61384" rIns="122767" bIns="61384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33" b="1" dirty="0">
                <a:solidFill>
                  <a:srgbClr val="000000"/>
                </a:solidFill>
                <a:latin typeface="Arial" pitchFamily="34" charset="0"/>
              </a:rPr>
              <a:t>L</a:t>
            </a:r>
            <a:r>
              <a:rPr lang="en-US" sz="2133" b="1" baseline="-25000" dirty="0">
                <a:solidFill>
                  <a:srgbClr val="000000"/>
                </a:solidFill>
                <a:latin typeface="Arial" pitchFamily="34" charset="0"/>
              </a:rPr>
              <a:t>I</a:t>
            </a: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4026021" y="3627294"/>
            <a:ext cx="517236" cy="45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767" tIns="61384" rIns="122767" bIns="61384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33" b="1" dirty="0">
                <a:solidFill>
                  <a:srgbClr val="000000"/>
                </a:solidFill>
                <a:latin typeface="Arial" pitchFamily="34" charset="0"/>
              </a:rPr>
              <a:t>L</a:t>
            </a:r>
            <a:r>
              <a:rPr lang="en-US" sz="2133" b="1" baseline="-25000" dirty="0">
                <a:solidFill>
                  <a:srgbClr val="000000"/>
                </a:solidFill>
                <a:latin typeface="Arial" pitchFamily="34" charset="0"/>
              </a:rPr>
              <a:t>II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4026021" y="3244177"/>
            <a:ext cx="568532" cy="45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767" tIns="61384" rIns="122767" bIns="61384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33" b="1" dirty="0">
                <a:solidFill>
                  <a:srgbClr val="000000"/>
                </a:solidFill>
                <a:latin typeface="Arial" pitchFamily="34" charset="0"/>
              </a:rPr>
              <a:t>L</a:t>
            </a:r>
            <a:r>
              <a:rPr lang="en-US" sz="2133" b="1" baseline="-25000" dirty="0">
                <a:solidFill>
                  <a:srgbClr val="000000"/>
                </a:solidFill>
                <a:latin typeface="Arial" pitchFamily="34" charset="0"/>
              </a:rPr>
              <a:t>III</a:t>
            </a:r>
          </a:p>
        </p:txBody>
      </p:sp>
      <p:sp>
        <p:nvSpPr>
          <p:cNvPr id="49" name="Line 31"/>
          <p:cNvSpPr>
            <a:spLocks noChangeShapeType="1"/>
          </p:cNvSpPr>
          <p:nvPr/>
        </p:nvSpPr>
        <p:spPr bwMode="auto">
          <a:xfrm flipH="1">
            <a:off x="4543256" y="2261544"/>
            <a:ext cx="13695" cy="44775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0" name="Rectangle 29"/>
          <p:cNvSpPr>
            <a:spLocks noChangeArrowheads="1"/>
          </p:cNvSpPr>
          <p:nvPr/>
        </p:nvSpPr>
        <p:spPr bwMode="auto">
          <a:xfrm>
            <a:off x="4701732" y="2450060"/>
            <a:ext cx="1475832" cy="32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0067" tIns="55033" rIns="110067" bIns="55033">
            <a:spAutoFit/>
          </a:bodyPr>
          <a:lstStyle/>
          <a:p>
            <a:pPr defTabSz="1096406" eaLnBrk="0" hangingPunct="0"/>
            <a:r>
              <a:rPr lang="en-US" altLang="en-US" sz="1400" b="1" dirty="0" smtClean="0">
                <a:solidFill>
                  <a:srgbClr val="000000"/>
                </a:solidFill>
                <a:latin typeface="Arial"/>
              </a:rPr>
              <a:t>Kinetic Energy</a:t>
            </a:r>
            <a:endParaRPr lang="en-US" altLang="en-US" sz="1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Line 30"/>
          <p:cNvSpPr>
            <a:spLocks noChangeShapeType="1"/>
          </p:cNvSpPr>
          <p:nvPr/>
        </p:nvSpPr>
        <p:spPr bwMode="auto">
          <a:xfrm flipV="1">
            <a:off x="4091318" y="2197014"/>
            <a:ext cx="610414" cy="367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3" name="Rectangle 28"/>
          <p:cNvSpPr>
            <a:spLocks noChangeArrowheads="1"/>
          </p:cNvSpPr>
          <p:nvPr/>
        </p:nvSpPr>
        <p:spPr bwMode="auto">
          <a:xfrm>
            <a:off x="355113" y="2310834"/>
            <a:ext cx="2262717" cy="39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0067" tIns="55033" rIns="110067" bIns="55033">
            <a:spAutoFit/>
          </a:bodyPr>
          <a:lstStyle/>
          <a:p>
            <a:pPr defTabSz="1096406" eaLnBrk="0" hangingPunct="0"/>
            <a:r>
              <a:rPr lang="en-US" altLang="en-US" sz="1867" b="1" dirty="0" err="1" smtClean="0">
                <a:solidFill>
                  <a:srgbClr val="000000"/>
                </a:solidFill>
                <a:latin typeface="Helvetica" pitchFamily="34" charset="0"/>
              </a:rPr>
              <a:t>E</a:t>
            </a:r>
            <a:r>
              <a:rPr lang="en-US" altLang="en-US" sz="1867" b="1" baseline="-25000" dirty="0" err="1" smtClean="0">
                <a:solidFill>
                  <a:srgbClr val="000000"/>
                </a:solidFill>
                <a:latin typeface="Helvetica" pitchFamily="34" charset="0"/>
              </a:rPr>
              <a:t>vacuum</a:t>
            </a:r>
            <a:r>
              <a:rPr lang="en-US" altLang="en-US" sz="1867" b="1" baseline="-25000" dirty="0" smtClean="0">
                <a:solidFill>
                  <a:srgbClr val="000000"/>
                </a:solidFill>
                <a:latin typeface="Helvetica" pitchFamily="34" charset="0"/>
              </a:rPr>
              <a:t> </a:t>
            </a:r>
            <a:r>
              <a:rPr lang="en-US" altLang="en-US" sz="1867" b="1" baseline="-25000" dirty="0">
                <a:solidFill>
                  <a:srgbClr val="000000"/>
                </a:solidFill>
                <a:latin typeface="Helvetica" pitchFamily="34" charset="0"/>
              </a:rPr>
              <a:t>level</a:t>
            </a:r>
          </a:p>
        </p:txBody>
      </p:sp>
      <p:sp>
        <p:nvSpPr>
          <p:cNvPr id="54" name="Line 27"/>
          <p:cNvSpPr>
            <a:spLocks noChangeShapeType="1"/>
          </p:cNvSpPr>
          <p:nvPr/>
        </p:nvSpPr>
        <p:spPr bwMode="auto">
          <a:xfrm>
            <a:off x="843586" y="2727057"/>
            <a:ext cx="5158851" cy="295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2" name="Text Box 6"/>
          <p:cNvSpPr txBox="1">
            <a:spLocks noChangeArrowheads="1"/>
          </p:cNvSpPr>
          <p:nvPr/>
        </p:nvSpPr>
        <p:spPr bwMode="auto">
          <a:xfrm>
            <a:off x="323721" y="1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852614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0.09974 -0.2442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7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7" grpId="0" animBg="1"/>
      <p:bldP spid="5138" grpId="0" animBg="1"/>
      <p:bldP spid="5149" grpId="0" animBg="1"/>
      <p:bldP spid="5152" grpId="0"/>
      <p:bldP spid="41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299114" y="286193"/>
            <a:ext cx="9404723" cy="1400530"/>
          </a:xfrm>
        </p:spPr>
        <p:txBody>
          <a:bodyPr/>
          <a:lstStyle/>
          <a:p>
            <a:r>
              <a:rPr lang="en-US" altLang="en-US" dirty="0" smtClean="0"/>
              <a:t>Auger: Displaying data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2958E-A8E6-464D-9EBF-CC81F2C4AF23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52" name="Text Box 42"/>
          <p:cNvSpPr txBox="1">
            <a:spLocks noChangeArrowheads="1"/>
          </p:cNvSpPr>
          <p:nvPr/>
        </p:nvSpPr>
        <p:spPr bwMode="auto">
          <a:xfrm>
            <a:off x="155197" y="1143152"/>
            <a:ext cx="6792725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itchFamily="34" charset="0"/>
              </a:rPr>
              <a:t>Auger lines typical consist of broad peaks on a large curved secondary background:</a:t>
            </a:r>
            <a:br>
              <a:rPr lang="en-US" sz="2400" dirty="0" smtClean="0">
                <a:latin typeface="Arial" pitchFamily="34" charset="0"/>
              </a:rPr>
            </a:br>
            <a:r>
              <a:rPr lang="en-US" sz="2400" dirty="0" smtClean="0">
                <a:latin typeface="Arial" pitchFamily="34" charset="0"/>
              </a:rPr>
              <a:t> E N(E)</a:t>
            </a:r>
            <a:br>
              <a:rPr lang="en-US" sz="2400" dirty="0" smtClean="0">
                <a:latin typeface="Arial" pitchFamily="34" charset="0"/>
              </a:rPr>
            </a:br>
            <a:endParaRPr lang="en-US" sz="2400" dirty="0" smtClean="0">
              <a:latin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itchFamily="34" charset="0"/>
                <a:sym typeface="Wingdings" panose="05000000000000000000" pitchFamily="2" charset="2"/>
              </a:rPr>
              <a:t> Commonly displayed as differentiated data: E </a:t>
            </a:r>
            <a:r>
              <a:rPr lang="en-US" sz="2400" dirty="0" err="1" smtClean="0">
                <a:latin typeface="Arial" pitchFamily="34" charset="0"/>
                <a:sym typeface="Wingdings" panose="05000000000000000000" pitchFamily="2" charset="2"/>
              </a:rPr>
              <a:t>dN</a:t>
            </a:r>
            <a:r>
              <a:rPr lang="en-US" sz="2400" dirty="0" smtClean="0">
                <a:latin typeface="Arial" pitchFamily="34" charset="0"/>
                <a:sym typeface="Wingdings" panose="05000000000000000000" pitchFamily="2" charset="2"/>
              </a:rPr>
              <a:t>(E)/</a:t>
            </a:r>
            <a:r>
              <a:rPr lang="en-US" sz="2400" dirty="0" err="1" smtClean="0">
                <a:latin typeface="Arial" pitchFamily="34" charset="0"/>
                <a:sym typeface="Wingdings" panose="05000000000000000000" pitchFamily="2" charset="2"/>
              </a:rPr>
              <a:t>dE</a:t>
            </a:r>
            <a:endParaRPr lang="en-US" sz="2400" dirty="0" smtClean="0">
              <a:latin typeface="Arial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itchFamily="34" charset="0"/>
                <a:sym typeface="Wingdings" panose="05000000000000000000" pitchFamily="2" charset="2"/>
              </a:rPr>
              <a:t>Peak positions are usually listed as the position of the negative going peak in the differentiated data.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itchFamily="34" charset="0"/>
                <a:sym typeface="Wingdings" panose="05000000000000000000" pitchFamily="2" charset="2"/>
              </a:rPr>
              <a:t>Because there are 3 electrons involved in the transition – and many possible combinations, spectra can have many peaks, especially for heavier elements</a:t>
            </a:r>
            <a:br>
              <a:rPr lang="en-US" sz="2400" dirty="0" smtClean="0">
                <a:latin typeface="Arial" pitchFamily="34" charset="0"/>
                <a:sym typeface="Wingdings" panose="05000000000000000000" pitchFamily="2" charset="2"/>
              </a:rPr>
            </a:br>
            <a:r>
              <a:rPr lang="en-US" sz="2400" dirty="0" smtClean="0">
                <a:latin typeface="Arial" pitchFamily="34" charset="0"/>
                <a:sym typeface="Wingdings" panose="05000000000000000000" pitchFamily="2" charset="2"/>
              </a:rPr>
              <a:t>.  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400" b="1" baseline="-25000" dirty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6868694" y="1503421"/>
            <a:ext cx="4960140" cy="3848811"/>
            <a:chOff x="4423161" y="1085167"/>
            <a:chExt cx="4218940" cy="2696138"/>
          </a:xfrm>
          <a:solidFill>
            <a:schemeClr val="tx1"/>
          </a:solidFill>
        </p:grpSpPr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4529841" y="1085167"/>
              <a:ext cx="4112260" cy="2275840"/>
            </a:xfrm>
            <a:custGeom>
              <a:avLst/>
              <a:gdLst>
                <a:gd name="T0" fmla="*/ 0 w 3238"/>
                <a:gd name="T1" fmla="*/ 2843213 h 1792"/>
                <a:gd name="T2" fmla="*/ 5138738 w 3238"/>
                <a:gd name="T3" fmla="*/ 2843213 h 1792"/>
                <a:gd name="T4" fmla="*/ 5138738 w 3238"/>
                <a:gd name="T5" fmla="*/ 0 h 1792"/>
                <a:gd name="T6" fmla="*/ 0 w 3238"/>
                <a:gd name="T7" fmla="*/ 0 h 1792"/>
                <a:gd name="T8" fmla="*/ 0 w 3238"/>
                <a:gd name="T9" fmla="*/ 2843213 h 1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38" h="1792">
                  <a:moveTo>
                    <a:pt x="0" y="1791"/>
                  </a:moveTo>
                  <a:lnTo>
                    <a:pt x="3237" y="1791"/>
                  </a:lnTo>
                  <a:lnTo>
                    <a:pt x="3237" y="0"/>
                  </a:lnTo>
                  <a:lnTo>
                    <a:pt x="0" y="0"/>
                  </a:lnTo>
                  <a:lnTo>
                    <a:pt x="0" y="1791"/>
                  </a:lnTo>
                </a:path>
              </a:pathLst>
            </a:custGeom>
            <a:grp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7" name="Line 42"/>
            <p:cNvSpPr>
              <a:spLocks noChangeShapeType="1"/>
            </p:cNvSpPr>
            <p:nvPr/>
          </p:nvSpPr>
          <p:spPr bwMode="auto">
            <a:xfrm>
              <a:off x="4529841" y="3114627"/>
              <a:ext cx="39370" cy="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8" name="Line 43"/>
            <p:cNvSpPr>
              <a:spLocks noChangeShapeType="1"/>
            </p:cNvSpPr>
            <p:nvPr/>
          </p:nvSpPr>
          <p:spPr bwMode="auto">
            <a:xfrm>
              <a:off x="8600191" y="3114627"/>
              <a:ext cx="40640" cy="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9" name="Line 44"/>
            <p:cNvSpPr>
              <a:spLocks noChangeShapeType="1"/>
            </p:cNvSpPr>
            <p:nvPr/>
          </p:nvSpPr>
          <p:spPr bwMode="auto">
            <a:xfrm>
              <a:off x="4529841" y="2868247"/>
              <a:ext cx="39370" cy="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0" name="Line 45"/>
            <p:cNvSpPr>
              <a:spLocks noChangeShapeType="1"/>
            </p:cNvSpPr>
            <p:nvPr/>
          </p:nvSpPr>
          <p:spPr bwMode="auto">
            <a:xfrm>
              <a:off x="8600191" y="2868247"/>
              <a:ext cx="40640" cy="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1" name="Line 46"/>
            <p:cNvSpPr>
              <a:spLocks noChangeShapeType="1"/>
            </p:cNvSpPr>
            <p:nvPr/>
          </p:nvSpPr>
          <p:spPr bwMode="auto">
            <a:xfrm>
              <a:off x="4529841" y="2621867"/>
              <a:ext cx="39370" cy="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2" name="Line 47"/>
            <p:cNvSpPr>
              <a:spLocks noChangeShapeType="1"/>
            </p:cNvSpPr>
            <p:nvPr/>
          </p:nvSpPr>
          <p:spPr bwMode="auto">
            <a:xfrm>
              <a:off x="8600191" y="2621867"/>
              <a:ext cx="40640" cy="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3" name="Line 48"/>
            <p:cNvSpPr>
              <a:spLocks noChangeShapeType="1"/>
            </p:cNvSpPr>
            <p:nvPr/>
          </p:nvSpPr>
          <p:spPr bwMode="auto">
            <a:xfrm>
              <a:off x="4529841" y="2375487"/>
              <a:ext cx="39370" cy="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4" name="Line 49"/>
            <p:cNvSpPr>
              <a:spLocks noChangeShapeType="1"/>
            </p:cNvSpPr>
            <p:nvPr/>
          </p:nvSpPr>
          <p:spPr bwMode="auto">
            <a:xfrm>
              <a:off x="8600191" y="2375487"/>
              <a:ext cx="40640" cy="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5" name="Line 50"/>
            <p:cNvSpPr>
              <a:spLocks noChangeShapeType="1"/>
            </p:cNvSpPr>
            <p:nvPr/>
          </p:nvSpPr>
          <p:spPr bwMode="auto">
            <a:xfrm>
              <a:off x="4529841" y="2130377"/>
              <a:ext cx="39370" cy="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6" name="Line 51"/>
            <p:cNvSpPr>
              <a:spLocks noChangeShapeType="1"/>
            </p:cNvSpPr>
            <p:nvPr/>
          </p:nvSpPr>
          <p:spPr bwMode="auto">
            <a:xfrm>
              <a:off x="8600191" y="2130377"/>
              <a:ext cx="40640" cy="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7" name="Line 52"/>
            <p:cNvSpPr>
              <a:spLocks noChangeShapeType="1"/>
            </p:cNvSpPr>
            <p:nvPr/>
          </p:nvSpPr>
          <p:spPr bwMode="auto">
            <a:xfrm>
              <a:off x="4529841" y="1882727"/>
              <a:ext cx="39370" cy="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8" name="Line 53"/>
            <p:cNvSpPr>
              <a:spLocks noChangeShapeType="1"/>
            </p:cNvSpPr>
            <p:nvPr/>
          </p:nvSpPr>
          <p:spPr bwMode="auto">
            <a:xfrm>
              <a:off x="8600191" y="1882727"/>
              <a:ext cx="40640" cy="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9" name="Line 54"/>
            <p:cNvSpPr>
              <a:spLocks noChangeShapeType="1"/>
            </p:cNvSpPr>
            <p:nvPr/>
          </p:nvSpPr>
          <p:spPr bwMode="auto">
            <a:xfrm>
              <a:off x="4529841" y="1638887"/>
              <a:ext cx="39370" cy="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0" name="Line 55"/>
            <p:cNvSpPr>
              <a:spLocks noChangeShapeType="1"/>
            </p:cNvSpPr>
            <p:nvPr/>
          </p:nvSpPr>
          <p:spPr bwMode="auto">
            <a:xfrm>
              <a:off x="8600191" y="1638887"/>
              <a:ext cx="40640" cy="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1" name="Line 56"/>
            <p:cNvSpPr>
              <a:spLocks noChangeShapeType="1"/>
            </p:cNvSpPr>
            <p:nvPr/>
          </p:nvSpPr>
          <p:spPr bwMode="auto">
            <a:xfrm>
              <a:off x="4529841" y="1392507"/>
              <a:ext cx="39370" cy="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2" name="Line 57"/>
            <p:cNvSpPr>
              <a:spLocks noChangeShapeType="1"/>
            </p:cNvSpPr>
            <p:nvPr/>
          </p:nvSpPr>
          <p:spPr bwMode="auto">
            <a:xfrm>
              <a:off x="8600191" y="1392507"/>
              <a:ext cx="40640" cy="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3" name="Line 58"/>
            <p:cNvSpPr>
              <a:spLocks noChangeShapeType="1"/>
            </p:cNvSpPr>
            <p:nvPr/>
          </p:nvSpPr>
          <p:spPr bwMode="auto">
            <a:xfrm>
              <a:off x="4529841" y="1147397"/>
              <a:ext cx="39370" cy="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4" name="Line 59"/>
            <p:cNvSpPr>
              <a:spLocks noChangeShapeType="1"/>
            </p:cNvSpPr>
            <p:nvPr/>
          </p:nvSpPr>
          <p:spPr bwMode="auto">
            <a:xfrm>
              <a:off x="8600191" y="1147397"/>
              <a:ext cx="40640" cy="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5" name="Rectangle 74"/>
            <p:cNvSpPr>
              <a:spLocks noChangeArrowheads="1"/>
            </p:cNvSpPr>
            <p:nvPr/>
          </p:nvSpPr>
          <p:spPr bwMode="auto">
            <a:xfrm>
              <a:off x="4423161" y="3363547"/>
              <a:ext cx="190759" cy="239169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388" tIns="26988" rIns="52388" bIns="26988">
              <a:spAutoFit/>
            </a:bodyPr>
            <a:lstStyle/>
            <a:p>
              <a:pPr defTabSz="515938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00"/>
                  </a:solidFill>
                  <a:latin typeface="Arial" pitchFamily="34" charset="0"/>
                </a:rPr>
                <a:t>0</a:t>
              </a:r>
            </a:p>
          </p:txBody>
        </p:sp>
        <p:sp>
          <p:nvSpPr>
            <p:cNvPr id="76" name="Line 61"/>
            <p:cNvSpPr>
              <a:spLocks noChangeShapeType="1"/>
            </p:cNvSpPr>
            <p:nvPr/>
          </p:nvSpPr>
          <p:spPr bwMode="auto">
            <a:xfrm flipV="1">
              <a:off x="5171191" y="3338147"/>
              <a:ext cx="0" cy="2159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7" name="Line 62"/>
            <p:cNvSpPr>
              <a:spLocks noChangeShapeType="1"/>
            </p:cNvSpPr>
            <p:nvPr/>
          </p:nvSpPr>
          <p:spPr bwMode="auto">
            <a:xfrm flipV="1">
              <a:off x="5171191" y="1085167"/>
              <a:ext cx="0" cy="2286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8" name="Rectangle 77"/>
            <p:cNvSpPr>
              <a:spLocks noChangeArrowheads="1"/>
            </p:cNvSpPr>
            <p:nvPr/>
          </p:nvSpPr>
          <p:spPr bwMode="auto">
            <a:xfrm>
              <a:off x="4984683" y="3363547"/>
              <a:ext cx="360677" cy="239169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388" tIns="26988" rIns="52388" bIns="26988">
              <a:spAutoFit/>
            </a:bodyPr>
            <a:lstStyle/>
            <a:p>
              <a:pPr defTabSz="515938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00"/>
                  </a:solidFill>
                  <a:latin typeface="Arial" pitchFamily="34" charset="0"/>
                </a:rPr>
                <a:t>500</a:t>
              </a:r>
            </a:p>
          </p:txBody>
        </p:sp>
        <p:sp>
          <p:nvSpPr>
            <p:cNvPr id="79" name="Line 64"/>
            <p:cNvSpPr>
              <a:spLocks noChangeShapeType="1"/>
            </p:cNvSpPr>
            <p:nvPr/>
          </p:nvSpPr>
          <p:spPr bwMode="auto">
            <a:xfrm flipV="1">
              <a:off x="5815081" y="3338147"/>
              <a:ext cx="0" cy="2159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0" name="Line 65"/>
            <p:cNvSpPr>
              <a:spLocks noChangeShapeType="1"/>
            </p:cNvSpPr>
            <p:nvPr/>
          </p:nvSpPr>
          <p:spPr bwMode="auto">
            <a:xfrm flipV="1">
              <a:off x="5815081" y="1085167"/>
              <a:ext cx="0" cy="2286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1" name="Rectangle 80"/>
            <p:cNvSpPr>
              <a:spLocks noChangeArrowheads="1"/>
            </p:cNvSpPr>
            <p:nvPr/>
          </p:nvSpPr>
          <p:spPr bwMode="auto">
            <a:xfrm>
              <a:off x="5600633" y="3363547"/>
              <a:ext cx="445636" cy="239169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388" tIns="26988" rIns="52388" bIns="26988">
              <a:spAutoFit/>
            </a:bodyPr>
            <a:lstStyle/>
            <a:p>
              <a:pPr defTabSz="515938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00"/>
                  </a:solidFill>
                  <a:latin typeface="Arial" pitchFamily="34" charset="0"/>
                </a:rPr>
                <a:t>1000</a:t>
              </a:r>
            </a:p>
          </p:txBody>
        </p:sp>
        <p:sp>
          <p:nvSpPr>
            <p:cNvPr id="82" name="Line 67"/>
            <p:cNvSpPr>
              <a:spLocks noChangeShapeType="1"/>
            </p:cNvSpPr>
            <p:nvPr/>
          </p:nvSpPr>
          <p:spPr bwMode="auto">
            <a:xfrm flipV="1">
              <a:off x="6455161" y="3338147"/>
              <a:ext cx="0" cy="2159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3" name="Line 68"/>
            <p:cNvSpPr>
              <a:spLocks noChangeShapeType="1"/>
            </p:cNvSpPr>
            <p:nvPr/>
          </p:nvSpPr>
          <p:spPr bwMode="auto">
            <a:xfrm flipV="1">
              <a:off x="6455161" y="1085167"/>
              <a:ext cx="0" cy="2286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4" name="Rectangle 83"/>
            <p:cNvSpPr>
              <a:spLocks noChangeArrowheads="1"/>
            </p:cNvSpPr>
            <p:nvPr/>
          </p:nvSpPr>
          <p:spPr bwMode="auto">
            <a:xfrm>
              <a:off x="6243253" y="3363547"/>
              <a:ext cx="445636" cy="239169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388" tIns="26988" rIns="52388" bIns="26988">
              <a:spAutoFit/>
            </a:bodyPr>
            <a:lstStyle/>
            <a:p>
              <a:pPr defTabSz="515938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00"/>
                  </a:solidFill>
                  <a:latin typeface="Arial" pitchFamily="34" charset="0"/>
                </a:rPr>
                <a:t>1500</a:t>
              </a:r>
            </a:p>
          </p:txBody>
        </p:sp>
        <p:sp>
          <p:nvSpPr>
            <p:cNvPr id="85" name="Line 70"/>
            <p:cNvSpPr>
              <a:spLocks noChangeShapeType="1"/>
            </p:cNvSpPr>
            <p:nvPr/>
          </p:nvSpPr>
          <p:spPr bwMode="auto">
            <a:xfrm flipV="1">
              <a:off x="7099051" y="3338147"/>
              <a:ext cx="0" cy="2159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6" name="Line 71"/>
            <p:cNvSpPr>
              <a:spLocks noChangeShapeType="1"/>
            </p:cNvSpPr>
            <p:nvPr/>
          </p:nvSpPr>
          <p:spPr bwMode="auto">
            <a:xfrm flipV="1">
              <a:off x="7099051" y="1085167"/>
              <a:ext cx="0" cy="2286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7" name="Rectangle 86"/>
            <p:cNvSpPr>
              <a:spLocks noChangeArrowheads="1"/>
            </p:cNvSpPr>
            <p:nvPr/>
          </p:nvSpPr>
          <p:spPr bwMode="auto">
            <a:xfrm>
              <a:off x="6885873" y="3363547"/>
              <a:ext cx="445636" cy="239169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388" tIns="26988" rIns="52388" bIns="26988">
              <a:spAutoFit/>
            </a:bodyPr>
            <a:lstStyle/>
            <a:p>
              <a:pPr defTabSz="515938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00"/>
                  </a:solidFill>
                  <a:latin typeface="Arial" pitchFamily="34" charset="0"/>
                </a:rPr>
                <a:t>2000</a:t>
              </a:r>
            </a:p>
          </p:txBody>
        </p:sp>
        <p:sp>
          <p:nvSpPr>
            <p:cNvPr id="88" name="Line 73"/>
            <p:cNvSpPr>
              <a:spLocks noChangeShapeType="1"/>
            </p:cNvSpPr>
            <p:nvPr/>
          </p:nvSpPr>
          <p:spPr bwMode="auto">
            <a:xfrm flipV="1">
              <a:off x="7742941" y="3338147"/>
              <a:ext cx="0" cy="2159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9" name="Line 74"/>
            <p:cNvSpPr>
              <a:spLocks noChangeShapeType="1"/>
            </p:cNvSpPr>
            <p:nvPr/>
          </p:nvSpPr>
          <p:spPr bwMode="auto">
            <a:xfrm flipV="1">
              <a:off x="7742941" y="1085167"/>
              <a:ext cx="0" cy="2286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0" name="Rectangle 89"/>
            <p:cNvSpPr>
              <a:spLocks noChangeArrowheads="1"/>
            </p:cNvSpPr>
            <p:nvPr/>
          </p:nvSpPr>
          <p:spPr bwMode="auto">
            <a:xfrm>
              <a:off x="7528493" y="3363547"/>
              <a:ext cx="445636" cy="239169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388" tIns="26988" rIns="52388" bIns="26988">
              <a:spAutoFit/>
            </a:bodyPr>
            <a:lstStyle/>
            <a:p>
              <a:pPr defTabSz="515938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00"/>
                  </a:solidFill>
                  <a:latin typeface="Arial" pitchFamily="34" charset="0"/>
                </a:rPr>
                <a:t>2500</a:t>
              </a:r>
            </a:p>
          </p:txBody>
        </p:sp>
        <p:sp>
          <p:nvSpPr>
            <p:cNvPr id="91" name="Line 76"/>
            <p:cNvSpPr>
              <a:spLocks noChangeShapeType="1"/>
            </p:cNvSpPr>
            <p:nvPr/>
          </p:nvSpPr>
          <p:spPr bwMode="auto">
            <a:xfrm flipV="1">
              <a:off x="8384291" y="3338147"/>
              <a:ext cx="0" cy="2159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2" name="Line 77"/>
            <p:cNvSpPr>
              <a:spLocks noChangeShapeType="1"/>
            </p:cNvSpPr>
            <p:nvPr/>
          </p:nvSpPr>
          <p:spPr bwMode="auto">
            <a:xfrm flipV="1">
              <a:off x="8384291" y="1085167"/>
              <a:ext cx="0" cy="2286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3" name="Rectangle 92"/>
            <p:cNvSpPr>
              <a:spLocks noChangeArrowheads="1"/>
            </p:cNvSpPr>
            <p:nvPr/>
          </p:nvSpPr>
          <p:spPr bwMode="auto">
            <a:xfrm>
              <a:off x="8169843" y="3363547"/>
              <a:ext cx="445636" cy="239169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2388" tIns="26988" rIns="52388" bIns="26988">
              <a:spAutoFit/>
            </a:bodyPr>
            <a:lstStyle/>
            <a:p>
              <a:pPr defTabSz="515938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00"/>
                  </a:solidFill>
                  <a:latin typeface="Arial" pitchFamily="34" charset="0"/>
                </a:rPr>
                <a:t>3000</a:t>
              </a:r>
            </a:p>
          </p:txBody>
        </p:sp>
        <p:grpSp>
          <p:nvGrpSpPr>
            <p:cNvPr id="94" name="Group 93"/>
            <p:cNvGrpSpPr>
              <a:grpSpLocks/>
            </p:cNvGrpSpPr>
            <p:nvPr/>
          </p:nvGrpSpPr>
          <p:grpSpPr bwMode="auto">
            <a:xfrm>
              <a:off x="4529841" y="1266777"/>
              <a:ext cx="3944620" cy="2094230"/>
              <a:chOff x="2307" y="1124"/>
              <a:chExt cx="3106" cy="1649"/>
            </a:xfrm>
            <a:grpFill/>
          </p:grpSpPr>
          <p:sp>
            <p:nvSpPr>
              <p:cNvPr id="148" name="Freeform 147"/>
              <p:cNvSpPr>
                <a:spLocks/>
              </p:cNvSpPr>
              <p:nvPr/>
            </p:nvSpPr>
            <p:spPr bwMode="auto">
              <a:xfrm>
                <a:off x="2707" y="2684"/>
                <a:ext cx="100" cy="17"/>
              </a:xfrm>
              <a:custGeom>
                <a:avLst/>
                <a:gdLst>
                  <a:gd name="T0" fmla="*/ 1 w 100"/>
                  <a:gd name="T1" fmla="*/ 16 h 17"/>
                  <a:gd name="T2" fmla="*/ 3 w 100"/>
                  <a:gd name="T3" fmla="*/ 16 h 17"/>
                  <a:gd name="T4" fmla="*/ 5 w 100"/>
                  <a:gd name="T5" fmla="*/ 16 h 17"/>
                  <a:gd name="T6" fmla="*/ 7 w 100"/>
                  <a:gd name="T7" fmla="*/ 16 h 17"/>
                  <a:gd name="T8" fmla="*/ 9 w 100"/>
                  <a:gd name="T9" fmla="*/ 16 h 17"/>
                  <a:gd name="T10" fmla="*/ 11 w 100"/>
                  <a:gd name="T11" fmla="*/ 16 h 17"/>
                  <a:gd name="T12" fmla="*/ 13 w 100"/>
                  <a:gd name="T13" fmla="*/ 16 h 17"/>
                  <a:gd name="T14" fmla="*/ 15 w 100"/>
                  <a:gd name="T15" fmla="*/ 16 h 17"/>
                  <a:gd name="T16" fmla="*/ 17 w 100"/>
                  <a:gd name="T17" fmla="*/ 13 h 17"/>
                  <a:gd name="T18" fmla="*/ 19 w 100"/>
                  <a:gd name="T19" fmla="*/ 13 h 17"/>
                  <a:gd name="T20" fmla="*/ 21 w 100"/>
                  <a:gd name="T21" fmla="*/ 13 h 17"/>
                  <a:gd name="T22" fmla="*/ 23 w 100"/>
                  <a:gd name="T23" fmla="*/ 13 h 17"/>
                  <a:gd name="T24" fmla="*/ 25 w 100"/>
                  <a:gd name="T25" fmla="*/ 13 h 17"/>
                  <a:gd name="T26" fmla="*/ 27 w 100"/>
                  <a:gd name="T27" fmla="*/ 13 h 17"/>
                  <a:gd name="T28" fmla="*/ 29 w 100"/>
                  <a:gd name="T29" fmla="*/ 10 h 17"/>
                  <a:gd name="T30" fmla="*/ 31 w 100"/>
                  <a:gd name="T31" fmla="*/ 13 h 17"/>
                  <a:gd name="T32" fmla="*/ 33 w 100"/>
                  <a:gd name="T33" fmla="*/ 13 h 17"/>
                  <a:gd name="T34" fmla="*/ 35 w 100"/>
                  <a:gd name="T35" fmla="*/ 13 h 17"/>
                  <a:gd name="T36" fmla="*/ 37 w 100"/>
                  <a:gd name="T37" fmla="*/ 10 h 17"/>
                  <a:gd name="T38" fmla="*/ 40 w 100"/>
                  <a:gd name="T39" fmla="*/ 10 h 17"/>
                  <a:gd name="T40" fmla="*/ 41 w 100"/>
                  <a:gd name="T41" fmla="*/ 10 h 17"/>
                  <a:gd name="T42" fmla="*/ 43 w 100"/>
                  <a:gd name="T43" fmla="*/ 10 h 17"/>
                  <a:gd name="T44" fmla="*/ 45 w 100"/>
                  <a:gd name="T45" fmla="*/ 10 h 17"/>
                  <a:gd name="T46" fmla="*/ 47 w 100"/>
                  <a:gd name="T47" fmla="*/ 10 h 17"/>
                  <a:gd name="T48" fmla="*/ 49 w 100"/>
                  <a:gd name="T49" fmla="*/ 10 h 17"/>
                  <a:gd name="T50" fmla="*/ 51 w 100"/>
                  <a:gd name="T51" fmla="*/ 10 h 17"/>
                  <a:gd name="T52" fmla="*/ 53 w 100"/>
                  <a:gd name="T53" fmla="*/ 10 h 17"/>
                  <a:gd name="T54" fmla="*/ 55 w 100"/>
                  <a:gd name="T55" fmla="*/ 8 h 17"/>
                  <a:gd name="T56" fmla="*/ 57 w 100"/>
                  <a:gd name="T57" fmla="*/ 10 h 17"/>
                  <a:gd name="T58" fmla="*/ 59 w 100"/>
                  <a:gd name="T59" fmla="*/ 8 h 17"/>
                  <a:gd name="T60" fmla="*/ 61 w 100"/>
                  <a:gd name="T61" fmla="*/ 8 h 17"/>
                  <a:gd name="T62" fmla="*/ 63 w 100"/>
                  <a:gd name="T63" fmla="*/ 8 h 17"/>
                  <a:gd name="T64" fmla="*/ 65 w 100"/>
                  <a:gd name="T65" fmla="*/ 8 h 17"/>
                  <a:gd name="T66" fmla="*/ 67 w 100"/>
                  <a:gd name="T67" fmla="*/ 5 h 17"/>
                  <a:gd name="T68" fmla="*/ 69 w 100"/>
                  <a:gd name="T69" fmla="*/ 8 h 17"/>
                  <a:gd name="T70" fmla="*/ 72 w 100"/>
                  <a:gd name="T71" fmla="*/ 5 h 17"/>
                  <a:gd name="T72" fmla="*/ 73 w 100"/>
                  <a:gd name="T73" fmla="*/ 5 h 17"/>
                  <a:gd name="T74" fmla="*/ 75 w 100"/>
                  <a:gd name="T75" fmla="*/ 5 h 17"/>
                  <a:gd name="T76" fmla="*/ 77 w 100"/>
                  <a:gd name="T77" fmla="*/ 5 h 17"/>
                  <a:gd name="T78" fmla="*/ 79 w 100"/>
                  <a:gd name="T79" fmla="*/ 5 h 17"/>
                  <a:gd name="T80" fmla="*/ 81 w 100"/>
                  <a:gd name="T81" fmla="*/ 5 h 17"/>
                  <a:gd name="T82" fmla="*/ 83 w 100"/>
                  <a:gd name="T83" fmla="*/ 5 h 17"/>
                  <a:gd name="T84" fmla="*/ 86 w 100"/>
                  <a:gd name="T85" fmla="*/ 5 h 17"/>
                  <a:gd name="T86" fmla="*/ 87 w 100"/>
                  <a:gd name="T87" fmla="*/ 5 h 17"/>
                  <a:gd name="T88" fmla="*/ 89 w 100"/>
                  <a:gd name="T89" fmla="*/ 2 h 17"/>
                  <a:gd name="T90" fmla="*/ 91 w 100"/>
                  <a:gd name="T91" fmla="*/ 2 h 17"/>
                  <a:gd name="T92" fmla="*/ 93 w 100"/>
                  <a:gd name="T93" fmla="*/ 2 h 17"/>
                  <a:gd name="T94" fmla="*/ 95 w 100"/>
                  <a:gd name="T95" fmla="*/ 0 h 17"/>
                  <a:gd name="T96" fmla="*/ 97 w 100"/>
                  <a:gd name="T97" fmla="*/ 2 h 17"/>
                  <a:gd name="T98" fmla="*/ 99 w 100"/>
                  <a:gd name="T99" fmla="*/ 2 h 1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00" h="17">
                    <a:moveTo>
                      <a:pt x="0" y="16"/>
                    </a:moveTo>
                    <a:lnTo>
                      <a:pt x="1" y="16"/>
                    </a:lnTo>
                    <a:lnTo>
                      <a:pt x="3" y="16"/>
                    </a:lnTo>
                    <a:lnTo>
                      <a:pt x="4" y="16"/>
                    </a:lnTo>
                    <a:lnTo>
                      <a:pt x="5" y="16"/>
                    </a:lnTo>
                    <a:lnTo>
                      <a:pt x="6" y="16"/>
                    </a:lnTo>
                    <a:lnTo>
                      <a:pt x="7" y="16"/>
                    </a:lnTo>
                    <a:lnTo>
                      <a:pt x="8" y="16"/>
                    </a:lnTo>
                    <a:lnTo>
                      <a:pt x="9" y="16"/>
                    </a:lnTo>
                    <a:lnTo>
                      <a:pt x="10" y="16"/>
                    </a:lnTo>
                    <a:lnTo>
                      <a:pt x="11" y="16"/>
                    </a:lnTo>
                    <a:lnTo>
                      <a:pt x="12" y="16"/>
                    </a:lnTo>
                    <a:lnTo>
                      <a:pt x="13" y="16"/>
                    </a:lnTo>
                    <a:lnTo>
                      <a:pt x="14" y="13"/>
                    </a:lnTo>
                    <a:lnTo>
                      <a:pt x="15" y="16"/>
                    </a:lnTo>
                    <a:lnTo>
                      <a:pt x="16" y="16"/>
                    </a:lnTo>
                    <a:lnTo>
                      <a:pt x="17" y="13"/>
                    </a:lnTo>
                    <a:lnTo>
                      <a:pt x="18" y="13"/>
                    </a:lnTo>
                    <a:lnTo>
                      <a:pt x="19" y="13"/>
                    </a:lnTo>
                    <a:lnTo>
                      <a:pt x="20" y="13"/>
                    </a:lnTo>
                    <a:lnTo>
                      <a:pt x="21" y="13"/>
                    </a:lnTo>
                    <a:lnTo>
                      <a:pt x="22" y="13"/>
                    </a:lnTo>
                    <a:lnTo>
                      <a:pt x="23" y="13"/>
                    </a:lnTo>
                    <a:lnTo>
                      <a:pt x="24" y="13"/>
                    </a:lnTo>
                    <a:lnTo>
                      <a:pt x="25" y="13"/>
                    </a:lnTo>
                    <a:lnTo>
                      <a:pt x="26" y="13"/>
                    </a:lnTo>
                    <a:lnTo>
                      <a:pt x="27" y="13"/>
                    </a:lnTo>
                    <a:lnTo>
                      <a:pt x="28" y="13"/>
                    </a:lnTo>
                    <a:lnTo>
                      <a:pt x="29" y="10"/>
                    </a:lnTo>
                    <a:lnTo>
                      <a:pt x="30" y="13"/>
                    </a:lnTo>
                    <a:lnTo>
                      <a:pt x="31" y="13"/>
                    </a:lnTo>
                    <a:lnTo>
                      <a:pt x="32" y="10"/>
                    </a:lnTo>
                    <a:lnTo>
                      <a:pt x="33" y="13"/>
                    </a:lnTo>
                    <a:lnTo>
                      <a:pt x="34" y="10"/>
                    </a:lnTo>
                    <a:lnTo>
                      <a:pt x="35" y="13"/>
                    </a:lnTo>
                    <a:lnTo>
                      <a:pt x="36" y="13"/>
                    </a:lnTo>
                    <a:lnTo>
                      <a:pt x="37" y="10"/>
                    </a:lnTo>
                    <a:lnTo>
                      <a:pt x="38" y="10"/>
                    </a:lnTo>
                    <a:lnTo>
                      <a:pt x="40" y="10"/>
                    </a:lnTo>
                    <a:lnTo>
                      <a:pt x="41" y="10"/>
                    </a:lnTo>
                    <a:lnTo>
                      <a:pt x="42" y="10"/>
                    </a:lnTo>
                    <a:lnTo>
                      <a:pt x="43" y="10"/>
                    </a:lnTo>
                    <a:lnTo>
                      <a:pt x="44" y="10"/>
                    </a:lnTo>
                    <a:lnTo>
                      <a:pt x="45" y="10"/>
                    </a:lnTo>
                    <a:lnTo>
                      <a:pt x="47" y="10"/>
                    </a:lnTo>
                    <a:lnTo>
                      <a:pt x="48" y="10"/>
                    </a:lnTo>
                    <a:lnTo>
                      <a:pt x="49" y="10"/>
                    </a:lnTo>
                    <a:lnTo>
                      <a:pt x="50" y="10"/>
                    </a:lnTo>
                    <a:lnTo>
                      <a:pt x="51" y="10"/>
                    </a:lnTo>
                    <a:lnTo>
                      <a:pt x="52" y="10"/>
                    </a:lnTo>
                    <a:lnTo>
                      <a:pt x="53" y="10"/>
                    </a:lnTo>
                    <a:lnTo>
                      <a:pt x="54" y="8"/>
                    </a:lnTo>
                    <a:lnTo>
                      <a:pt x="55" y="8"/>
                    </a:lnTo>
                    <a:lnTo>
                      <a:pt x="56" y="10"/>
                    </a:lnTo>
                    <a:lnTo>
                      <a:pt x="57" y="10"/>
                    </a:lnTo>
                    <a:lnTo>
                      <a:pt x="58" y="8"/>
                    </a:lnTo>
                    <a:lnTo>
                      <a:pt x="59" y="8"/>
                    </a:lnTo>
                    <a:lnTo>
                      <a:pt x="60" y="8"/>
                    </a:lnTo>
                    <a:lnTo>
                      <a:pt x="61" y="8"/>
                    </a:lnTo>
                    <a:lnTo>
                      <a:pt x="62" y="8"/>
                    </a:lnTo>
                    <a:lnTo>
                      <a:pt x="63" y="8"/>
                    </a:lnTo>
                    <a:lnTo>
                      <a:pt x="65" y="8"/>
                    </a:lnTo>
                    <a:lnTo>
                      <a:pt x="66" y="8"/>
                    </a:lnTo>
                    <a:lnTo>
                      <a:pt x="67" y="5"/>
                    </a:lnTo>
                    <a:lnTo>
                      <a:pt x="68" y="8"/>
                    </a:lnTo>
                    <a:lnTo>
                      <a:pt x="69" y="8"/>
                    </a:lnTo>
                    <a:lnTo>
                      <a:pt x="70" y="5"/>
                    </a:lnTo>
                    <a:lnTo>
                      <a:pt x="72" y="5"/>
                    </a:lnTo>
                    <a:lnTo>
                      <a:pt x="73" y="5"/>
                    </a:lnTo>
                    <a:lnTo>
                      <a:pt x="74" y="5"/>
                    </a:lnTo>
                    <a:lnTo>
                      <a:pt x="75" y="5"/>
                    </a:lnTo>
                    <a:lnTo>
                      <a:pt x="76" y="5"/>
                    </a:lnTo>
                    <a:lnTo>
                      <a:pt x="77" y="5"/>
                    </a:lnTo>
                    <a:lnTo>
                      <a:pt x="79" y="5"/>
                    </a:lnTo>
                    <a:lnTo>
                      <a:pt x="80" y="5"/>
                    </a:lnTo>
                    <a:lnTo>
                      <a:pt x="81" y="5"/>
                    </a:lnTo>
                    <a:lnTo>
                      <a:pt x="82" y="5"/>
                    </a:lnTo>
                    <a:lnTo>
                      <a:pt x="83" y="5"/>
                    </a:lnTo>
                    <a:lnTo>
                      <a:pt x="84" y="2"/>
                    </a:lnTo>
                    <a:lnTo>
                      <a:pt x="86" y="5"/>
                    </a:lnTo>
                    <a:lnTo>
                      <a:pt x="87" y="5"/>
                    </a:lnTo>
                    <a:lnTo>
                      <a:pt x="88" y="2"/>
                    </a:lnTo>
                    <a:lnTo>
                      <a:pt x="89" y="2"/>
                    </a:lnTo>
                    <a:lnTo>
                      <a:pt x="90" y="2"/>
                    </a:lnTo>
                    <a:lnTo>
                      <a:pt x="91" y="2"/>
                    </a:lnTo>
                    <a:lnTo>
                      <a:pt x="92" y="2"/>
                    </a:lnTo>
                    <a:lnTo>
                      <a:pt x="93" y="2"/>
                    </a:lnTo>
                    <a:lnTo>
                      <a:pt x="94" y="2"/>
                    </a:lnTo>
                    <a:lnTo>
                      <a:pt x="95" y="0"/>
                    </a:lnTo>
                    <a:lnTo>
                      <a:pt x="96" y="0"/>
                    </a:lnTo>
                    <a:lnTo>
                      <a:pt x="97" y="2"/>
                    </a:lnTo>
                    <a:lnTo>
                      <a:pt x="98" y="0"/>
                    </a:lnTo>
                    <a:lnTo>
                      <a:pt x="99" y="2"/>
                    </a:lnTo>
                  </a:path>
                </a:pathLst>
              </a:custGeom>
              <a:grpFill/>
              <a:ln w="12700" cap="rnd" cmpd="sng">
                <a:solidFill>
                  <a:srgbClr val="FF00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49" name="Freeform 148"/>
              <p:cNvSpPr>
                <a:spLocks/>
              </p:cNvSpPr>
              <p:nvPr/>
            </p:nvSpPr>
            <p:spPr bwMode="auto">
              <a:xfrm>
                <a:off x="2907" y="2661"/>
                <a:ext cx="101" cy="17"/>
              </a:xfrm>
              <a:custGeom>
                <a:avLst/>
                <a:gdLst>
                  <a:gd name="T0" fmla="*/ 1 w 101"/>
                  <a:gd name="T1" fmla="*/ 16 h 17"/>
                  <a:gd name="T2" fmla="*/ 3 w 101"/>
                  <a:gd name="T3" fmla="*/ 14 h 17"/>
                  <a:gd name="T4" fmla="*/ 5 w 101"/>
                  <a:gd name="T5" fmla="*/ 14 h 17"/>
                  <a:gd name="T6" fmla="*/ 7 w 101"/>
                  <a:gd name="T7" fmla="*/ 14 h 17"/>
                  <a:gd name="T8" fmla="*/ 10 w 101"/>
                  <a:gd name="T9" fmla="*/ 14 h 17"/>
                  <a:gd name="T10" fmla="*/ 11 w 101"/>
                  <a:gd name="T11" fmla="*/ 13 h 17"/>
                  <a:gd name="T12" fmla="*/ 13 w 101"/>
                  <a:gd name="T13" fmla="*/ 13 h 17"/>
                  <a:gd name="T14" fmla="*/ 15 w 101"/>
                  <a:gd name="T15" fmla="*/ 13 h 17"/>
                  <a:gd name="T16" fmla="*/ 17 w 101"/>
                  <a:gd name="T17" fmla="*/ 12 h 17"/>
                  <a:gd name="T18" fmla="*/ 19 w 101"/>
                  <a:gd name="T19" fmla="*/ 12 h 17"/>
                  <a:gd name="T20" fmla="*/ 21 w 101"/>
                  <a:gd name="T21" fmla="*/ 12 h 17"/>
                  <a:gd name="T22" fmla="*/ 23 w 101"/>
                  <a:gd name="T23" fmla="*/ 12 h 17"/>
                  <a:gd name="T24" fmla="*/ 25 w 101"/>
                  <a:gd name="T25" fmla="*/ 12 h 17"/>
                  <a:gd name="T26" fmla="*/ 28 w 101"/>
                  <a:gd name="T27" fmla="*/ 12 h 17"/>
                  <a:gd name="T28" fmla="*/ 30 w 101"/>
                  <a:gd name="T29" fmla="*/ 11 h 17"/>
                  <a:gd name="T30" fmla="*/ 31 w 101"/>
                  <a:gd name="T31" fmla="*/ 11 h 17"/>
                  <a:gd name="T32" fmla="*/ 34 w 101"/>
                  <a:gd name="T33" fmla="*/ 11 h 17"/>
                  <a:gd name="T34" fmla="*/ 35 w 101"/>
                  <a:gd name="T35" fmla="*/ 10 h 17"/>
                  <a:gd name="T36" fmla="*/ 37 w 101"/>
                  <a:gd name="T37" fmla="*/ 10 h 17"/>
                  <a:gd name="T38" fmla="*/ 39 w 101"/>
                  <a:gd name="T39" fmla="*/ 10 h 17"/>
                  <a:gd name="T40" fmla="*/ 42 w 101"/>
                  <a:gd name="T41" fmla="*/ 10 h 17"/>
                  <a:gd name="T42" fmla="*/ 43 w 101"/>
                  <a:gd name="T43" fmla="*/ 10 h 17"/>
                  <a:gd name="T44" fmla="*/ 46 w 101"/>
                  <a:gd name="T45" fmla="*/ 10 h 17"/>
                  <a:gd name="T46" fmla="*/ 48 w 101"/>
                  <a:gd name="T47" fmla="*/ 9 h 17"/>
                  <a:gd name="T48" fmla="*/ 50 w 101"/>
                  <a:gd name="T49" fmla="*/ 9 h 17"/>
                  <a:gd name="T50" fmla="*/ 52 w 101"/>
                  <a:gd name="T51" fmla="*/ 8 h 17"/>
                  <a:gd name="T52" fmla="*/ 54 w 101"/>
                  <a:gd name="T53" fmla="*/ 8 h 17"/>
                  <a:gd name="T54" fmla="*/ 55 w 101"/>
                  <a:gd name="T55" fmla="*/ 8 h 17"/>
                  <a:gd name="T56" fmla="*/ 57 w 101"/>
                  <a:gd name="T57" fmla="*/ 6 h 17"/>
                  <a:gd name="T58" fmla="*/ 60 w 101"/>
                  <a:gd name="T59" fmla="*/ 6 h 17"/>
                  <a:gd name="T60" fmla="*/ 62 w 101"/>
                  <a:gd name="T61" fmla="*/ 6 h 17"/>
                  <a:gd name="T62" fmla="*/ 64 w 101"/>
                  <a:gd name="T63" fmla="*/ 6 h 17"/>
                  <a:gd name="T64" fmla="*/ 66 w 101"/>
                  <a:gd name="T65" fmla="*/ 5 h 17"/>
                  <a:gd name="T66" fmla="*/ 68 w 101"/>
                  <a:gd name="T67" fmla="*/ 5 h 17"/>
                  <a:gd name="T68" fmla="*/ 70 w 101"/>
                  <a:gd name="T69" fmla="*/ 5 h 17"/>
                  <a:gd name="T70" fmla="*/ 72 w 101"/>
                  <a:gd name="T71" fmla="*/ 4 h 17"/>
                  <a:gd name="T72" fmla="*/ 74 w 101"/>
                  <a:gd name="T73" fmla="*/ 4 h 17"/>
                  <a:gd name="T74" fmla="*/ 76 w 101"/>
                  <a:gd name="T75" fmla="*/ 4 h 17"/>
                  <a:gd name="T76" fmla="*/ 78 w 101"/>
                  <a:gd name="T77" fmla="*/ 3 h 17"/>
                  <a:gd name="T78" fmla="*/ 80 w 101"/>
                  <a:gd name="T79" fmla="*/ 3 h 17"/>
                  <a:gd name="T80" fmla="*/ 82 w 101"/>
                  <a:gd name="T81" fmla="*/ 3 h 17"/>
                  <a:gd name="T82" fmla="*/ 84 w 101"/>
                  <a:gd name="T83" fmla="*/ 3 h 17"/>
                  <a:gd name="T84" fmla="*/ 86 w 101"/>
                  <a:gd name="T85" fmla="*/ 3 h 17"/>
                  <a:gd name="T86" fmla="*/ 88 w 101"/>
                  <a:gd name="T87" fmla="*/ 2 h 17"/>
                  <a:gd name="T88" fmla="*/ 90 w 101"/>
                  <a:gd name="T89" fmla="*/ 2 h 17"/>
                  <a:gd name="T90" fmla="*/ 92 w 101"/>
                  <a:gd name="T91" fmla="*/ 1 h 17"/>
                  <a:gd name="T92" fmla="*/ 94 w 101"/>
                  <a:gd name="T93" fmla="*/ 1 h 17"/>
                  <a:gd name="T94" fmla="*/ 96 w 101"/>
                  <a:gd name="T95" fmla="*/ 1 h 17"/>
                  <a:gd name="T96" fmla="*/ 98 w 101"/>
                  <a:gd name="T97" fmla="*/ 1 h 17"/>
                  <a:gd name="T98" fmla="*/ 100 w 101"/>
                  <a:gd name="T99" fmla="*/ 0 h 1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01" h="17">
                    <a:moveTo>
                      <a:pt x="0" y="16"/>
                    </a:moveTo>
                    <a:lnTo>
                      <a:pt x="1" y="16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3" y="13"/>
                    </a:lnTo>
                    <a:lnTo>
                      <a:pt x="14" y="13"/>
                    </a:lnTo>
                    <a:lnTo>
                      <a:pt x="15" y="13"/>
                    </a:lnTo>
                    <a:lnTo>
                      <a:pt x="16" y="12"/>
                    </a:lnTo>
                    <a:lnTo>
                      <a:pt x="17" y="12"/>
                    </a:lnTo>
                    <a:lnTo>
                      <a:pt x="18" y="12"/>
                    </a:lnTo>
                    <a:lnTo>
                      <a:pt x="19" y="12"/>
                    </a:lnTo>
                    <a:lnTo>
                      <a:pt x="21" y="12"/>
                    </a:lnTo>
                    <a:lnTo>
                      <a:pt x="23" y="12"/>
                    </a:lnTo>
                    <a:lnTo>
                      <a:pt x="25" y="12"/>
                    </a:lnTo>
                    <a:lnTo>
                      <a:pt x="26" y="12"/>
                    </a:lnTo>
                    <a:lnTo>
                      <a:pt x="28" y="12"/>
                    </a:lnTo>
                    <a:lnTo>
                      <a:pt x="28" y="11"/>
                    </a:lnTo>
                    <a:lnTo>
                      <a:pt x="30" y="11"/>
                    </a:lnTo>
                    <a:lnTo>
                      <a:pt x="31" y="11"/>
                    </a:lnTo>
                    <a:lnTo>
                      <a:pt x="32" y="11"/>
                    </a:lnTo>
                    <a:lnTo>
                      <a:pt x="34" y="11"/>
                    </a:lnTo>
                    <a:lnTo>
                      <a:pt x="35" y="10"/>
                    </a:lnTo>
                    <a:lnTo>
                      <a:pt x="37" y="10"/>
                    </a:lnTo>
                    <a:lnTo>
                      <a:pt x="38" y="10"/>
                    </a:lnTo>
                    <a:lnTo>
                      <a:pt x="39" y="10"/>
                    </a:lnTo>
                    <a:lnTo>
                      <a:pt x="41" y="10"/>
                    </a:lnTo>
                    <a:lnTo>
                      <a:pt x="42" y="10"/>
                    </a:lnTo>
                    <a:lnTo>
                      <a:pt x="43" y="10"/>
                    </a:lnTo>
                    <a:lnTo>
                      <a:pt x="45" y="10"/>
                    </a:lnTo>
                    <a:lnTo>
                      <a:pt x="46" y="10"/>
                    </a:lnTo>
                    <a:lnTo>
                      <a:pt x="46" y="9"/>
                    </a:lnTo>
                    <a:lnTo>
                      <a:pt x="48" y="9"/>
                    </a:lnTo>
                    <a:lnTo>
                      <a:pt x="49" y="9"/>
                    </a:lnTo>
                    <a:lnTo>
                      <a:pt x="50" y="9"/>
                    </a:lnTo>
                    <a:lnTo>
                      <a:pt x="52" y="8"/>
                    </a:lnTo>
                    <a:lnTo>
                      <a:pt x="53" y="8"/>
                    </a:lnTo>
                    <a:lnTo>
                      <a:pt x="54" y="8"/>
                    </a:lnTo>
                    <a:lnTo>
                      <a:pt x="55" y="6"/>
                    </a:lnTo>
                    <a:lnTo>
                      <a:pt x="55" y="8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9" y="6"/>
                    </a:lnTo>
                    <a:lnTo>
                      <a:pt x="60" y="6"/>
                    </a:lnTo>
                    <a:lnTo>
                      <a:pt x="61" y="6"/>
                    </a:lnTo>
                    <a:lnTo>
                      <a:pt x="62" y="6"/>
                    </a:lnTo>
                    <a:lnTo>
                      <a:pt x="63" y="6"/>
                    </a:lnTo>
                    <a:lnTo>
                      <a:pt x="64" y="6"/>
                    </a:lnTo>
                    <a:lnTo>
                      <a:pt x="65" y="6"/>
                    </a:lnTo>
                    <a:lnTo>
                      <a:pt x="66" y="5"/>
                    </a:lnTo>
                    <a:lnTo>
                      <a:pt x="67" y="5"/>
                    </a:lnTo>
                    <a:lnTo>
                      <a:pt x="68" y="5"/>
                    </a:lnTo>
                    <a:lnTo>
                      <a:pt x="69" y="5"/>
                    </a:lnTo>
                    <a:lnTo>
                      <a:pt x="70" y="5"/>
                    </a:lnTo>
                    <a:lnTo>
                      <a:pt x="71" y="5"/>
                    </a:lnTo>
                    <a:lnTo>
                      <a:pt x="72" y="4"/>
                    </a:lnTo>
                    <a:lnTo>
                      <a:pt x="73" y="4"/>
                    </a:lnTo>
                    <a:lnTo>
                      <a:pt x="74" y="4"/>
                    </a:lnTo>
                    <a:lnTo>
                      <a:pt x="75" y="4"/>
                    </a:lnTo>
                    <a:lnTo>
                      <a:pt x="76" y="4"/>
                    </a:lnTo>
                    <a:lnTo>
                      <a:pt x="77" y="4"/>
                    </a:lnTo>
                    <a:lnTo>
                      <a:pt x="78" y="3"/>
                    </a:lnTo>
                    <a:lnTo>
                      <a:pt x="79" y="3"/>
                    </a:lnTo>
                    <a:lnTo>
                      <a:pt x="80" y="3"/>
                    </a:lnTo>
                    <a:lnTo>
                      <a:pt x="81" y="3"/>
                    </a:lnTo>
                    <a:lnTo>
                      <a:pt x="82" y="3"/>
                    </a:lnTo>
                    <a:lnTo>
                      <a:pt x="83" y="3"/>
                    </a:lnTo>
                    <a:lnTo>
                      <a:pt x="84" y="3"/>
                    </a:lnTo>
                    <a:lnTo>
                      <a:pt x="85" y="2"/>
                    </a:lnTo>
                    <a:lnTo>
                      <a:pt x="86" y="3"/>
                    </a:lnTo>
                    <a:lnTo>
                      <a:pt x="87" y="3"/>
                    </a:lnTo>
                    <a:lnTo>
                      <a:pt x="88" y="2"/>
                    </a:lnTo>
                    <a:lnTo>
                      <a:pt x="89" y="2"/>
                    </a:lnTo>
                    <a:lnTo>
                      <a:pt x="90" y="2"/>
                    </a:lnTo>
                    <a:lnTo>
                      <a:pt x="91" y="1"/>
                    </a:lnTo>
                    <a:lnTo>
                      <a:pt x="92" y="1"/>
                    </a:lnTo>
                    <a:lnTo>
                      <a:pt x="93" y="1"/>
                    </a:lnTo>
                    <a:lnTo>
                      <a:pt x="94" y="1"/>
                    </a:lnTo>
                    <a:lnTo>
                      <a:pt x="95" y="1"/>
                    </a:lnTo>
                    <a:lnTo>
                      <a:pt x="96" y="1"/>
                    </a:lnTo>
                    <a:lnTo>
                      <a:pt x="97" y="1"/>
                    </a:lnTo>
                    <a:lnTo>
                      <a:pt x="98" y="1"/>
                    </a:lnTo>
                    <a:lnTo>
                      <a:pt x="99" y="1"/>
                    </a:lnTo>
                    <a:lnTo>
                      <a:pt x="100" y="0"/>
                    </a:lnTo>
                  </a:path>
                </a:pathLst>
              </a:custGeom>
              <a:grpFill/>
              <a:ln w="12700" cap="rnd" cmpd="sng">
                <a:solidFill>
                  <a:srgbClr val="FF00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50" name="Freeform 149"/>
              <p:cNvSpPr>
                <a:spLocks/>
              </p:cNvSpPr>
              <p:nvPr/>
            </p:nvSpPr>
            <p:spPr bwMode="auto">
              <a:xfrm>
                <a:off x="3608" y="2558"/>
                <a:ext cx="102" cy="24"/>
              </a:xfrm>
              <a:custGeom>
                <a:avLst/>
                <a:gdLst>
                  <a:gd name="T0" fmla="*/ 1 w 102"/>
                  <a:gd name="T1" fmla="*/ 23 h 24"/>
                  <a:gd name="T2" fmla="*/ 3 w 102"/>
                  <a:gd name="T3" fmla="*/ 22 h 24"/>
                  <a:gd name="T4" fmla="*/ 5 w 102"/>
                  <a:gd name="T5" fmla="*/ 22 h 24"/>
                  <a:gd name="T6" fmla="*/ 7 w 102"/>
                  <a:gd name="T7" fmla="*/ 21 h 24"/>
                  <a:gd name="T8" fmla="*/ 9 w 102"/>
                  <a:gd name="T9" fmla="*/ 21 h 24"/>
                  <a:gd name="T10" fmla="*/ 11 w 102"/>
                  <a:gd name="T11" fmla="*/ 20 h 24"/>
                  <a:gd name="T12" fmla="*/ 13 w 102"/>
                  <a:gd name="T13" fmla="*/ 20 h 24"/>
                  <a:gd name="T14" fmla="*/ 15 w 102"/>
                  <a:gd name="T15" fmla="*/ 19 h 24"/>
                  <a:gd name="T16" fmla="*/ 18 w 102"/>
                  <a:gd name="T17" fmla="*/ 19 h 24"/>
                  <a:gd name="T18" fmla="*/ 20 w 102"/>
                  <a:gd name="T19" fmla="*/ 19 h 24"/>
                  <a:gd name="T20" fmla="*/ 22 w 102"/>
                  <a:gd name="T21" fmla="*/ 18 h 24"/>
                  <a:gd name="T22" fmla="*/ 23 w 102"/>
                  <a:gd name="T23" fmla="*/ 18 h 24"/>
                  <a:gd name="T24" fmla="*/ 25 w 102"/>
                  <a:gd name="T25" fmla="*/ 17 h 24"/>
                  <a:gd name="T26" fmla="*/ 27 w 102"/>
                  <a:gd name="T27" fmla="*/ 17 h 24"/>
                  <a:gd name="T28" fmla="*/ 29 w 102"/>
                  <a:gd name="T29" fmla="*/ 17 h 24"/>
                  <a:gd name="T30" fmla="*/ 32 w 102"/>
                  <a:gd name="T31" fmla="*/ 16 h 24"/>
                  <a:gd name="T32" fmla="*/ 33 w 102"/>
                  <a:gd name="T33" fmla="*/ 15 h 24"/>
                  <a:gd name="T34" fmla="*/ 36 w 102"/>
                  <a:gd name="T35" fmla="*/ 15 h 24"/>
                  <a:gd name="T36" fmla="*/ 38 w 102"/>
                  <a:gd name="T37" fmla="*/ 15 h 24"/>
                  <a:gd name="T38" fmla="*/ 40 w 102"/>
                  <a:gd name="T39" fmla="*/ 14 h 24"/>
                  <a:gd name="T40" fmla="*/ 42 w 102"/>
                  <a:gd name="T41" fmla="*/ 14 h 24"/>
                  <a:gd name="T42" fmla="*/ 44 w 102"/>
                  <a:gd name="T43" fmla="*/ 14 h 24"/>
                  <a:gd name="T44" fmla="*/ 46 w 102"/>
                  <a:gd name="T45" fmla="*/ 13 h 24"/>
                  <a:gd name="T46" fmla="*/ 48 w 102"/>
                  <a:gd name="T47" fmla="*/ 12 h 24"/>
                  <a:gd name="T48" fmla="*/ 50 w 102"/>
                  <a:gd name="T49" fmla="*/ 12 h 24"/>
                  <a:gd name="T50" fmla="*/ 52 w 102"/>
                  <a:gd name="T51" fmla="*/ 12 h 24"/>
                  <a:gd name="T52" fmla="*/ 54 w 102"/>
                  <a:gd name="T53" fmla="*/ 11 h 24"/>
                  <a:gd name="T54" fmla="*/ 56 w 102"/>
                  <a:gd name="T55" fmla="*/ 11 h 24"/>
                  <a:gd name="T56" fmla="*/ 58 w 102"/>
                  <a:gd name="T57" fmla="*/ 10 h 24"/>
                  <a:gd name="T58" fmla="*/ 60 w 102"/>
                  <a:gd name="T59" fmla="*/ 10 h 24"/>
                  <a:gd name="T60" fmla="*/ 63 w 102"/>
                  <a:gd name="T61" fmla="*/ 9 h 24"/>
                  <a:gd name="T62" fmla="*/ 65 w 102"/>
                  <a:gd name="T63" fmla="*/ 9 h 24"/>
                  <a:gd name="T64" fmla="*/ 66 w 102"/>
                  <a:gd name="T65" fmla="*/ 8 h 24"/>
                  <a:gd name="T66" fmla="*/ 68 w 102"/>
                  <a:gd name="T67" fmla="*/ 8 h 24"/>
                  <a:gd name="T68" fmla="*/ 70 w 102"/>
                  <a:gd name="T69" fmla="*/ 8 h 24"/>
                  <a:gd name="T70" fmla="*/ 72 w 102"/>
                  <a:gd name="T71" fmla="*/ 7 h 24"/>
                  <a:gd name="T72" fmla="*/ 74 w 102"/>
                  <a:gd name="T73" fmla="*/ 7 h 24"/>
                  <a:gd name="T74" fmla="*/ 77 w 102"/>
                  <a:gd name="T75" fmla="*/ 6 h 24"/>
                  <a:gd name="T76" fmla="*/ 78 w 102"/>
                  <a:gd name="T77" fmla="*/ 6 h 24"/>
                  <a:gd name="T78" fmla="*/ 80 w 102"/>
                  <a:gd name="T79" fmla="*/ 5 h 24"/>
                  <a:gd name="T80" fmla="*/ 83 w 102"/>
                  <a:gd name="T81" fmla="*/ 5 h 24"/>
                  <a:gd name="T82" fmla="*/ 85 w 102"/>
                  <a:gd name="T83" fmla="*/ 4 h 24"/>
                  <a:gd name="T84" fmla="*/ 87 w 102"/>
                  <a:gd name="T85" fmla="*/ 4 h 24"/>
                  <a:gd name="T86" fmla="*/ 89 w 102"/>
                  <a:gd name="T87" fmla="*/ 4 h 24"/>
                  <a:gd name="T88" fmla="*/ 91 w 102"/>
                  <a:gd name="T89" fmla="*/ 4 h 24"/>
                  <a:gd name="T90" fmla="*/ 93 w 102"/>
                  <a:gd name="T91" fmla="*/ 3 h 24"/>
                  <a:gd name="T92" fmla="*/ 95 w 102"/>
                  <a:gd name="T93" fmla="*/ 2 h 24"/>
                  <a:gd name="T94" fmla="*/ 97 w 102"/>
                  <a:gd name="T95" fmla="*/ 2 h 24"/>
                  <a:gd name="T96" fmla="*/ 99 w 102"/>
                  <a:gd name="T97" fmla="*/ 1 h 24"/>
                  <a:gd name="T98" fmla="*/ 101 w 102"/>
                  <a:gd name="T99" fmla="*/ 0 h 2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02" h="24">
                    <a:moveTo>
                      <a:pt x="0" y="23"/>
                    </a:moveTo>
                    <a:lnTo>
                      <a:pt x="1" y="23"/>
                    </a:lnTo>
                    <a:lnTo>
                      <a:pt x="2" y="22"/>
                    </a:lnTo>
                    <a:lnTo>
                      <a:pt x="3" y="22"/>
                    </a:lnTo>
                    <a:lnTo>
                      <a:pt x="4" y="22"/>
                    </a:lnTo>
                    <a:lnTo>
                      <a:pt x="5" y="22"/>
                    </a:lnTo>
                    <a:lnTo>
                      <a:pt x="6" y="21"/>
                    </a:lnTo>
                    <a:lnTo>
                      <a:pt x="7" y="21"/>
                    </a:lnTo>
                    <a:lnTo>
                      <a:pt x="8" y="21"/>
                    </a:lnTo>
                    <a:lnTo>
                      <a:pt x="9" y="21"/>
                    </a:lnTo>
                    <a:lnTo>
                      <a:pt x="10" y="21"/>
                    </a:lnTo>
                    <a:lnTo>
                      <a:pt x="11" y="20"/>
                    </a:lnTo>
                    <a:lnTo>
                      <a:pt x="12" y="20"/>
                    </a:lnTo>
                    <a:lnTo>
                      <a:pt x="13" y="20"/>
                    </a:lnTo>
                    <a:lnTo>
                      <a:pt x="14" y="19"/>
                    </a:lnTo>
                    <a:lnTo>
                      <a:pt x="15" y="19"/>
                    </a:lnTo>
                    <a:lnTo>
                      <a:pt x="16" y="19"/>
                    </a:lnTo>
                    <a:lnTo>
                      <a:pt x="18" y="19"/>
                    </a:lnTo>
                    <a:lnTo>
                      <a:pt x="20" y="19"/>
                    </a:lnTo>
                    <a:lnTo>
                      <a:pt x="20" y="18"/>
                    </a:lnTo>
                    <a:lnTo>
                      <a:pt x="22" y="18"/>
                    </a:lnTo>
                    <a:lnTo>
                      <a:pt x="23" y="18"/>
                    </a:lnTo>
                    <a:lnTo>
                      <a:pt x="25" y="17"/>
                    </a:lnTo>
                    <a:lnTo>
                      <a:pt x="26" y="17"/>
                    </a:lnTo>
                    <a:lnTo>
                      <a:pt x="27" y="17"/>
                    </a:lnTo>
                    <a:lnTo>
                      <a:pt x="29" y="17"/>
                    </a:lnTo>
                    <a:lnTo>
                      <a:pt x="31" y="16"/>
                    </a:lnTo>
                    <a:lnTo>
                      <a:pt x="32" y="16"/>
                    </a:lnTo>
                    <a:lnTo>
                      <a:pt x="33" y="16"/>
                    </a:lnTo>
                    <a:lnTo>
                      <a:pt x="33" y="15"/>
                    </a:lnTo>
                    <a:lnTo>
                      <a:pt x="35" y="14"/>
                    </a:lnTo>
                    <a:lnTo>
                      <a:pt x="36" y="15"/>
                    </a:lnTo>
                    <a:lnTo>
                      <a:pt x="38" y="15"/>
                    </a:lnTo>
                    <a:lnTo>
                      <a:pt x="38" y="14"/>
                    </a:lnTo>
                    <a:lnTo>
                      <a:pt x="40" y="14"/>
                    </a:lnTo>
                    <a:lnTo>
                      <a:pt x="42" y="14"/>
                    </a:lnTo>
                    <a:lnTo>
                      <a:pt x="43" y="13"/>
                    </a:lnTo>
                    <a:lnTo>
                      <a:pt x="44" y="14"/>
                    </a:lnTo>
                    <a:lnTo>
                      <a:pt x="45" y="13"/>
                    </a:lnTo>
                    <a:lnTo>
                      <a:pt x="46" y="13"/>
                    </a:lnTo>
                    <a:lnTo>
                      <a:pt x="47" y="13"/>
                    </a:lnTo>
                    <a:lnTo>
                      <a:pt x="48" y="12"/>
                    </a:lnTo>
                    <a:lnTo>
                      <a:pt x="49" y="12"/>
                    </a:lnTo>
                    <a:lnTo>
                      <a:pt x="50" y="12"/>
                    </a:lnTo>
                    <a:lnTo>
                      <a:pt x="51" y="11"/>
                    </a:lnTo>
                    <a:lnTo>
                      <a:pt x="52" y="12"/>
                    </a:lnTo>
                    <a:lnTo>
                      <a:pt x="53" y="11"/>
                    </a:lnTo>
                    <a:lnTo>
                      <a:pt x="54" y="11"/>
                    </a:lnTo>
                    <a:lnTo>
                      <a:pt x="55" y="11"/>
                    </a:lnTo>
                    <a:lnTo>
                      <a:pt x="56" y="11"/>
                    </a:lnTo>
                    <a:lnTo>
                      <a:pt x="57" y="10"/>
                    </a:lnTo>
                    <a:lnTo>
                      <a:pt x="58" y="10"/>
                    </a:lnTo>
                    <a:lnTo>
                      <a:pt x="59" y="10"/>
                    </a:lnTo>
                    <a:lnTo>
                      <a:pt x="60" y="10"/>
                    </a:lnTo>
                    <a:lnTo>
                      <a:pt x="61" y="10"/>
                    </a:lnTo>
                    <a:lnTo>
                      <a:pt x="63" y="9"/>
                    </a:lnTo>
                    <a:lnTo>
                      <a:pt x="65" y="9"/>
                    </a:lnTo>
                    <a:lnTo>
                      <a:pt x="66" y="8"/>
                    </a:lnTo>
                    <a:lnTo>
                      <a:pt x="67" y="8"/>
                    </a:lnTo>
                    <a:lnTo>
                      <a:pt x="68" y="8"/>
                    </a:lnTo>
                    <a:lnTo>
                      <a:pt x="70" y="8"/>
                    </a:lnTo>
                    <a:lnTo>
                      <a:pt x="72" y="7"/>
                    </a:lnTo>
                    <a:lnTo>
                      <a:pt x="73" y="7"/>
                    </a:lnTo>
                    <a:lnTo>
                      <a:pt x="74" y="7"/>
                    </a:lnTo>
                    <a:lnTo>
                      <a:pt x="76" y="7"/>
                    </a:lnTo>
                    <a:lnTo>
                      <a:pt x="77" y="6"/>
                    </a:lnTo>
                    <a:lnTo>
                      <a:pt x="78" y="6"/>
                    </a:lnTo>
                    <a:lnTo>
                      <a:pt x="79" y="5"/>
                    </a:lnTo>
                    <a:lnTo>
                      <a:pt x="80" y="5"/>
                    </a:lnTo>
                    <a:lnTo>
                      <a:pt x="81" y="5"/>
                    </a:lnTo>
                    <a:lnTo>
                      <a:pt x="83" y="5"/>
                    </a:lnTo>
                    <a:lnTo>
                      <a:pt x="84" y="5"/>
                    </a:lnTo>
                    <a:lnTo>
                      <a:pt x="85" y="4"/>
                    </a:lnTo>
                    <a:lnTo>
                      <a:pt x="87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0" y="4"/>
                    </a:lnTo>
                    <a:lnTo>
                      <a:pt x="91" y="4"/>
                    </a:lnTo>
                    <a:lnTo>
                      <a:pt x="92" y="3"/>
                    </a:lnTo>
                    <a:lnTo>
                      <a:pt x="93" y="3"/>
                    </a:lnTo>
                    <a:lnTo>
                      <a:pt x="94" y="2"/>
                    </a:lnTo>
                    <a:lnTo>
                      <a:pt x="95" y="2"/>
                    </a:lnTo>
                    <a:lnTo>
                      <a:pt x="96" y="2"/>
                    </a:lnTo>
                    <a:lnTo>
                      <a:pt x="97" y="2"/>
                    </a:lnTo>
                    <a:lnTo>
                      <a:pt x="98" y="1"/>
                    </a:lnTo>
                    <a:lnTo>
                      <a:pt x="99" y="1"/>
                    </a:lnTo>
                    <a:lnTo>
                      <a:pt x="100" y="1"/>
                    </a:lnTo>
                    <a:lnTo>
                      <a:pt x="101" y="0"/>
                    </a:lnTo>
                  </a:path>
                </a:pathLst>
              </a:custGeom>
              <a:grpFill/>
              <a:ln w="12700" cap="rnd" cmpd="sng">
                <a:solidFill>
                  <a:srgbClr val="FF00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grpSp>
            <p:nvGrpSpPr>
              <p:cNvPr id="151" name="Group 150"/>
              <p:cNvGrpSpPr>
                <a:grpSpLocks/>
              </p:cNvGrpSpPr>
              <p:nvPr/>
            </p:nvGrpSpPr>
            <p:grpSpPr bwMode="auto">
              <a:xfrm>
                <a:off x="2307" y="1124"/>
                <a:ext cx="3106" cy="1649"/>
                <a:chOff x="2307" y="1124"/>
                <a:chExt cx="3106" cy="1649"/>
              </a:xfrm>
              <a:grpFill/>
            </p:grpSpPr>
            <p:sp>
              <p:nvSpPr>
                <p:cNvPr id="152" name="Freeform 151"/>
                <p:cNvSpPr>
                  <a:spLocks/>
                </p:cNvSpPr>
                <p:nvPr/>
              </p:nvSpPr>
              <p:spPr bwMode="auto">
                <a:xfrm>
                  <a:off x="2307" y="2604"/>
                  <a:ext cx="100" cy="169"/>
                </a:xfrm>
                <a:custGeom>
                  <a:avLst/>
                  <a:gdLst>
                    <a:gd name="T0" fmla="*/ 1 w 100"/>
                    <a:gd name="T1" fmla="*/ 168 h 169"/>
                    <a:gd name="T2" fmla="*/ 3 w 100"/>
                    <a:gd name="T3" fmla="*/ 160 h 169"/>
                    <a:gd name="T4" fmla="*/ 5 w 100"/>
                    <a:gd name="T5" fmla="*/ 124 h 169"/>
                    <a:gd name="T6" fmla="*/ 7 w 100"/>
                    <a:gd name="T7" fmla="*/ 81 h 169"/>
                    <a:gd name="T8" fmla="*/ 9 w 100"/>
                    <a:gd name="T9" fmla="*/ 47 h 169"/>
                    <a:gd name="T10" fmla="*/ 11 w 100"/>
                    <a:gd name="T11" fmla="*/ 26 h 169"/>
                    <a:gd name="T12" fmla="*/ 13 w 100"/>
                    <a:gd name="T13" fmla="*/ 21 h 169"/>
                    <a:gd name="T14" fmla="*/ 15 w 100"/>
                    <a:gd name="T15" fmla="*/ 13 h 169"/>
                    <a:gd name="T16" fmla="*/ 17 w 100"/>
                    <a:gd name="T17" fmla="*/ 10 h 169"/>
                    <a:gd name="T18" fmla="*/ 19 w 100"/>
                    <a:gd name="T19" fmla="*/ 9 h 169"/>
                    <a:gd name="T20" fmla="*/ 21 w 100"/>
                    <a:gd name="T21" fmla="*/ 13 h 169"/>
                    <a:gd name="T22" fmla="*/ 24 w 100"/>
                    <a:gd name="T23" fmla="*/ 16 h 169"/>
                    <a:gd name="T24" fmla="*/ 26 w 100"/>
                    <a:gd name="T25" fmla="*/ 16 h 169"/>
                    <a:gd name="T26" fmla="*/ 27 w 100"/>
                    <a:gd name="T27" fmla="*/ 16 h 169"/>
                    <a:gd name="T28" fmla="*/ 29 w 100"/>
                    <a:gd name="T29" fmla="*/ 16 h 169"/>
                    <a:gd name="T30" fmla="*/ 31 w 100"/>
                    <a:gd name="T31" fmla="*/ 15 h 169"/>
                    <a:gd name="T32" fmla="*/ 33 w 100"/>
                    <a:gd name="T33" fmla="*/ 15 h 169"/>
                    <a:gd name="T34" fmla="*/ 35 w 100"/>
                    <a:gd name="T35" fmla="*/ 14 h 169"/>
                    <a:gd name="T36" fmla="*/ 38 w 100"/>
                    <a:gd name="T37" fmla="*/ 14 h 169"/>
                    <a:gd name="T38" fmla="*/ 39 w 100"/>
                    <a:gd name="T39" fmla="*/ 15 h 169"/>
                    <a:gd name="T40" fmla="*/ 42 w 100"/>
                    <a:gd name="T41" fmla="*/ 15 h 169"/>
                    <a:gd name="T42" fmla="*/ 43 w 100"/>
                    <a:gd name="T43" fmla="*/ 16 h 169"/>
                    <a:gd name="T44" fmla="*/ 45 w 100"/>
                    <a:gd name="T45" fmla="*/ 18 h 169"/>
                    <a:gd name="T46" fmla="*/ 47 w 100"/>
                    <a:gd name="T47" fmla="*/ 19 h 169"/>
                    <a:gd name="T48" fmla="*/ 49 w 100"/>
                    <a:gd name="T49" fmla="*/ 19 h 169"/>
                    <a:gd name="T50" fmla="*/ 51 w 100"/>
                    <a:gd name="T51" fmla="*/ 20 h 169"/>
                    <a:gd name="T52" fmla="*/ 53 w 100"/>
                    <a:gd name="T53" fmla="*/ 19 h 169"/>
                    <a:gd name="T54" fmla="*/ 56 w 100"/>
                    <a:gd name="T55" fmla="*/ 14 h 169"/>
                    <a:gd name="T56" fmla="*/ 57 w 100"/>
                    <a:gd name="T57" fmla="*/ 0 h 169"/>
                    <a:gd name="T58" fmla="*/ 59 w 100"/>
                    <a:gd name="T59" fmla="*/ 3 h 169"/>
                    <a:gd name="T60" fmla="*/ 61 w 100"/>
                    <a:gd name="T61" fmla="*/ 16 h 169"/>
                    <a:gd name="T62" fmla="*/ 63 w 100"/>
                    <a:gd name="T63" fmla="*/ 27 h 169"/>
                    <a:gd name="T64" fmla="*/ 65 w 100"/>
                    <a:gd name="T65" fmla="*/ 34 h 169"/>
                    <a:gd name="T66" fmla="*/ 67 w 100"/>
                    <a:gd name="T67" fmla="*/ 39 h 169"/>
                    <a:gd name="T68" fmla="*/ 70 w 100"/>
                    <a:gd name="T69" fmla="*/ 43 h 169"/>
                    <a:gd name="T70" fmla="*/ 71 w 100"/>
                    <a:gd name="T71" fmla="*/ 45 h 169"/>
                    <a:gd name="T72" fmla="*/ 73 w 100"/>
                    <a:gd name="T73" fmla="*/ 47 h 169"/>
                    <a:gd name="T74" fmla="*/ 75 w 100"/>
                    <a:gd name="T75" fmla="*/ 48 h 169"/>
                    <a:gd name="T76" fmla="*/ 77 w 100"/>
                    <a:gd name="T77" fmla="*/ 49 h 169"/>
                    <a:gd name="T78" fmla="*/ 79 w 100"/>
                    <a:gd name="T79" fmla="*/ 49 h 169"/>
                    <a:gd name="T80" fmla="*/ 81 w 100"/>
                    <a:gd name="T81" fmla="*/ 50 h 169"/>
                    <a:gd name="T82" fmla="*/ 83 w 100"/>
                    <a:gd name="T83" fmla="*/ 51 h 169"/>
                    <a:gd name="T84" fmla="*/ 85 w 100"/>
                    <a:gd name="T85" fmla="*/ 51 h 169"/>
                    <a:gd name="T86" fmla="*/ 88 w 100"/>
                    <a:gd name="T87" fmla="*/ 52 h 169"/>
                    <a:gd name="T88" fmla="*/ 89 w 100"/>
                    <a:gd name="T89" fmla="*/ 52 h 169"/>
                    <a:gd name="T90" fmla="*/ 91 w 100"/>
                    <a:gd name="T91" fmla="*/ 53 h 169"/>
                    <a:gd name="T92" fmla="*/ 93 w 100"/>
                    <a:gd name="T93" fmla="*/ 53 h 169"/>
                    <a:gd name="T94" fmla="*/ 95 w 100"/>
                    <a:gd name="T95" fmla="*/ 53 h 169"/>
                    <a:gd name="T96" fmla="*/ 97 w 100"/>
                    <a:gd name="T97" fmla="*/ 53 h 169"/>
                    <a:gd name="T98" fmla="*/ 99 w 100"/>
                    <a:gd name="T99" fmla="*/ 54 h 169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0" h="169">
                      <a:moveTo>
                        <a:pt x="0" y="168"/>
                      </a:moveTo>
                      <a:lnTo>
                        <a:pt x="1" y="168"/>
                      </a:lnTo>
                      <a:lnTo>
                        <a:pt x="2" y="167"/>
                      </a:lnTo>
                      <a:lnTo>
                        <a:pt x="3" y="160"/>
                      </a:lnTo>
                      <a:lnTo>
                        <a:pt x="4" y="137"/>
                      </a:lnTo>
                      <a:lnTo>
                        <a:pt x="5" y="124"/>
                      </a:lnTo>
                      <a:lnTo>
                        <a:pt x="6" y="101"/>
                      </a:lnTo>
                      <a:lnTo>
                        <a:pt x="7" y="81"/>
                      </a:lnTo>
                      <a:lnTo>
                        <a:pt x="8" y="66"/>
                      </a:lnTo>
                      <a:lnTo>
                        <a:pt x="9" y="47"/>
                      </a:lnTo>
                      <a:lnTo>
                        <a:pt x="10" y="34"/>
                      </a:lnTo>
                      <a:lnTo>
                        <a:pt x="11" y="26"/>
                      </a:lnTo>
                      <a:lnTo>
                        <a:pt x="12" y="22"/>
                      </a:lnTo>
                      <a:lnTo>
                        <a:pt x="13" y="21"/>
                      </a:lnTo>
                      <a:lnTo>
                        <a:pt x="14" y="16"/>
                      </a:lnTo>
                      <a:lnTo>
                        <a:pt x="15" y="13"/>
                      </a:lnTo>
                      <a:lnTo>
                        <a:pt x="17" y="12"/>
                      </a:lnTo>
                      <a:lnTo>
                        <a:pt x="17" y="10"/>
                      </a:lnTo>
                      <a:lnTo>
                        <a:pt x="19" y="8"/>
                      </a:lnTo>
                      <a:lnTo>
                        <a:pt x="19" y="9"/>
                      </a:lnTo>
                      <a:lnTo>
                        <a:pt x="20" y="10"/>
                      </a:lnTo>
                      <a:lnTo>
                        <a:pt x="21" y="13"/>
                      </a:lnTo>
                      <a:lnTo>
                        <a:pt x="22" y="15"/>
                      </a:lnTo>
                      <a:lnTo>
                        <a:pt x="24" y="16"/>
                      </a:lnTo>
                      <a:lnTo>
                        <a:pt x="26" y="16"/>
                      </a:lnTo>
                      <a:lnTo>
                        <a:pt x="26" y="18"/>
                      </a:lnTo>
                      <a:lnTo>
                        <a:pt x="27" y="16"/>
                      </a:lnTo>
                      <a:lnTo>
                        <a:pt x="28" y="17"/>
                      </a:lnTo>
                      <a:lnTo>
                        <a:pt x="29" y="16"/>
                      </a:lnTo>
                      <a:lnTo>
                        <a:pt x="31" y="16"/>
                      </a:lnTo>
                      <a:lnTo>
                        <a:pt x="31" y="15"/>
                      </a:lnTo>
                      <a:lnTo>
                        <a:pt x="32" y="15"/>
                      </a:lnTo>
                      <a:lnTo>
                        <a:pt x="33" y="15"/>
                      </a:lnTo>
                      <a:lnTo>
                        <a:pt x="34" y="15"/>
                      </a:lnTo>
                      <a:lnTo>
                        <a:pt x="35" y="14"/>
                      </a:lnTo>
                      <a:lnTo>
                        <a:pt x="36" y="14"/>
                      </a:lnTo>
                      <a:lnTo>
                        <a:pt x="38" y="14"/>
                      </a:lnTo>
                      <a:lnTo>
                        <a:pt x="38" y="15"/>
                      </a:lnTo>
                      <a:lnTo>
                        <a:pt x="39" y="15"/>
                      </a:lnTo>
                      <a:lnTo>
                        <a:pt x="40" y="15"/>
                      </a:lnTo>
                      <a:lnTo>
                        <a:pt x="42" y="15"/>
                      </a:lnTo>
                      <a:lnTo>
                        <a:pt x="42" y="16"/>
                      </a:lnTo>
                      <a:lnTo>
                        <a:pt x="43" y="16"/>
                      </a:lnTo>
                      <a:lnTo>
                        <a:pt x="44" y="18"/>
                      </a:lnTo>
                      <a:lnTo>
                        <a:pt x="45" y="18"/>
                      </a:lnTo>
                      <a:lnTo>
                        <a:pt x="46" y="19"/>
                      </a:lnTo>
                      <a:lnTo>
                        <a:pt x="47" y="19"/>
                      </a:lnTo>
                      <a:lnTo>
                        <a:pt x="49" y="19"/>
                      </a:lnTo>
                      <a:lnTo>
                        <a:pt x="50" y="19"/>
                      </a:lnTo>
                      <a:lnTo>
                        <a:pt x="51" y="20"/>
                      </a:lnTo>
                      <a:lnTo>
                        <a:pt x="52" y="19"/>
                      </a:lnTo>
                      <a:lnTo>
                        <a:pt x="53" y="19"/>
                      </a:lnTo>
                      <a:lnTo>
                        <a:pt x="54" y="17"/>
                      </a:lnTo>
                      <a:lnTo>
                        <a:pt x="56" y="14"/>
                      </a:lnTo>
                      <a:lnTo>
                        <a:pt x="56" y="6"/>
                      </a:lnTo>
                      <a:lnTo>
                        <a:pt x="57" y="0"/>
                      </a:lnTo>
                      <a:lnTo>
                        <a:pt x="58" y="4"/>
                      </a:lnTo>
                      <a:lnTo>
                        <a:pt x="59" y="3"/>
                      </a:lnTo>
                      <a:lnTo>
                        <a:pt x="60" y="7"/>
                      </a:lnTo>
                      <a:lnTo>
                        <a:pt x="61" y="16"/>
                      </a:lnTo>
                      <a:lnTo>
                        <a:pt x="63" y="22"/>
                      </a:lnTo>
                      <a:lnTo>
                        <a:pt x="63" y="27"/>
                      </a:lnTo>
                      <a:lnTo>
                        <a:pt x="65" y="32"/>
                      </a:lnTo>
                      <a:lnTo>
                        <a:pt x="65" y="34"/>
                      </a:lnTo>
                      <a:lnTo>
                        <a:pt x="66" y="37"/>
                      </a:lnTo>
                      <a:lnTo>
                        <a:pt x="67" y="39"/>
                      </a:lnTo>
                      <a:lnTo>
                        <a:pt x="68" y="42"/>
                      </a:lnTo>
                      <a:lnTo>
                        <a:pt x="70" y="43"/>
                      </a:lnTo>
                      <a:lnTo>
                        <a:pt x="70" y="44"/>
                      </a:lnTo>
                      <a:lnTo>
                        <a:pt x="71" y="45"/>
                      </a:lnTo>
                      <a:lnTo>
                        <a:pt x="72" y="46"/>
                      </a:lnTo>
                      <a:lnTo>
                        <a:pt x="73" y="47"/>
                      </a:lnTo>
                      <a:lnTo>
                        <a:pt x="74" y="47"/>
                      </a:lnTo>
                      <a:lnTo>
                        <a:pt x="75" y="48"/>
                      </a:lnTo>
                      <a:lnTo>
                        <a:pt x="77" y="49"/>
                      </a:lnTo>
                      <a:lnTo>
                        <a:pt x="78" y="49"/>
                      </a:lnTo>
                      <a:lnTo>
                        <a:pt x="79" y="49"/>
                      </a:lnTo>
                      <a:lnTo>
                        <a:pt x="80" y="50"/>
                      </a:lnTo>
                      <a:lnTo>
                        <a:pt x="81" y="50"/>
                      </a:lnTo>
                      <a:lnTo>
                        <a:pt x="82" y="50"/>
                      </a:lnTo>
                      <a:lnTo>
                        <a:pt x="83" y="51"/>
                      </a:lnTo>
                      <a:lnTo>
                        <a:pt x="84" y="51"/>
                      </a:lnTo>
                      <a:lnTo>
                        <a:pt x="85" y="51"/>
                      </a:lnTo>
                      <a:lnTo>
                        <a:pt x="86" y="51"/>
                      </a:lnTo>
                      <a:lnTo>
                        <a:pt x="88" y="52"/>
                      </a:lnTo>
                      <a:lnTo>
                        <a:pt x="89" y="52"/>
                      </a:lnTo>
                      <a:lnTo>
                        <a:pt x="90" y="53"/>
                      </a:lnTo>
                      <a:lnTo>
                        <a:pt x="91" y="53"/>
                      </a:lnTo>
                      <a:lnTo>
                        <a:pt x="92" y="53"/>
                      </a:lnTo>
                      <a:lnTo>
                        <a:pt x="93" y="53"/>
                      </a:lnTo>
                      <a:lnTo>
                        <a:pt x="95" y="53"/>
                      </a:lnTo>
                      <a:lnTo>
                        <a:pt x="96" y="53"/>
                      </a:lnTo>
                      <a:lnTo>
                        <a:pt x="97" y="53"/>
                      </a:lnTo>
                      <a:lnTo>
                        <a:pt x="98" y="54"/>
                      </a:lnTo>
                      <a:lnTo>
                        <a:pt x="99" y="54"/>
                      </a:lnTo>
                    </a:path>
                  </a:pathLst>
                </a:custGeom>
                <a:grpFill/>
                <a:ln w="12700" cap="rnd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53" name="Freeform 152"/>
                <p:cNvSpPr>
                  <a:spLocks/>
                </p:cNvSpPr>
                <p:nvPr/>
              </p:nvSpPr>
              <p:spPr bwMode="auto">
                <a:xfrm>
                  <a:off x="2406" y="2656"/>
                  <a:ext cx="102" cy="25"/>
                </a:xfrm>
                <a:custGeom>
                  <a:avLst/>
                  <a:gdLst>
                    <a:gd name="T0" fmla="*/ 1 w 102"/>
                    <a:gd name="T1" fmla="*/ 1 h 25"/>
                    <a:gd name="T2" fmla="*/ 3 w 102"/>
                    <a:gd name="T3" fmla="*/ 2 h 25"/>
                    <a:gd name="T4" fmla="*/ 5 w 102"/>
                    <a:gd name="T5" fmla="*/ 0 h 25"/>
                    <a:gd name="T6" fmla="*/ 7 w 102"/>
                    <a:gd name="T7" fmla="*/ 2 h 25"/>
                    <a:gd name="T8" fmla="*/ 10 w 102"/>
                    <a:gd name="T9" fmla="*/ 4 h 25"/>
                    <a:gd name="T10" fmla="*/ 11 w 102"/>
                    <a:gd name="T11" fmla="*/ 4 h 25"/>
                    <a:gd name="T12" fmla="*/ 14 w 102"/>
                    <a:gd name="T13" fmla="*/ 5 h 25"/>
                    <a:gd name="T14" fmla="*/ 16 w 102"/>
                    <a:gd name="T15" fmla="*/ 6 h 25"/>
                    <a:gd name="T16" fmla="*/ 17 w 102"/>
                    <a:gd name="T17" fmla="*/ 7 h 25"/>
                    <a:gd name="T18" fmla="*/ 19 w 102"/>
                    <a:gd name="T19" fmla="*/ 8 h 25"/>
                    <a:gd name="T20" fmla="*/ 21 w 102"/>
                    <a:gd name="T21" fmla="*/ 8 h 25"/>
                    <a:gd name="T22" fmla="*/ 23 w 102"/>
                    <a:gd name="T23" fmla="*/ 9 h 25"/>
                    <a:gd name="T24" fmla="*/ 25 w 102"/>
                    <a:gd name="T25" fmla="*/ 9 h 25"/>
                    <a:gd name="T26" fmla="*/ 28 w 102"/>
                    <a:gd name="T27" fmla="*/ 10 h 25"/>
                    <a:gd name="T28" fmla="*/ 30 w 102"/>
                    <a:gd name="T29" fmla="*/ 10 h 25"/>
                    <a:gd name="T30" fmla="*/ 32 w 102"/>
                    <a:gd name="T31" fmla="*/ 11 h 25"/>
                    <a:gd name="T32" fmla="*/ 34 w 102"/>
                    <a:gd name="T33" fmla="*/ 11 h 25"/>
                    <a:gd name="T34" fmla="*/ 36 w 102"/>
                    <a:gd name="T35" fmla="*/ 12 h 25"/>
                    <a:gd name="T36" fmla="*/ 38 w 102"/>
                    <a:gd name="T37" fmla="*/ 12 h 25"/>
                    <a:gd name="T38" fmla="*/ 39 w 102"/>
                    <a:gd name="T39" fmla="*/ 12 h 25"/>
                    <a:gd name="T40" fmla="*/ 42 w 102"/>
                    <a:gd name="T41" fmla="*/ 13 h 25"/>
                    <a:gd name="T42" fmla="*/ 44 w 102"/>
                    <a:gd name="T43" fmla="*/ 14 h 25"/>
                    <a:gd name="T44" fmla="*/ 46 w 102"/>
                    <a:gd name="T45" fmla="*/ 14 h 25"/>
                    <a:gd name="T46" fmla="*/ 48 w 102"/>
                    <a:gd name="T47" fmla="*/ 14 h 25"/>
                    <a:gd name="T48" fmla="*/ 50 w 102"/>
                    <a:gd name="T49" fmla="*/ 15 h 25"/>
                    <a:gd name="T50" fmla="*/ 52 w 102"/>
                    <a:gd name="T51" fmla="*/ 15 h 25"/>
                    <a:gd name="T52" fmla="*/ 54 w 102"/>
                    <a:gd name="T53" fmla="*/ 16 h 25"/>
                    <a:gd name="T54" fmla="*/ 56 w 102"/>
                    <a:gd name="T55" fmla="*/ 16 h 25"/>
                    <a:gd name="T56" fmla="*/ 58 w 102"/>
                    <a:gd name="T57" fmla="*/ 16 h 25"/>
                    <a:gd name="T58" fmla="*/ 60 w 102"/>
                    <a:gd name="T59" fmla="*/ 17 h 25"/>
                    <a:gd name="T60" fmla="*/ 62 w 102"/>
                    <a:gd name="T61" fmla="*/ 17 h 25"/>
                    <a:gd name="T62" fmla="*/ 64 w 102"/>
                    <a:gd name="T63" fmla="*/ 18 h 25"/>
                    <a:gd name="T64" fmla="*/ 66 w 102"/>
                    <a:gd name="T65" fmla="*/ 18 h 25"/>
                    <a:gd name="T66" fmla="*/ 68 w 102"/>
                    <a:gd name="T67" fmla="*/ 18 h 25"/>
                    <a:gd name="T68" fmla="*/ 70 w 102"/>
                    <a:gd name="T69" fmla="*/ 19 h 25"/>
                    <a:gd name="T70" fmla="*/ 73 w 102"/>
                    <a:gd name="T71" fmla="*/ 20 h 25"/>
                    <a:gd name="T72" fmla="*/ 74 w 102"/>
                    <a:gd name="T73" fmla="*/ 20 h 25"/>
                    <a:gd name="T74" fmla="*/ 76 w 102"/>
                    <a:gd name="T75" fmla="*/ 20 h 25"/>
                    <a:gd name="T76" fmla="*/ 78 w 102"/>
                    <a:gd name="T77" fmla="*/ 21 h 25"/>
                    <a:gd name="T78" fmla="*/ 80 w 102"/>
                    <a:gd name="T79" fmla="*/ 21 h 25"/>
                    <a:gd name="T80" fmla="*/ 82 w 102"/>
                    <a:gd name="T81" fmla="*/ 21 h 25"/>
                    <a:gd name="T82" fmla="*/ 84 w 102"/>
                    <a:gd name="T83" fmla="*/ 22 h 25"/>
                    <a:gd name="T84" fmla="*/ 87 w 102"/>
                    <a:gd name="T85" fmla="*/ 23 h 25"/>
                    <a:gd name="T86" fmla="*/ 89 w 102"/>
                    <a:gd name="T87" fmla="*/ 23 h 25"/>
                    <a:gd name="T88" fmla="*/ 90 w 102"/>
                    <a:gd name="T89" fmla="*/ 23 h 25"/>
                    <a:gd name="T90" fmla="*/ 93 w 102"/>
                    <a:gd name="T91" fmla="*/ 23 h 25"/>
                    <a:gd name="T92" fmla="*/ 95 w 102"/>
                    <a:gd name="T93" fmla="*/ 23 h 25"/>
                    <a:gd name="T94" fmla="*/ 96 w 102"/>
                    <a:gd name="T95" fmla="*/ 24 h 25"/>
                    <a:gd name="T96" fmla="*/ 98 w 102"/>
                    <a:gd name="T97" fmla="*/ 24 h 25"/>
                    <a:gd name="T98" fmla="*/ 101 w 102"/>
                    <a:gd name="T99" fmla="*/ 24 h 25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2" h="25">
                      <a:moveTo>
                        <a:pt x="0" y="1"/>
                      </a:moveTo>
                      <a:lnTo>
                        <a:pt x="1" y="1"/>
                      </a:lnTo>
                      <a:lnTo>
                        <a:pt x="3" y="1"/>
                      </a:lnTo>
                      <a:lnTo>
                        <a:pt x="3" y="2"/>
                      </a:lnTo>
                      <a:lnTo>
                        <a:pt x="5" y="1"/>
                      </a:lnTo>
                      <a:lnTo>
                        <a:pt x="5" y="0"/>
                      </a:lnTo>
                      <a:lnTo>
                        <a:pt x="6" y="1"/>
                      </a:lnTo>
                      <a:lnTo>
                        <a:pt x="7" y="2"/>
                      </a:lnTo>
                      <a:lnTo>
                        <a:pt x="8" y="3"/>
                      </a:lnTo>
                      <a:lnTo>
                        <a:pt x="10" y="4"/>
                      </a:lnTo>
                      <a:lnTo>
                        <a:pt x="11" y="4"/>
                      </a:lnTo>
                      <a:lnTo>
                        <a:pt x="12" y="5"/>
                      </a:lnTo>
                      <a:lnTo>
                        <a:pt x="14" y="5"/>
                      </a:lnTo>
                      <a:lnTo>
                        <a:pt x="14" y="6"/>
                      </a:lnTo>
                      <a:lnTo>
                        <a:pt x="16" y="6"/>
                      </a:lnTo>
                      <a:lnTo>
                        <a:pt x="17" y="7"/>
                      </a:lnTo>
                      <a:lnTo>
                        <a:pt x="18" y="8"/>
                      </a:lnTo>
                      <a:lnTo>
                        <a:pt x="19" y="8"/>
                      </a:lnTo>
                      <a:lnTo>
                        <a:pt x="21" y="8"/>
                      </a:lnTo>
                      <a:lnTo>
                        <a:pt x="23" y="9"/>
                      </a:lnTo>
                      <a:lnTo>
                        <a:pt x="25" y="9"/>
                      </a:lnTo>
                      <a:lnTo>
                        <a:pt x="27" y="10"/>
                      </a:lnTo>
                      <a:lnTo>
                        <a:pt x="28" y="10"/>
                      </a:lnTo>
                      <a:lnTo>
                        <a:pt x="30" y="10"/>
                      </a:lnTo>
                      <a:lnTo>
                        <a:pt x="32" y="11"/>
                      </a:lnTo>
                      <a:lnTo>
                        <a:pt x="34" y="11"/>
                      </a:lnTo>
                      <a:lnTo>
                        <a:pt x="35" y="11"/>
                      </a:lnTo>
                      <a:lnTo>
                        <a:pt x="36" y="12"/>
                      </a:lnTo>
                      <a:lnTo>
                        <a:pt x="37" y="12"/>
                      </a:lnTo>
                      <a:lnTo>
                        <a:pt x="38" y="12"/>
                      </a:lnTo>
                      <a:lnTo>
                        <a:pt x="39" y="12"/>
                      </a:lnTo>
                      <a:lnTo>
                        <a:pt x="41" y="13"/>
                      </a:lnTo>
                      <a:lnTo>
                        <a:pt x="42" y="13"/>
                      </a:lnTo>
                      <a:lnTo>
                        <a:pt x="43" y="14"/>
                      </a:lnTo>
                      <a:lnTo>
                        <a:pt x="44" y="14"/>
                      </a:lnTo>
                      <a:lnTo>
                        <a:pt x="45" y="14"/>
                      </a:lnTo>
                      <a:lnTo>
                        <a:pt x="46" y="14"/>
                      </a:lnTo>
                      <a:lnTo>
                        <a:pt x="47" y="14"/>
                      </a:lnTo>
                      <a:lnTo>
                        <a:pt x="48" y="14"/>
                      </a:lnTo>
                      <a:lnTo>
                        <a:pt x="49" y="14"/>
                      </a:lnTo>
                      <a:lnTo>
                        <a:pt x="50" y="15"/>
                      </a:lnTo>
                      <a:lnTo>
                        <a:pt x="51" y="15"/>
                      </a:lnTo>
                      <a:lnTo>
                        <a:pt x="52" y="15"/>
                      </a:lnTo>
                      <a:lnTo>
                        <a:pt x="53" y="16"/>
                      </a:lnTo>
                      <a:lnTo>
                        <a:pt x="54" y="16"/>
                      </a:lnTo>
                      <a:lnTo>
                        <a:pt x="55" y="16"/>
                      </a:lnTo>
                      <a:lnTo>
                        <a:pt x="56" y="16"/>
                      </a:lnTo>
                      <a:lnTo>
                        <a:pt x="57" y="16"/>
                      </a:lnTo>
                      <a:lnTo>
                        <a:pt x="58" y="16"/>
                      </a:lnTo>
                      <a:lnTo>
                        <a:pt x="59" y="17"/>
                      </a:lnTo>
                      <a:lnTo>
                        <a:pt x="60" y="17"/>
                      </a:lnTo>
                      <a:lnTo>
                        <a:pt x="62" y="17"/>
                      </a:lnTo>
                      <a:lnTo>
                        <a:pt x="63" y="18"/>
                      </a:lnTo>
                      <a:lnTo>
                        <a:pt x="64" y="18"/>
                      </a:lnTo>
                      <a:lnTo>
                        <a:pt x="65" y="18"/>
                      </a:lnTo>
                      <a:lnTo>
                        <a:pt x="66" y="18"/>
                      </a:lnTo>
                      <a:lnTo>
                        <a:pt x="67" y="19"/>
                      </a:lnTo>
                      <a:lnTo>
                        <a:pt x="68" y="18"/>
                      </a:lnTo>
                      <a:lnTo>
                        <a:pt x="69" y="19"/>
                      </a:lnTo>
                      <a:lnTo>
                        <a:pt x="70" y="19"/>
                      </a:lnTo>
                      <a:lnTo>
                        <a:pt x="71" y="19"/>
                      </a:lnTo>
                      <a:lnTo>
                        <a:pt x="73" y="20"/>
                      </a:lnTo>
                      <a:lnTo>
                        <a:pt x="74" y="20"/>
                      </a:lnTo>
                      <a:lnTo>
                        <a:pt x="75" y="20"/>
                      </a:lnTo>
                      <a:lnTo>
                        <a:pt x="76" y="20"/>
                      </a:lnTo>
                      <a:lnTo>
                        <a:pt x="77" y="20"/>
                      </a:lnTo>
                      <a:lnTo>
                        <a:pt x="78" y="21"/>
                      </a:lnTo>
                      <a:lnTo>
                        <a:pt x="80" y="21"/>
                      </a:lnTo>
                      <a:lnTo>
                        <a:pt x="82" y="21"/>
                      </a:lnTo>
                      <a:lnTo>
                        <a:pt x="83" y="22"/>
                      </a:lnTo>
                      <a:lnTo>
                        <a:pt x="84" y="22"/>
                      </a:lnTo>
                      <a:lnTo>
                        <a:pt x="85" y="22"/>
                      </a:lnTo>
                      <a:lnTo>
                        <a:pt x="87" y="23"/>
                      </a:lnTo>
                      <a:lnTo>
                        <a:pt x="89" y="23"/>
                      </a:lnTo>
                      <a:lnTo>
                        <a:pt x="90" y="23"/>
                      </a:lnTo>
                      <a:lnTo>
                        <a:pt x="91" y="23"/>
                      </a:lnTo>
                      <a:lnTo>
                        <a:pt x="93" y="23"/>
                      </a:lnTo>
                      <a:lnTo>
                        <a:pt x="94" y="24"/>
                      </a:lnTo>
                      <a:lnTo>
                        <a:pt x="95" y="23"/>
                      </a:lnTo>
                      <a:lnTo>
                        <a:pt x="96" y="24"/>
                      </a:lnTo>
                      <a:lnTo>
                        <a:pt x="98" y="24"/>
                      </a:lnTo>
                      <a:lnTo>
                        <a:pt x="100" y="24"/>
                      </a:lnTo>
                      <a:lnTo>
                        <a:pt x="101" y="24"/>
                      </a:lnTo>
                    </a:path>
                  </a:pathLst>
                </a:custGeom>
                <a:grpFill/>
                <a:ln w="12700" cap="rnd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54" name="Freeform 153"/>
                <p:cNvSpPr>
                  <a:spLocks/>
                </p:cNvSpPr>
                <p:nvPr/>
              </p:nvSpPr>
              <p:spPr bwMode="auto">
                <a:xfrm>
                  <a:off x="2507" y="2680"/>
                  <a:ext cx="101" cy="17"/>
                </a:xfrm>
                <a:custGeom>
                  <a:avLst/>
                  <a:gdLst>
                    <a:gd name="T0" fmla="*/ 1 w 101"/>
                    <a:gd name="T1" fmla="*/ 0 h 17"/>
                    <a:gd name="T2" fmla="*/ 3 w 101"/>
                    <a:gd name="T3" fmla="*/ 1 h 17"/>
                    <a:gd name="T4" fmla="*/ 5 w 101"/>
                    <a:gd name="T5" fmla="*/ 1 h 17"/>
                    <a:gd name="T6" fmla="*/ 6 w 101"/>
                    <a:gd name="T7" fmla="*/ 1 h 17"/>
                    <a:gd name="T8" fmla="*/ 8 w 101"/>
                    <a:gd name="T9" fmla="*/ 3 h 17"/>
                    <a:gd name="T10" fmla="*/ 11 w 101"/>
                    <a:gd name="T11" fmla="*/ 3 h 17"/>
                    <a:gd name="T12" fmla="*/ 13 w 101"/>
                    <a:gd name="T13" fmla="*/ 3 h 17"/>
                    <a:gd name="T14" fmla="*/ 15 w 101"/>
                    <a:gd name="T15" fmla="*/ 4 h 17"/>
                    <a:gd name="T16" fmla="*/ 17 w 101"/>
                    <a:gd name="T17" fmla="*/ 4 h 17"/>
                    <a:gd name="T18" fmla="*/ 19 w 101"/>
                    <a:gd name="T19" fmla="*/ 4 h 17"/>
                    <a:gd name="T20" fmla="*/ 21 w 101"/>
                    <a:gd name="T21" fmla="*/ 4 h 17"/>
                    <a:gd name="T22" fmla="*/ 23 w 101"/>
                    <a:gd name="T23" fmla="*/ 6 h 17"/>
                    <a:gd name="T24" fmla="*/ 25 w 101"/>
                    <a:gd name="T25" fmla="*/ 6 h 17"/>
                    <a:gd name="T26" fmla="*/ 27 w 101"/>
                    <a:gd name="T27" fmla="*/ 6 h 17"/>
                    <a:gd name="T28" fmla="*/ 29 w 101"/>
                    <a:gd name="T29" fmla="*/ 8 h 17"/>
                    <a:gd name="T30" fmla="*/ 31 w 101"/>
                    <a:gd name="T31" fmla="*/ 8 h 17"/>
                    <a:gd name="T32" fmla="*/ 33 w 101"/>
                    <a:gd name="T33" fmla="*/ 8 h 17"/>
                    <a:gd name="T34" fmla="*/ 35 w 101"/>
                    <a:gd name="T35" fmla="*/ 8 h 17"/>
                    <a:gd name="T36" fmla="*/ 37 w 101"/>
                    <a:gd name="T37" fmla="*/ 9 h 17"/>
                    <a:gd name="T38" fmla="*/ 40 w 101"/>
                    <a:gd name="T39" fmla="*/ 9 h 17"/>
                    <a:gd name="T40" fmla="*/ 41 w 101"/>
                    <a:gd name="T41" fmla="*/ 9 h 17"/>
                    <a:gd name="T42" fmla="*/ 44 w 101"/>
                    <a:gd name="T43" fmla="*/ 9 h 17"/>
                    <a:gd name="T44" fmla="*/ 45 w 101"/>
                    <a:gd name="T45" fmla="*/ 9 h 17"/>
                    <a:gd name="T46" fmla="*/ 47 w 101"/>
                    <a:gd name="T47" fmla="*/ 9 h 17"/>
                    <a:gd name="T48" fmla="*/ 49 w 101"/>
                    <a:gd name="T49" fmla="*/ 9 h 17"/>
                    <a:gd name="T50" fmla="*/ 51 w 101"/>
                    <a:gd name="T51" fmla="*/ 9 h 17"/>
                    <a:gd name="T52" fmla="*/ 53 w 101"/>
                    <a:gd name="T53" fmla="*/ 9 h 17"/>
                    <a:gd name="T54" fmla="*/ 55 w 101"/>
                    <a:gd name="T55" fmla="*/ 9 h 17"/>
                    <a:gd name="T56" fmla="*/ 58 w 101"/>
                    <a:gd name="T57" fmla="*/ 9 h 17"/>
                    <a:gd name="T58" fmla="*/ 60 w 101"/>
                    <a:gd name="T59" fmla="*/ 11 h 17"/>
                    <a:gd name="T60" fmla="*/ 62 w 101"/>
                    <a:gd name="T61" fmla="*/ 9 h 17"/>
                    <a:gd name="T62" fmla="*/ 64 w 101"/>
                    <a:gd name="T63" fmla="*/ 9 h 17"/>
                    <a:gd name="T64" fmla="*/ 66 w 101"/>
                    <a:gd name="T65" fmla="*/ 11 h 17"/>
                    <a:gd name="T66" fmla="*/ 68 w 101"/>
                    <a:gd name="T67" fmla="*/ 11 h 17"/>
                    <a:gd name="T68" fmla="*/ 69 w 101"/>
                    <a:gd name="T69" fmla="*/ 11 h 17"/>
                    <a:gd name="T70" fmla="*/ 72 w 101"/>
                    <a:gd name="T71" fmla="*/ 11 h 17"/>
                    <a:gd name="T72" fmla="*/ 73 w 101"/>
                    <a:gd name="T73" fmla="*/ 12 h 17"/>
                    <a:gd name="T74" fmla="*/ 76 w 101"/>
                    <a:gd name="T75" fmla="*/ 12 h 17"/>
                    <a:gd name="T76" fmla="*/ 78 w 101"/>
                    <a:gd name="T77" fmla="*/ 12 h 17"/>
                    <a:gd name="T78" fmla="*/ 80 w 101"/>
                    <a:gd name="T79" fmla="*/ 12 h 17"/>
                    <a:gd name="T80" fmla="*/ 82 w 101"/>
                    <a:gd name="T81" fmla="*/ 12 h 17"/>
                    <a:gd name="T82" fmla="*/ 84 w 101"/>
                    <a:gd name="T83" fmla="*/ 14 h 17"/>
                    <a:gd name="T84" fmla="*/ 86 w 101"/>
                    <a:gd name="T85" fmla="*/ 14 h 17"/>
                    <a:gd name="T86" fmla="*/ 88 w 101"/>
                    <a:gd name="T87" fmla="*/ 14 h 17"/>
                    <a:gd name="T88" fmla="*/ 90 w 101"/>
                    <a:gd name="T89" fmla="*/ 14 h 17"/>
                    <a:gd name="T90" fmla="*/ 92 w 101"/>
                    <a:gd name="T91" fmla="*/ 14 h 17"/>
                    <a:gd name="T92" fmla="*/ 94 w 101"/>
                    <a:gd name="T93" fmla="*/ 14 h 17"/>
                    <a:gd name="T94" fmla="*/ 96 w 101"/>
                    <a:gd name="T95" fmla="*/ 14 h 17"/>
                    <a:gd name="T96" fmla="*/ 98 w 101"/>
                    <a:gd name="T97" fmla="*/ 14 h 17"/>
                    <a:gd name="T98" fmla="*/ 100 w 101"/>
                    <a:gd name="T99" fmla="*/ 14 h 17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1" h="17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8" y="3"/>
                      </a:lnTo>
                      <a:lnTo>
                        <a:pt x="10" y="3"/>
                      </a:lnTo>
                      <a:lnTo>
                        <a:pt x="11" y="3"/>
                      </a:lnTo>
                      <a:lnTo>
                        <a:pt x="12" y="3"/>
                      </a:lnTo>
                      <a:lnTo>
                        <a:pt x="13" y="3"/>
                      </a:lnTo>
                      <a:lnTo>
                        <a:pt x="14" y="4"/>
                      </a:lnTo>
                      <a:lnTo>
                        <a:pt x="15" y="4"/>
                      </a:lnTo>
                      <a:lnTo>
                        <a:pt x="16" y="4"/>
                      </a:lnTo>
                      <a:lnTo>
                        <a:pt x="17" y="4"/>
                      </a:lnTo>
                      <a:lnTo>
                        <a:pt x="18" y="4"/>
                      </a:lnTo>
                      <a:lnTo>
                        <a:pt x="19" y="4"/>
                      </a:lnTo>
                      <a:lnTo>
                        <a:pt x="20" y="4"/>
                      </a:lnTo>
                      <a:lnTo>
                        <a:pt x="21" y="4"/>
                      </a:lnTo>
                      <a:lnTo>
                        <a:pt x="22" y="6"/>
                      </a:lnTo>
                      <a:lnTo>
                        <a:pt x="23" y="6"/>
                      </a:lnTo>
                      <a:lnTo>
                        <a:pt x="24" y="6"/>
                      </a:lnTo>
                      <a:lnTo>
                        <a:pt x="25" y="6"/>
                      </a:lnTo>
                      <a:lnTo>
                        <a:pt x="26" y="6"/>
                      </a:lnTo>
                      <a:lnTo>
                        <a:pt x="27" y="6"/>
                      </a:lnTo>
                      <a:lnTo>
                        <a:pt x="28" y="8"/>
                      </a:lnTo>
                      <a:lnTo>
                        <a:pt x="29" y="8"/>
                      </a:lnTo>
                      <a:lnTo>
                        <a:pt x="30" y="8"/>
                      </a:lnTo>
                      <a:lnTo>
                        <a:pt x="31" y="8"/>
                      </a:lnTo>
                      <a:lnTo>
                        <a:pt x="32" y="8"/>
                      </a:lnTo>
                      <a:lnTo>
                        <a:pt x="33" y="8"/>
                      </a:lnTo>
                      <a:lnTo>
                        <a:pt x="34" y="8"/>
                      </a:lnTo>
                      <a:lnTo>
                        <a:pt x="35" y="8"/>
                      </a:lnTo>
                      <a:lnTo>
                        <a:pt x="36" y="9"/>
                      </a:lnTo>
                      <a:lnTo>
                        <a:pt x="37" y="9"/>
                      </a:lnTo>
                      <a:lnTo>
                        <a:pt x="38" y="9"/>
                      </a:lnTo>
                      <a:lnTo>
                        <a:pt x="40" y="9"/>
                      </a:lnTo>
                      <a:lnTo>
                        <a:pt x="41" y="9"/>
                      </a:lnTo>
                      <a:lnTo>
                        <a:pt x="42" y="9"/>
                      </a:lnTo>
                      <a:lnTo>
                        <a:pt x="44" y="9"/>
                      </a:lnTo>
                      <a:lnTo>
                        <a:pt x="45" y="9"/>
                      </a:lnTo>
                      <a:lnTo>
                        <a:pt x="46" y="9"/>
                      </a:lnTo>
                      <a:lnTo>
                        <a:pt x="47" y="9"/>
                      </a:lnTo>
                      <a:lnTo>
                        <a:pt x="48" y="9"/>
                      </a:lnTo>
                      <a:lnTo>
                        <a:pt x="49" y="9"/>
                      </a:lnTo>
                      <a:lnTo>
                        <a:pt x="51" y="9"/>
                      </a:lnTo>
                      <a:lnTo>
                        <a:pt x="53" y="9"/>
                      </a:lnTo>
                      <a:lnTo>
                        <a:pt x="55" y="9"/>
                      </a:lnTo>
                      <a:lnTo>
                        <a:pt x="56" y="11"/>
                      </a:lnTo>
                      <a:lnTo>
                        <a:pt x="58" y="9"/>
                      </a:lnTo>
                      <a:lnTo>
                        <a:pt x="60" y="11"/>
                      </a:lnTo>
                      <a:lnTo>
                        <a:pt x="60" y="9"/>
                      </a:lnTo>
                      <a:lnTo>
                        <a:pt x="62" y="9"/>
                      </a:lnTo>
                      <a:lnTo>
                        <a:pt x="62" y="11"/>
                      </a:lnTo>
                      <a:lnTo>
                        <a:pt x="64" y="9"/>
                      </a:lnTo>
                      <a:lnTo>
                        <a:pt x="65" y="11"/>
                      </a:lnTo>
                      <a:lnTo>
                        <a:pt x="66" y="11"/>
                      </a:lnTo>
                      <a:lnTo>
                        <a:pt x="67" y="11"/>
                      </a:lnTo>
                      <a:lnTo>
                        <a:pt x="68" y="11"/>
                      </a:lnTo>
                      <a:lnTo>
                        <a:pt x="69" y="11"/>
                      </a:lnTo>
                      <a:lnTo>
                        <a:pt x="71" y="11"/>
                      </a:lnTo>
                      <a:lnTo>
                        <a:pt x="72" y="11"/>
                      </a:lnTo>
                      <a:lnTo>
                        <a:pt x="73" y="11"/>
                      </a:lnTo>
                      <a:lnTo>
                        <a:pt x="73" y="12"/>
                      </a:lnTo>
                      <a:lnTo>
                        <a:pt x="75" y="11"/>
                      </a:lnTo>
                      <a:lnTo>
                        <a:pt x="76" y="12"/>
                      </a:lnTo>
                      <a:lnTo>
                        <a:pt x="77" y="12"/>
                      </a:lnTo>
                      <a:lnTo>
                        <a:pt x="78" y="12"/>
                      </a:lnTo>
                      <a:lnTo>
                        <a:pt x="79" y="12"/>
                      </a:lnTo>
                      <a:lnTo>
                        <a:pt x="80" y="12"/>
                      </a:lnTo>
                      <a:lnTo>
                        <a:pt x="81" y="12"/>
                      </a:lnTo>
                      <a:lnTo>
                        <a:pt x="82" y="12"/>
                      </a:lnTo>
                      <a:lnTo>
                        <a:pt x="83" y="12"/>
                      </a:lnTo>
                      <a:lnTo>
                        <a:pt x="84" y="14"/>
                      </a:lnTo>
                      <a:lnTo>
                        <a:pt x="85" y="14"/>
                      </a:lnTo>
                      <a:lnTo>
                        <a:pt x="86" y="14"/>
                      </a:lnTo>
                      <a:lnTo>
                        <a:pt x="87" y="14"/>
                      </a:lnTo>
                      <a:lnTo>
                        <a:pt x="88" y="14"/>
                      </a:lnTo>
                      <a:lnTo>
                        <a:pt x="89" y="14"/>
                      </a:lnTo>
                      <a:lnTo>
                        <a:pt x="90" y="14"/>
                      </a:lnTo>
                      <a:lnTo>
                        <a:pt x="91" y="14"/>
                      </a:lnTo>
                      <a:lnTo>
                        <a:pt x="92" y="14"/>
                      </a:lnTo>
                      <a:lnTo>
                        <a:pt x="93" y="14"/>
                      </a:lnTo>
                      <a:lnTo>
                        <a:pt x="94" y="14"/>
                      </a:lnTo>
                      <a:lnTo>
                        <a:pt x="95" y="14"/>
                      </a:lnTo>
                      <a:lnTo>
                        <a:pt x="96" y="14"/>
                      </a:lnTo>
                      <a:lnTo>
                        <a:pt x="97" y="14"/>
                      </a:lnTo>
                      <a:lnTo>
                        <a:pt x="98" y="14"/>
                      </a:lnTo>
                      <a:lnTo>
                        <a:pt x="99" y="16"/>
                      </a:lnTo>
                      <a:lnTo>
                        <a:pt x="100" y="14"/>
                      </a:lnTo>
                    </a:path>
                  </a:pathLst>
                </a:custGeom>
                <a:grpFill/>
                <a:ln w="12700" cap="rnd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55" name="Freeform 154"/>
                <p:cNvSpPr>
                  <a:spLocks/>
                </p:cNvSpPr>
                <p:nvPr/>
              </p:nvSpPr>
              <p:spPr bwMode="auto">
                <a:xfrm>
                  <a:off x="2607" y="2690"/>
                  <a:ext cx="101" cy="1"/>
                </a:xfrm>
                <a:custGeom>
                  <a:avLst/>
                  <a:gdLst>
                    <a:gd name="T0" fmla="*/ 1 w 101"/>
                    <a:gd name="T1" fmla="*/ 0 h 1"/>
                    <a:gd name="T2" fmla="*/ 3 w 101"/>
                    <a:gd name="T3" fmla="*/ 0 h 1"/>
                    <a:gd name="T4" fmla="*/ 5 w 101"/>
                    <a:gd name="T5" fmla="*/ 0 h 1"/>
                    <a:gd name="T6" fmla="*/ 7 w 101"/>
                    <a:gd name="T7" fmla="*/ 0 h 1"/>
                    <a:gd name="T8" fmla="*/ 10 w 101"/>
                    <a:gd name="T9" fmla="*/ 0 h 1"/>
                    <a:gd name="T10" fmla="*/ 12 w 101"/>
                    <a:gd name="T11" fmla="*/ 0 h 1"/>
                    <a:gd name="T12" fmla="*/ 13 w 101"/>
                    <a:gd name="T13" fmla="*/ 0 h 1"/>
                    <a:gd name="T14" fmla="*/ 15 w 101"/>
                    <a:gd name="T15" fmla="*/ 0 h 1"/>
                    <a:gd name="T16" fmla="*/ 17 w 101"/>
                    <a:gd name="T17" fmla="*/ 0 h 1"/>
                    <a:gd name="T18" fmla="*/ 19 w 101"/>
                    <a:gd name="T19" fmla="*/ 0 h 1"/>
                    <a:gd name="T20" fmla="*/ 21 w 101"/>
                    <a:gd name="T21" fmla="*/ 0 h 1"/>
                    <a:gd name="T22" fmla="*/ 24 w 101"/>
                    <a:gd name="T23" fmla="*/ 0 h 1"/>
                    <a:gd name="T24" fmla="*/ 25 w 101"/>
                    <a:gd name="T25" fmla="*/ 0 h 1"/>
                    <a:gd name="T26" fmla="*/ 28 w 101"/>
                    <a:gd name="T27" fmla="*/ 0 h 1"/>
                    <a:gd name="T28" fmla="*/ 30 w 101"/>
                    <a:gd name="T29" fmla="*/ 0 h 1"/>
                    <a:gd name="T30" fmla="*/ 32 w 101"/>
                    <a:gd name="T31" fmla="*/ 0 h 1"/>
                    <a:gd name="T32" fmla="*/ 34 w 101"/>
                    <a:gd name="T33" fmla="*/ 0 h 1"/>
                    <a:gd name="T34" fmla="*/ 35 w 101"/>
                    <a:gd name="T35" fmla="*/ 0 h 1"/>
                    <a:gd name="T36" fmla="*/ 37 w 101"/>
                    <a:gd name="T37" fmla="*/ 0 h 1"/>
                    <a:gd name="T38" fmla="*/ 39 w 101"/>
                    <a:gd name="T39" fmla="*/ 0 h 1"/>
                    <a:gd name="T40" fmla="*/ 42 w 101"/>
                    <a:gd name="T41" fmla="*/ 0 h 1"/>
                    <a:gd name="T42" fmla="*/ 44 w 101"/>
                    <a:gd name="T43" fmla="*/ 0 h 1"/>
                    <a:gd name="T44" fmla="*/ 45 w 101"/>
                    <a:gd name="T45" fmla="*/ 0 h 1"/>
                    <a:gd name="T46" fmla="*/ 48 w 101"/>
                    <a:gd name="T47" fmla="*/ 0 h 1"/>
                    <a:gd name="T48" fmla="*/ 50 w 101"/>
                    <a:gd name="T49" fmla="*/ 0 h 1"/>
                    <a:gd name="T50" fmla="*/ 52 w 101"/>
                    <a:gd name="T51" fmla="*/ 0 h 1"/>
                    <a:gd name="T52" fmla="*/ 54 w 101"/>
                    <a:gd name="T53" fmla="*/ 0 h 1"/>
                    <a:gd name="T54" fmla="*/ 56 w 101"/>
                    <a:gd name="T55" fmla="*/ 0 h 1"/>
                    <a:gd name="T56" fmla="*/ 57 w 101"/>
                    <a:gd name="T57" fmla="*/ 0 h 1"/>
                    <a:gd name="T58" fmla="*/ 60 w 101"/>
                    <a:gd name="T59" fmla="*/ 0 h 1"/>
                    <a:gd name="T60" fmla="*/ 62 w 101"/>
                    <a:gd name="T61" fmla="*/ 0 h 1"/>
                    <a:gd name="T62" fmla="*/ 64 w 101"/>
                    <a:gd name="T63" fmla="*/ 0 h 1"/>
                    <a:gd name="T64" fmla="*/ 66 w 101"/>
                    <a:gd name="T65" fmla="*/ 0 h 1"/>
                    <a:gd name="T66" fmla="*/ 68 w 101"/>
                    <a:gd name="T67" fmla="*/ 0 h 1"/>
                    <a:gd name="T68" fmla="*/ 70 w 101"/>
                    <a:gd name="T69" fmla="*/ 0 h 1"/>
                    <a:gd name="T70" fmla="*/ 72 w 101"/>
                    <a:gd name="T71" fmla="*/ 0 h 1"/>
                    <a:gd name="T72" fmla="*/ 74 w 101"/>
                    <a:gd name="T73" fmla="*/ 0 h 1"/>
                    <a:gd name="T74" fmla="*/ 76 w 101"/>
                    <a:gd name="T75" fmla="*/ 0 h 1"/>
                    <a:gd name="T76" fmla="*/ 78 w 101"/>
                    <a:gd name="T77" fmla="*/ 0 h 1"/>
                    <a:gd name="T78" fmla="*/ 80 w 101"/>
                    <a:gd name="T79" fmla="*/ 0 h 1"/>
                    <a:gd name="T80" fmla="*/ 82 w 101"/>
                    <a:gd name="T81" fmla="*/ 0 h 1"/>
                    <a:gd name="T82" fmla="*/ 84 w 101"/>
                    <a:gd name="T83" fmla="*/ 0 h 1"/>
                    <a:gd name="T84" fmla="*/ 86 w 101"/>
                    <a:gd name="T85" fmla="*/ 0 h 1"/>
                    <a:gd name="T86" fmla="*/ 88 w 101"/>
                    <a:gd name="T87" fmla="*/ 0 h 1"/>
                    <a:gd name="T88" fmla="*/ 90 w 101"/>
                    <a:gd name="T89" fmla="*/ 0 h 1"/>
                    <a:gd name="T90" fmla="*/ 92 w 101"/>
                    <a:gd name="T91" fmla="*/ 0 h 1"/>
                    <a:gd name="T92" fmla="*/ 94 w 101"/>
                    <a:gd name="T93" fmla="*/ 0 h 1"/>
                    <a:gd name="T94" fmla="*/ 96 w 101"/>
                    <a:gd name="T95" fmla="*/ 0 h 1"/>
                    <a:gd name="T96" fmla="*/ 98 w 101"/>
                    <a:gd name="T97" fmla="*/ 0 h 1"/>
                    <a:gd name="T98" fmla="*/ 100 w 101"/>
                    <a:gd name="T99" fmla="*/ 0 h 1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1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5" y="0"/>
                      </a:lnTo>
                      <a:lnTo>
                        <a:pt x="17" y="0"/>
                      </a:lnTo>
                      <a:lnTo>
                        <a:pt x="18" y="0"/>
                      </a:lnTo>
                      <a:lnTo>
                        <a:pt x="19" y="0"/>
                      </a:lnTo>
                      <a:lnTo>
                        <a:pt x="20" y="0"/>
                      </a:lnTo>
                      <a:lnTo>
                        <a:pt x="21" y="0"/>
                      </a:lnTo>
                      <a:lnTo>
                        <a:pt x="23" y="0"/>
                      </a:lnTo>
                      <a:lnTo>
                        <a:pt x="24" y="0"/>
                      </a:lnTo>
                      <a:lnTo>
                        <a:pt x="25" y="0"/>
                      </a:lnTo>
                      <a:lnTo>
                        <a:pt x="26" y="0"/>
                      </a:lnTo>
                      <a:lnTo>
                        <a:pt x="28" y="0"/>
                      </a:lnTo>
                      <a:lnTo>
                        <a:pt x="30" y="0"/>
                      </a:lnTo>
                      <a:lnTo>
                        <a:pt x="32" y="0"/>
                      </a:lnTo>
                      <a:lnTo>
                        <a:pt x="34" y="0"/>
                      </a:lnTo>
                      <a:lnTo>
                        <a:pt x="35" y="0"/>
                      </a:lnTo>
                      <a:lnTo>
                        <a:pt x="37" y="0"/>
                      </a:lnTo>
                      <a:lnTo>
                        <a:pt x="39" y="0"/>
                      </a:lnTo>
                      <a:lnTo>
                        <a:pt x="41" y="0"/>
                      </a:lnTo>
                      <a:lnTo>
                        <a:pt x="42" y="0"/>
                      </a:lnTo>
                      <a:lnTo>
                        <a:pt x="43" y="0"/>
                      </a:lnTo>
                      <a:lnTo>
                        <a:pt x="44" y="0"/>
                      </a:lnTo>
                      <a:lnTo>
                        <a:pt x="45" y="0"/>
                      </a:lnTo>
                      <a:lnTo>
                        <a:pt x="46" y="0"/>
                      </a:lnTo>
                      <a:lnTo>
                        <a:pt x="48" y="0"/>
                      </a:lnTo>
                      <a:lnTo>
                        <a:pt x="49" y="0"/>
                      </a:lnTo>
                      <a:lnTo>
                        <a:pt x="50" y="0"/>
                      </a:lnTo>
                      <a:lnTo>
                        <a:pt x="51" y="0"/>
                      </a:lnTo>
                      <a:lnTo>
                        <a:pt x="52" y="0"/>
                      </a:lnTo>
                      <a:lnTo>
                        <a:pt x="53" y="0"/>
                      </a:lnTo>
                      <a:lnTo>
                        <a:pt x="54" y="0"/>
                      </a:lnTo>
                      <a:lnTo>
                        <a:pt x="55" y="0"/>
                      </a:lnTo>
                      <a:lnTo>
                        <a:pt x="56" y="0"/>
                      </a:lnTo>
                      <a:lnTo>
                        <a:pt x="57" y="0"/>
                      </a:lnTo>
                      <a:lnTo>
                        <a:pt x="59" y="0"/>
                      </a:lnTo>
                      <a:lnTo>
                        <a:pt x="60" y="0"/>
                      </a:lnTo>
                      <a:lnTo>
                        <a:pt x="61" y="0"/>
                      </a:lnTo>
                      <a:lnTo>
                        <a:pt x="62" y="0"/>
                      </a:lnTo>
                      <a:lnTo>
                        <a:pt x="63" y="0"/>
                      </a:lnTo>
                      <a:lnTo>
                        <a:pt x="64" y="0"/>
                      </a:lnTo>
                      <a:lnTo>
                        <a:pt x="65" y="0"/>
                      </a:lnTo>
                      <a:lnTo>
                        <a:pt x="66" y="0"/>
                      </a:lnTo>
                      <a:lnTo>
                        <a:pt x="67" y="0"/>
                      </a:lnTo>
                      <a:lnTo>
                        <a:pt x="68" y="0"/>
                      </a:lnTo>
                      <a:lnTo>
                        <a:pt x="69" y="0"/>
                      </a:lnTo>
                      <a:lnTo>
                        <a:pt x="70" y="0"/>
                      </a:lnTo>
                      <a:lnTo>
                        <a:pt x="71" y="0"/>
                      </a:lnTo>
                      <a:lnTo>
                        <a:pt x="72" y="0"/>
                      </a:lnTo>
                      <a:lnTo>
                        <a:pt x="73" y="0"/>
                      </a:lnTo>
                      <a:lnTo>
                        <a:pt x="74" y="0"/>
                      </a:lnTo>
                      <a:lnTo>
                        <a:pt x="75" y="0"/>
                      </a:lnTo>
                      <a:lnTo>
                        <a:pt x="76" y="0"/>
                      </a:lnTo>
                      <a:lnTo>
                        <a:pt x="77" y="0"/>
                      </a:lnTo>
                      <a:lnTo>
                        <a:pt x="78" y="0"/>
                      </a:lnTo>
                      <a:lnTo>
                        <a:pt x="79" y="0"/>
                      </a:lnTo>
                      <a:lnTo>
                        <a:pt x="80" y="0"/>
                      </a:lnTo>
                      <a:lnTo>
                        <a:pt x="81" y="0"/>
                      </a:lnTo>
                      <a:lnTo>
                        <a:pt x="82" y="0"/>
                      </a:lnTo>
                      <a:lnTo>
                        <a:pt x="83" y="0"/>
                      </a:lnTo>
                      <a:lnTo>
                        <a:pt x="84" y="0"/>
                      </a:lnTo>
                      <a:lnTo>
                        <a:pt x="85" y="0"/>
                      </a:lnTo>
                      <a:lnTo>
                        <a:pt x="86" y="0"/>
                      </a:lnTo>
                      <a:lnTo>
                        <a:pt x="87" y="0"/>
                      </a:lnTo>
                      <a:lnTo>
                        <a:pt x="88" y="0"/>
                      </a:lnTo>
                      <a:lnTo>
                        <a:pt x="89" y="0"/>
                      </a:lnTo>
                      <a:lnTo>
                        <a:pt x="90" y="0"/>
                      </a:lnTo>
                      <a:lnTo>
                        <a:pt x="91" y="0"/>
                      </a:lnTo>
                      <a:lnTo>
                        <a:pt x="92" y="0"/>
                      </a:lnTo>
                      <a:lnTo>
                        <a:pt x="93" y="0"/>
                      </a:lnTo>
                      <a:lnTo>
                        <a:pt x="94" y="0"/>
                      </a:lnTo>
                      <a:lnTo>
                        <a:pt x="95" y="0"/>
                      </a:lnTo>
                      <a:lnTo>
                        <a:pt x="96" y="0"/>
                      </a:lnTo>
                      <a:lnTo>
                        <a:pt x="97" y="0"/>
                      </a:lnTo>
                      <a:lnTo>
                        <a:pt x="98" y="0"/>
                      </a:lnTo>
                      <a:lnTo>
                        <a:pt x="99" y="0"/>
                      </a:lnTo>
                      <a:lnTo>
                        <a:pt x="100" y="0"/>
                      </a:lnTo>
                    </a:path>
                  </a:pathLst>
                </a:custGeom>
                <a:grpFill/>
                <a:ln w="12700" cap="rnd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56" name="Freeform 155"/>
                <p:cNvSpPr>
                  <a:spLocks/>
                </p:cNvSpPr>
                <p:nvPr/>
              </p:nvSpPr>
              <p:spPr bwMode="auto">
                <a:xfrm>
                  <a:off x="2806" y="2675"/>
                  <a:ext cx="102" cy="17"/>
                </a:xfrm>
                <a:custGeom>
                  <a:avLst/>
                  <a:gdLst>
                    <a:gd name="T0" fmla="*/ 1 w 102"/>
                    <a:gd name="T1" fmla="*/ 16 h 17"/>
                    <a:gd name="T2" fmla="*/ 3 w 102"/>
                    <a:gd name="T3" fmla="*/ 14 h 17"/>
                    <a:gd name="T4" fmla="*/ 5 w 102"/>
                    <a:gd name="T5" fmla="*/ 14 h 17"/>
                    <a:gd name="T6" fmla="*/ 7 w 102"/>
                    <a:gd name="T7" fmla="*/ 14 h 17"/>
                    <a:gd name="T8" fmla="*/ 9 w 102"/>
                    <a:gd name="T9" fmla="*/ 14 h 17"/>
                    <a:gd name="T10" fmla="*/ 12 w 102"/>
                    <a:gd name="T11" fmla="*/ 14 h 17"/>
                    <a:gd name="T12" fmla="*/ 14 w 102"/>
                    <a:gd name="T13" fmla="*/ 12 h 17"/>
                    <a:gd name="T14" fmla="*/ 16 w 102"/>
                    <a:gd name="T15" fmla="*/ 12 h 17"/>
                    <a:gd name="T16" fmla="*/ 18 w 102"/>
                    <a:gd name="T17" fmla="*/ 12 h 17"/>
                    <a:gd name="T18" fmla="*/ 20 w 102"/>
                    <a:gd name="T19" fmla="*/ 12 h 17"/>
                    <a:gd name="T20" fmla="*/ 22 w 102"/>
                    <a:gd name="T21" fmla="*/ 12 h 17"/>
                    <a:gd name="T22" fmla="*/ 23 w 102"/>
                    <a:gd name="T23" fmla="*/ 12 h 17"/>
                    <a:gd name="T24" fmla="*/ 26 w 102"/>
                    <a:gd name="T25" fmla="*/ 12 h 17"/>
                    <a:gd name="T26" fmla="*/ 27 w 102"/>
                    <a:gd name="T27" fmla="*/ 12 h 17"/>
                    <a:gd name="T28" fmla="*/ 30 w 102"/>
                    <a:gd name="T29" fmla="*/ 12 h 17"/>
                    <a:gd name="T30" fmla="*/ 32 w 102"/>
                    <a:gd name="T31" fmla="*/ 12 h 17"/>
                    <a:gd name="T32" fmla="*/ 34 w 102"/>
                    <a:gd name="T33" fmla="*/ 10 h 17"/>
                    <a:gd name="T34" fmla="*/ 36 w 102"/>
                    <a:gd name="T35" fmla="*/ 10 h 17"/>
                    <a:gd name="T36" fmla="*/ 38 w 102"/>
                    <a:gd name="T37" fmla="*/ 10 h 17"/>
                    <a:gd name="T38" fmla="*/ 40 w 102"/>
                    <a:gd name="T39" fmla="*/ 10 h 17"/>
                    <a:gd name="T40" fmla="*/ 42 w 102"/>
                    <a:gd name="T41" fmla="*/ 10 h 17"/>
                    <a:gd name="T42" fmla="*/ 44 w 102"/>
                    <a:gd name="T43" fmla="*/ 8 h 17"/>
                    <a:gd name="T44" fmla="*/ 46 w 102"/>
                    <a:gd name="T45" fmla="*/ 8 h 17"/>
                    <a:gd name="T46" fmla="*/ 48 w 102"/>
                    <a:gd name="T47" fmla="*/ 8 h 17"/>
                    <a:gd name="T48" fmla="*/ 50 w 102"/>
                    <a:gd name="T49" fmla="*/ 8 h 17"/>
                    <a:gd name="T50" fmla="*/ 52 w 102"/>
                    <a:gd name="T51" fmla="*/ 8 h 17"/>
                    <a:gd name="T52" fmla="*/ 54 w 102"/>
                    <a:gd name="T53" fmla="*/ 8 h 17"/>
                    <a:gd name="T54" fmla="*/ 56 w 102"/>
                    <a:gd name="T55" fmla="*/ 7 h 17"/>
                    <a:gd name="T56" fmla="*/ 59 w 102"/>
                    <a:gd name="T57" fmla="*/ 7 h 17"/>
                    <a:gd name="T58" fmla="*/ 60 w 102"/>
                    <a:gd name="T59" fmla="*/ 7 h 17"/>
                    <a:gd name="T60" fmla="*/ 63 w 102"/>
                    <a:gd name="T61" fmla="*/ 7 h 17"/>
                    <a:gd name="T62" fmla="*/ 65 w 102"/>
                    <a:gd name="T63" fmla="*/ 7 h 17"/>
                    <a:gd name="T64" fmla="*/ 66 w 102"/>
                    <a:gd name="T65" fmla="*/ 7 h 17"/>
                    <a:gd name="T66" fmla="*/ 68 w 102"/>
                    <a:gd name="T67" fmla="*/ 5 h 17"/>
                    <a:gd name="T68" fmla="*/ 70 w 102"/>
                    <a:gd name="T69" fmla="*/ 5 h 17"/>
                    <a:gd name="T70" fmla="*/ 72 w 102"/>
                    <a:gd name="T71" fmla="*/ 5 h 17"/>
                    <a:gd name="T72" fmla="*/ 74 w 102"/>
                    <a:gd name="T73" fmla="*/ 5 h 17"/>
                    <a:gd name="T74" fmla="*/ 77 w 102"/>
                    <a:gd name="T75" fmla="*/ 5 h 17"/>
                    <a:gd name="T76" fmla="*/ 79 w 102"/>
                    <a:gd name="T77" fmla="*/ 5 h 17"/>
                    <a:gd name="T78" fmla="*/ 81 w 102"/>
                    <a:gd name="T79" fmla="*/ 3 h 17"/>
                    <a:gd name="T80" fmla="*/ 83 w 102"/>
                    <a:gd name="T81" fmla="*/ 3 h 17"/>
                    <a:gd name="T82" fmla="*/ 85 w 102"/>
                    <a:gd name="T83" fmla="*/ 3 h 17"/>
                    <a:gd name="T84" fmla="*/ 87 w 102"/>
                    <a:gd name="T85" fmla="*/ 3 h 17"/>
                    <a:gd name="T86" fmla="*/ 89 w 102"/>
                    <a:gd name="T87" fmla="*/ 1 h 17"/>
                    <a:gd name="T88" fmla="*/ 91 w 102"/>
                    <a:gd name="T89" fmla="*/ 1 h 17"/>
                    <a:gd name="T90" fmla="*/ 93 w 102"/>
                    <a:gd name="T91" fmla="*/ 1 h 17"/>
                    <a:gd name="T92" fmla="*/ 95 w 102"/>
                    <a:gd name="T93" fmla="*/ 1 h 17"/>
                    <a:gd name="T94" fmla="*/ 97 w 102"/>
                    <a:gd name="T95" fmla="*/ 1 h 17"/>
                    <a:gd name="T96" fmla="*/ 99 w 102"/>
                    <a:gd name="T97" fmla="*/ 0 h 17"/>
                    <a:gd name="T98" fmla="*/ 101 w 102"/>
                    <a:gd name="T99" fmla="*/ 0 h 17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2" h="17">
                      <a:moveTo>
                        <a:pt x="0" y="16"/>
                      </a:moveTo>
                      <a:lnTo>
                        <a:pt x="1" y="16"/>
                      </a:lnTo>
                      <a:lnTo>
                        <a:pt x="2" y="16"/>
                      </a:lnTo>
                      <a:lnTo>
                        <a:pt x="3" y="14"/>
                      </a:lnTo>
                      <a:lnTo>
                        <a:pt x="5" y="14"/>
                      </a:lnTo>
                      <a:lnTo>
                        <a:pt x="7" y="14"/>
                      </a:lnTo>
                      <a:lnTo>
                        <a:pt x="8" y="14"/>
                      </a:lnTo>
                      <a:lnTo>
                        <a:pt x="9" y="14"/>
                      </a:lnTo>
                      <a:lnTo>
                        <a:pt x="10" y="14"/>
                      </a:lnTo>
                      <a:lnTo>
                        <a:pt x="12" y="14"/>
                      </a:lnTo>
                      <a:lnTo>
                        <a:pt x="14" y="12"/>
                      </a:lnTo>
                      <a:lnTo>
                        <a:pt x="16" y="12"/>
                      </a:lnTo>
                      <a:lnTo>
                        <a:pt x="18" y="12"/>
                      </a:lnTo>
                      <a:lnTo>
                        <a:pt x="19" y="12"/>
                      </a:lnTo>
                      <a:lnTo>
                        <a:pt x="20" y="12"/>
                      </a:lnTo>
                      <a:lnTo>
                        <a:pt x="22" y="12"/>
                      </a:lnTo>
                      <a:lnTo>
                        <a:pt x="23" y="12"/>
                      </a:lnTo>
                      <a:lnTo>
                        <a:pt x="25" y="12"/>
                      </a:lnTo>
                      <a:lnTo>
                        <a:pt x="26" y="12"/>
                      </a:lnTo>
                      <a:lnTo>
                        <a:pt x="27" y="12"/>
                      </a:lnTo>
                      <a:lnTo>
                        <a:pt x="29" y="12"/>
                      </a:lnTo>
                      <a:lnTo>
                        <a:pt x="30" y="12"/>
                      </a:lnTo>
                      <a:lnTo>
                        <a:pt x="31" y="12"/>
                      </a:lnTo>
                      <a:lnTo>
                        <a:pt x="32" y="12"/>
                      </a:lnTo>
                      <a:lnTo>
                        <a:pt x="33" y="12"/>
                      </a:lnTo>
                      <a:lnTo>
                        <a:pt x="34" y="10"/>
                      </a:lnTo>
                      <a:lnTo>
                        <a:pt x="35" y="12"/>
                      </a:lnTo>
                      <a:lnTo>
                        <a:pt x="36" y="10"/>
                      </a:lnTo>
                      <a:lnTo>
                        <a:pt x="37" y="10"/>
                      </a:lnTo>
                      <a:lnTo>
                        <a:pt x="38" y="10"/>
                      </a:lnTo>
                      <a:lnTo>
                        <a:pt x="39" y="10"/>
                      </a:lnTo>
                      <a:lnTo>
                        <a:pt x="40" y="10"/>
                      </a:lnTo>
                      <a:lnTo>
                        <a:pt x="41" y="10"/>
                      </a:lnTo>
                      <a:lnTo>
                        <a:pt x="42" y="10"/>
                      </a:lnTo>
                      <a:lnTo>
                        <a:pt x="43" y="10"/>
                      </a:lnTo>
                      <a:lnTo>
                        <a:pt x="44" y="8"/>
                      </a:lnTo>
                      <a:lnTo>
                        <a:pt x="45" y="8"/>
                      </a:lnTo>
                      <a:lnTo>
                        <a:pt x="46" y="8"/>
                      </a:lnTo>
                      <a:lnTo>
                        <a:pt x="47" y="8"/>
                      </a:lnTo>
                      <a:lnTo>
                        <a:pt x="48" y="8"/>
                      </a:lnTo>
                      <a:lnTo>
                        <a:pt x="49" y="8"/>
                      </a:lnTo>
                      <a:lnTo>
                        <a:pt x="50" y="8"/>
                      </a:lnTo>
                      <a:lnTo>
                        <a:pt x="51" y="8"/>
                      </a:lnTo>
                      <a:lnTo>
                        <a:pt x="52" y="8"/>
                      </a:lnTo>
                      <a:lnTo>
                        <a:pt x="53" y="8"/>
                      </a:lnTo>
                      <a:lnTo>
                        <a:pt x="54" y="8"/>
                      </a:lnTo>
                      <a:lnTo>
                        <a:pt x="55" y="8"/>
                      </a:lnTo>
                      <a:lnTo>
                        <a:pt x="56" y="7"/>
                      </a:lnTo>
                      <a:lnTo>
                        <a:pt x="57" y="7"/>
                      </a:lnTo>
                      <a:lnTo>
                        <a:pt x="59" y="7"/>
                      </a:lnTo>
                      <a:lnTo>
                        <a:pt x="60" y="7"/>
                      </a:lnTo>
                      <a:lnTo>
                        <a:pt x="61" y="7"/>
                      </a:lnTo>
                      <a:lnTo>
                        <a:pt x="63" y="7"/>
                      </a:lnTo>
                      <a:lnTo>
                        <a:pt x="65" y="7"/>
                      </a:lnTo>
                      <a:lnTo>
                        <a:pt x="66" y="7"/>
                      </a:lnTo>
                      <a:lnTo>
                        <a:pt x="67" y="7"/>
                      </a:lnTo>
                      <a:lnTo>
                        <a:pt x="68" y="5"/>
                      </a:lnTo>
                      <a:lnTo>
                        <a:pt x="70" y="5"/>
                      </a:lnTo>
                      <a:lnTo>
                        <a:pt x="72" y="5"/>
                      </a:lnTo>
                      <a:lnTo>
                        <a:pt x="74" y="5"/>
                      </a:lnTo>
                      <a:lnTo>
                        <a:pt x="76" y="5"/>
                      </a:lnTo>
                      <a:lnTo>
                        <a:pt x="77" y="5"/>
                      </a:lnTo>
                      <a:lnTo>
                        <a:pt x="78" y="5"/>
                      </a:lnTo>
                      <a:lnTo>
                        <a:pt x="79" y="5"/>
                      </a:lnTo>
                      <a:lnTo>
                        <a:pt x="79" y="3"/>
                      </a:lnTo>
                      <a:lnTo>
                        <a:pt x="81" y="3"/>
                      </a:lnTo>
                      <a:lnTo>
                        <a:pt x="83" y="3"/>
                      </a:lnTo>
                      <a:lnTo>
                        <a:pt x="84" y="3"/>
                      </a:lnTo>
                      <a:lnTo>
                        <a:pt x="85" y="3"/>
                      </a:lnTo>
                      <a:lnTo>
                        <a:pt x="86" y="3"/>
                      </a:lnTo>
                      <a:lnTo>
                        <a:pt x="87" y="3"/>
                      </a:lnTo>
                      <a:lnTo>
                        <a:pt x="88" y="3"/>
                      </a:lnTo>
                      <a:lnTo>
                        <a:pt x="89" y="1"/>
                      </a:lnTo>
                      <a:lnTo>
                        <a:pt x="90" y="1"/>
                      </a:lnTo>
                      <a:lnTo>
                        <a:pt x="91" y="1"/>
                      </a:lnTo>
                      <a:lnTo>
                        <a:pt x="92" y="1"/>
                      </a:lnTo>
                      <a:lnTo>
                        <a:pt x="93" y="1"/>
                      </a:lnTo>
                      <a:lnTo>
                        <a:pt x="94" y="1"/>
                      </a:lnTo>
                      <a:lnTo>
                        <a:pt x="95" y="1"/>
                      </a:lnTo>
                      <a:lnTo>
                        <a:pt x="96" y="1"/>
                      </a:lnTo>
                      <a:lnTo>
                        <a:pt x="97" y="1"/>
                      </a:lnTo>
                      <a:lnTo>
                        <a:pt x="98" y="0"/>
                      </a:lnTo>
                      <a:lnTo>
                        <a:pt x="99" y="0"/>
                      </a:lnTo>
                      <a:lnTo>
                        <a:pt x="100" y="0"/>
                      </a:lnTo>
                      <a:lnTo>
                        <a:pt x="101" y="0"/>
                      </a:lnTo>
                    </a:path>
                  </a:pathLst>
                </a:custGeom>
                <a:grpFill/>
                <a:ln w="12700" cap="rnd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57" name="Freeform 156"/>
                <p:cNvSpPr>
                  <a:spLocks/>
                </p:cNvSpPr>
                <p:nvPr/>
              </p:nvSpPr>
              <p:spPr bwMode="auto">
                <a:xfrm>
                  <a:off x="3007" y="2649"/>
                  <a:ext cx="101" cy="17"/>
                </a:xfrm>
                <a:custGeom>
                  <a:avLst/>
                  <a:gdLst>
                    <a:gd name="T0" fmla="*/ 1 w 101"/>
                    <a:gd name="T1" fmla="*/ 16 h 17"/>
                    <a:gd name="T2" fmla="*/ 3 w 101"/>
                    <a:gd name="T3" fmla="*/ 16 h 17"/>
                    <a:gd name="T4" fmla="*/ 5 w 101"/>
                    <a:gd name="T5" fmla="*/ 14 h 17"/>
                    <a:gd name="T6" fmla="*/ 7 w 101"/>
                    <a:gd name="T7" fmla="*/ 14 h 17"/>
                    <a:gd name="T8" fmla="*/ 9 w 101"/>
                    <a:gd name="T9" fmla="*/ 14 h 17"/>
                    <a:gd name="T10" fmla="*/ 11 w 101"/>
                    <a:gd name="T11" fmla="*/ 14 h 17"/>
                    <a:gd name="T12" fmla="*/ 14 w 101"/>
                    <a:gd name="T13" fmla="*/ 13 h 17"/>
                    <a:gd name="T14" fmla="*/ 15 w 101"/>
                    <a:gd name="T15" fmla="*/ 13 h 17"/>
                    <a:gd name="T16" fmla="*/ 17 w 101"/>
                    <a:gd name="T17" fmla="*/ 12 h 17"/>
                    <a:gd name="T18" fmla="*/ 19 w 101"/>
                    <a:gd name="T19" fmla="*/ 12 h 17"/>
                    <a:gd name="T20" fmla="*/ 21 w 101"/>
                    <a:gd name="T21" fmla="*/ 10 h 17"/>
                    <a:gd name="T22" fmla="*/ 23 w 101"/>
                    <a:gd name="T23" fmla="*/ 12 h 17"/>
                    <a:gd name="T24" fmla="*/ 25 w 101"/>
                    <a:gd name="T25" fmla="*/ 10 h 17"/>
                    <a:gd name="T26" fmla="*/ 27 w 101"/>
                    <a:gd name="T27" fmla="*/ 10 h 17"/>
                    <a:gd name="T28" fmla="*/ 29 w 101"/>
                    <a:gd name="T29" fmla="*/ 10 h 17"/>
                    <a:gd name="T30" fmla="*/ 32 w 101"/>
                    <a:gd name="T31" fmla="*/ 10 h 17"/>
                    <a:gd name="T32" fmla="*/ 34 w 101"/>
                    <a:gd name="T33" fmla="*/ 9 h 17"/>
                    <a:gd name="T34" fmla="*/ 35 w 101"/>
                    <a:gd name="T35" fmla="*/ 9 h 17"/>
                    <a:gd name="T36" fmla="*/ 37 w 101"/>
                    <a:gd name="T37" fmla="*/ 9 h 17"/>
                    <a:gd name="T38" fmla="*/ 39 w 101"/>
                    <a:gd name="T39" fmla="*/ 9 h 17"/>
                    <a:gd name="T40" fmla="*/ 41 w 101"/>
                    <a:gd name="T41" fmla="*/ 9 h 17"/>
                    <a:gd name="T42" fmla="*/ 43 w 101"/>
                    <a:gd name="T43" fmla="*/ 9 h 17"/>
                    <a:gd name="T44" fmla="*/ 46 w 101"/>
                    <a:gd name="T45" fmla="*/ 8 h 17"/>
                    <a:gd name="T46" fmla="*/ 48 w 101"/>
                    <a:gd name="T47" fmla="*/ 6 h 17"/>
                    <a:gd name="T48" fmla="*/ 50 w 101"/>
                    <a:gd name="T49" fmla="*/ 6 h 17"/>
                    <a:gd name="T50" fmla="*/ 52 w 101"/>
                    <a:gd name="T51" fmla="*/ 6 h 17"/>
                    <a:gd name="T52" fmla="*/ 54 w 101"/>
                    <a:gd name="T53" fmla="*/ 5 h 17"/>
                    <a:gd name="T54" fmla="*/ 55 w 101"/>
                    <a:gd name="T55" fmla="*/ 5 h 17"/>
                    <a:gd name="T56" fmla="*/ 58 w 101"/>
                    <a:gd name="T57" fmla="*/ 4 h 17"/>
                    <a:gd name="T58" fmla="*/ 60 w 101"/>
                    <a:gd name="T59" fmla="*/ 4 h 17"/>
                    <a:gd name="T60" fmla="*/ 61 w 101"/>
                    <a:gd name="T61" fmla="*/ 4 h 17"/>
                    <a:gd name="T62" fmla="*/ 64 w 101"/>
                    <a:gd name="T63" fmla="*/ 2 h 17"/>
                    <a:gd name="T64" fmla="*/ 66 w 101"/>
                    <a:gd name="T65" fmla="*/ 2 h 17"/>
                    <a:gd name="T66" fmla="*/ 68 w 101"/>
                    <a:gd name="T67" fmla="*/ 1 h 17"/>
                    <a:gd name="T68" fmla="*/ 70 w 101"/>
                    <a:gd name="T69" fmla="*/ 0 h 17"/>
                    <a:gd name="T70" fmla="*/ 72 w 101"/>
                    <a:gd name="T71" fmla="*/ 0 h 17"/>
                    <a:gd name="T72" fmla="*/ 74 w 101"/>
                    <a:gd name="T73" fmla="*/ 0 h 17"/>
                    <a:gd name="T74" fmla="*/ 75 w 101"/>
                    <a:gd name="T75" fmla="*/ 0 h 17"/>
                    <a:gd name="T76" fmla="*/ 78 w 101"/>
                    <a:gd name="T77" fmla="*/ 0 h 17"/>
                    <a:gd name="T78" fmla="*/ 80 w 101"/>
                    <a:gd name="T79" fmla="*/ 0 h 17"/>
                    <a:gd name="T80" fmla="*/ 82 w 101"/>
                    <a:gd name="T81" fmla="*/ 1 h 17"/>
                    <a:gd name="T82" fmla="*/ 84 w 101"/>
                    <a:gd name="T83" fmla="*/ 2 h 17"/>
                    <a:gd name="T84" fmla="*/ 86 w 101"/>
                    <a:gd name="T85" fmla="*/ 4 h 17"/>
                    <a:gd name="T86" fmla="*/ 88 w 101"/>
                    <a:gd name="T87" fmla="*/ 4 h 17"/>
                    <a:gd name="T88" fmla="*/ 90 w 101"/>
                    <a:gd name="T89" fmla="*/ 4 h 17"/>
                    <a:gd name="T90" fmla="*/ 92 w 101"/>
                    <a:gd name="T91" fmla="*/ 4 h 17"/>
                    <a:gd name="T92" fmla="*/ 94 w 101"/>
                    <a:gd name="T93" fmla="*/ 2 h 17"/>
                    <a:gd name="T94" fmla="*/ 96 w 101"/>
                    <a:gd name="T95" fmla="*/ 2 h 17"/>
                    <a:gd name="T96" fmla="*/ 98 w 101"/>
                    <a:gd name="T97" fmla="*/ 2 h 17"/>
                    <a:gd name="T98" fmla="*/ 100 w 101"/>
                    <a:gd name="T99" fmla="*/ 2 h 17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1" h="17">
                      <a:moveTo>
                        <a:pt x="0" y="16"/>
                      </a:moveTo>
                      <a:lnTo>
                        <a:pt x="1" y="16"/>
                      </a:lnTo>
                      <a:lnTo>
                        <a:pt x="2" y="16"/>
                      </a:lnTo>
                      <a:lnTo>
                        <a:pt x="3" y="16"/>
                      </a:lnTo>
                      <a:lnTo>
                        <a:pt x="4" y="16"/>
                      </a:lnTo>
                      <a:lnTo>
                        <a:pt x="5" y="14"/>
                      </a:lnTo>
                      <a:lnTo>
                        <a:pt x="6" y="14"/>
                      </a:lnTo>
                      <a:lnTo>
                        <a:pt x="7" y="14"/>
                      </a:lnTo>
                      <a:lnTo>
                        <a:pt x="8" y="14"/>
                      </a:lnTo>
                      <a:lnTo>
                        <a:pt x="9" y="14"/>
                      </a:lnTo>
                      <a:lnTo>
                        <a:pt x="10" y="14"/>
                      </a:lnTo>
                      <a:lnTo>
                        <a:pt x="11" y="14"/>
                      </a:lnTo>
                      <a:lnTo>
                        <a:pt x="12" y="14"/>
                      </a:lnTo>
                      <a:lnTo>
                        <a:pt x="14" y="13"/>
                      </a:lnTo>
                      <a:lnTo>
                        <a:pt x="15" y="13"/>
                      </a:lnTo>
                      <a:lnTo>
                        <a:pt x="16" y="12"/>
                      </a:lnTo>
                      <a:lnTo>
                        <a:pt x="17" y="12"/>
                      </a:lnTo>
                      <a:lnTo>
                        <a:pt x="18" y="12"/>
                      </a:lnTo>
                      <a:lnTo>
                        <a:pt x="19" y="12"/>
                      </a:lnTo>
                      <a:lnTo>
                        <a:pt x="21" y="12"/>
                      </a:lnTo>
                      <a:lnTo>
                        <a:pt x="21" y="10"/>
                      </a:lnTo>
                      <a:lnTo>
                        <a:pt x="22" y="10"/>
                      </a:lnTo>
                      <a:lnTo>
                        <a:pt x="23" y="12"/>
                      </a:lnTo>
                      <a:lnTo>
                        <a:pt x="25" y="10"/>
                      </a:lnTo>
                      <a:lnTo>
                        <a:pt x="26" y="10"/>
                      </a:lnTo>
                      <a:lnTo>
                        <a:pt x="27" y="10"/>
                      </a:lnTo>
                      <a:lnTo>
                        <a:pt x="28" y="10"/>
                      </a:lnTo>
                      <a:lnTo>
                        <a:pt x="29" y="10"/>
                      </a:lnTo>
                      <a:lnTo>
                        <a:pt x="30" y="10"/>
                      </a:lnTo>
                      <a:lnTo>
                        <a:pt x="32" y="10"/>
                      </a:lnTo>
                      <a:lnTo>
                        <a:pt x="33" y="9"/>
                      </a:lnTo>
                      <a:lnTo>
                        <a:pt x="34" y="9"/>
                      </a:lnTo>
                      <a:lnTo>
                        <a:pt x="35" y="9"/>
                      </a:lnTo>
                      <a:lnTo>
                        <a:pt x="36" y="9"/>
                      </a:lnTo>
                      <a:lnTo>
                        <a:pt x="37" y="9"/>
                      </a:lnTo>
                      <a:lnTo>
                        <a:pt x="39" y="9"/>
                      </a:lnTo>
                      <a:lnTo>
                        <a:pt x="41" y="9"/>
                      </a:lnTo>
                      <a:lnTo>
                        <a:pt x="43" y="9"/>
                      </a:lnTo>
                      <a:lnTo>
                        <a:pt x="45" y="8"/>
                      </a:lnTo>
                      <a:lnTo>
                        <a:pt x="46" y="8"/>
                      </a:lnTo>
                      <a:lnTo>
                        <a:pt x="48" y="6"/>
                      </a:lnTo>
                      <a:lnTo>
                        <a:pt x="48" y="8"/>
                      </a:lnTo>
                      <a:lnTo>
                        <a:pt x="50" y="6"/>
                      </a:lnTo>
                      <a:lnTo>
                        <a:pt x="52" y="6"/>
                      </a:lnTo>
                      <a:lnTo>
                        <a:pt x="53" y="5"/>
                      </a:lnTo>
                      <a:lnTo>
                        <a:pt x="54" y="5"/>
                      </a:lnTo>
                      <a:lnTo>
                        <a:pt x="55" y="5"/>
                      </a:lnTo>
                      <a:lnTo>
                        <a:pt x="57" y="5"/>
                      </a:lnTo>
                      <a:lnTo>
                        <a:pt x="58" y="4"/>
                      </a:lnTo>
                      <a:lnTo>
                        <a:pt x="59" y="4"/>
                      </a:lnTo>
                      <a:lnTo>
                        <a:pt x="60" y="4"/>
                      </a:lnTo>
                      <a:lnTo>
                        <a:pt x="61" y="4"/>
                      </a:lnTo>
                      <a:lnTo>
                        <a:pt x="63" y="2"/>
                      </a:lnTo>
                      <a:lnTo>
                        <a:pt x="64" y="2"/>
                      </a:lnTo>
                      <a:lnTo>
                        <a:pt x="65" y="2"/>
                      </a:lnTo>
                      <a:lnTo>
                        <a:pt x="66" y="2"/>
                      </a:lnTo>
                      <a:lnTo>
                        <a:pt x="66" y="1"/>
                      </a:lnTo>
                      <a:lnTo>
                        <a:pt x="68" y="1"/>
                      </a:lnTo>
                      <a:lnTo>
                        <a:pt x="68" y="0"/>
                      </a:lnTo>
                      <a:lnTo>
                        <a:pt x="70" y="0"/>
                      </a:lnTo>
                      <a:lnTo>
                        <a:pt x="71" y="0"/>
                      </a:lnTo>
                      <a:lnTo>
                        <a:pt x="72" y="0"/>
                      </a:lnTo>
                      <a:lnTo>
                        <a:pt x="73" y="0"/>
                      </a:lnTo>
                      <a:lnTo>
                        <a:pt x="74" y="0"/>
                      </a:lnTo>
                      <a:lnTo>
                        <a:pt x="75" y="0"/>
                      </a:lnTo>
                      <a:lnTo>
                        <a:pt x="77" y="0"/>
                      </a:lnTo>
                      <a:lnTo>
                        <a:pt x="78" y="0"/>
                      </a:lnTo>
                      <a:lnTo>
                        <a:pt x="79" y="0"/>
                      </a:lnTo>
                      <a:lnTo>
                        <a:pt x="80" y="0"/>
                      </a:lnTo>
                      <a:lnTo>
                        <a:pt x="81" y="0"/>
                      </a:lnTo>
                      <a:lnTo>
                        <a:pt x="82" y="1"/>
                      </a:lnTo>
                      <a:lnTo>
                        <a:pt x="83" y="1"/>
                      </a:lnTo>
                      <a:lnTo>
                        <a:pt x="84" y="2"/>
                      </a:lnTo>
                      <a:lnTo>
                        <a:pt x="85" y="4"/>
                      </a:lnTo>
                      <a:lnTo>
                        <a:pt x="86" y="4"/>
                      </a:lnTo>
                      <a:lnTo>
                        <a:pt x="87" y="4"/>
                      </a:lnTo>
                      <a:lnTo>
                        <a:pt x="88" y="4"/>
                      </a:lnTo>
                      <a:lnTo>
                        <a:pt x="89" y="4"/>
                      </a:lnTo>
                      <a:lnTo>
                        <a:pt x="90" y="4"/>
                      </a:lnTo>
                      <a:lnTo>
                        <a:pt x="91" y="4"/>
                      </a:lnTo>
                      <a:lnTo>
                        <a:pt x="92" y="4"/>
                      </a:lnTo>
                      <a:lnTo>
                        <a:pt x="93" y="4"/>
                      </a:lnTo>
                      <a:lnTo>
                        <a:pt x="94" y="2"/>
                      </a:lnTo>
                      <a:lnTo>
                        <a:pt x="95" y="2"/>
                      </a:lnTo>
                      <a:lnTo>
                        <a:pt x="96" y="2"/>
                      </a:lnTo>
                      <a:lnTo>
                        <a:pt x="97" y="2"/>
                      </a:lnTo>
                      <a:lnTo>
                        <a:pt x="98" y="2"/>
                      </a:lnTo>
                      <a:lnTo>
                        <a:pt x="99" y="2"/>
                      </a:lnTo>
                      <a:lnTo>
                        <a:pt x="100" y="2"/>
                      </a:lnTo>
                    </a:path>
                  </a:pathLst>
                </a:custGeom>
                <a:grpFill/>
                <a:ln w="12700" cap="rnd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58" name="Freeform 157"/>
                <p:cNvSpPr>
                  <a:spLocks/>
                </p:cNvSpPr>
                <p:nvPr/>
              </p:nvSpPr>
              <p:spPr bwMode="auto">
                <a:xfrm>
                  <a:off x="3107" y="2639"/>
                  <a:ext cx="103" cy="17"/>
                </a:xfrm>
                <a:custGeom>
                  <a:avLst/>
                  <a:gdLst>
                    <a:gd name="T0" fmla="*/ 1 w 103"/>
                    <a:gd name="T1" fmla="*/ 16 h 17"/>
                    <a:gd name="T2" fmla="*/ 3 w 103"/>
                    <a:gd name="T3" fmla="*/ 16 h 17"/>
                    <a:gd name="T4" fmla="*/ 5 w 103"/>
                    <a:gd name="T5" fmla="*/ 16 h 17"/>
                    <a:gd name="T6" fmla="*/ 7 w 103"/>
                    <a:gd name="T7" fmla="*/ 16 h 17"/>
                    <a:gd name="T8" fmla="*/ 9 w 103"/>
                    <a:gd name="T9" fmla="*/ 16 h 17"/>
                    <a:gd name="T10" fmla="*/ 12 w 103"/>
                    <a:gd name="T11" fmla="*/ 16 h 17"/>
                    <a:gd name="T12" fmla="*/ 13 w 103"/>
                    <a:gd name="T13" fmla="*/ 14 h 17"/>
                    <a:gd name="T14" fmla="*/ 16 w 103"/>
                    <a:gd name="T15" fmla="*/ 14 h 17"/>
                    <a:gd name="T16" fmla="*/ 18 w 103"/>
                    <a:gd name="T17" fmla="*/ 13 h 17"/>
                    <a:gd name="T18" fmla="*/ 20 w 103"/>
                    <a:gd name="T19" fmla="*/ 13 h 17"/>
                    <a:gd name="T20" fmla="*/ 22 w 103"/>
                    <a:gd name="T21" fmla="*/ 12 h 17"/>
                    <a:gd name="T22" fmla="*/ 24 w 103"/>
                    <a:gd name="T23" fmla="*/ 12 h 17"/>
                    <a:gd name="T24" fmla="*/ 26 w 103"/>
                    <a:gd name="T25" fmla="*/ 10 h 17"/>
                    <a:gd name="T26" fmla="*/ 28 w 103"/>
                    <a:gd name="T27" fmla="*/ 10 h 17"/>
                    <a:gd name="T28" fmla="*/ 30 w 103"/>
                    <a:gd name="T29" fmla="*/ 9 h 17"/>
                    <a:gd name="T30" fmla="*/ 32 w 103"/>
                    <a:gd name="T31" fmla="*/ 9 h 17"/>
                    <a:gd name="T32" fmla="*/ 34 w 103"/>
                    <a:gd name="T33" fmla="*/ 8 h 17"/>
                    <a:gd name="T34" fmla="*/ 36 w 103"/>
                    <a:gd name="T35" fmla="*/ 6 h 17"/>
                    <a:gd name="T36" fmla="*/ 38 w 103"/>
                    <a:gd name="T37" fmla="*/ 5 h 17"/>
                    <a:gd name="T38" fmla="*/ 40 w 103"/>
                    <a:gd name="T39" fmla="*/ 4 h 17"/>
                    <a:gd name="T40" fmla="*/ 42 w 103"/>
                    <a:gd name="T41" fmla="*/ 2 h 17"/>
                    <a:gd name="T42" fmla="*/ 45 w 103"/>
                    <a:gd name="T43" fmla="*/ 1 h 17"/>
                    <a:gd name="T44" fmla="*/ 46 w 103"/>
                    <a:gd name="T45" fmla="*/ 0 h 17"/>
                    <a:gd name="T46" fmla="*/ 49 w 103"/>
                    <a:gd name="T47" fmla="*/ 2 h 17"/>
                    <a:gd name="T48" fmla="*/ 51 w 103"/>
                    <a:gd name="T49" fmla="*/ 4 h 17"/>
                    <a:gd name="T50" fmla="*/ 53 w 103"/>
                    <a:gd name="T51" fmla="*/ 4 h 17"/>
                    <a:gd name="T52" fmla="*/ 55 w 103"/>
                    <a:gd name="T53" fmla="*/ 4 h 17"/>
                    <a:gd name="T54" fmla="*/ 57 w 103"/>
                    <a:gd name="T55" fmla="*/ 6 h 17"/>
                    <a:gd name="T56" fmla="*/ 59 w 103"/>
                    <a:gd name="T57" fmla="*/ 8 h 17"/>
                    <a:gd name="T58" fmla="*/ 61 w 103"/>
                    <a:gd name="T59" fmla="*/ 9 h 17"/>
                    <a:gd name="T60" fmla="*/ 63 w 103"/>
                    <a:gd name="T61" fmla="*/ 9 h 17"/>
                    <a:gd name="T62" fmla="*/ 65 w 103"/>
                    <a:gd name="T63" fmla="*/ 9 h 17"/>
                    <a:gd name="T64" fmla="*/ 67 w 103"/>
                    <a:gd name="T65" fmla="*/ 9 h 17"/>
                    <a:gd name="T66" fmla="*/ 69 w 103"/>
                    <a:gd name="T67" fmla="*/ 9 h 17"/>
                    <a:gd name="T68" fmla="*/ 71 w 103"/>
                    <a:gd name="T69" fmla="*/ 10 h 17"/>
                    <a:gd name="T70" fmla="*/ 73 w 103"/>
                    <a:gd name="T71" fmla="*/ 9 h 17"/>
                    <a:gd name="T72" fmla="*/ 75 w 103"/>
                    <a:gd name="T73" fmla="*/ 9 h 17"/>
                    <a:gd name="T74" fmla="*/ 78 w 103"/>
                    <a:gd name="T75" fmla="*/ 9 h 17"/>
                    <a:gd name="T76" fmla="*/ 79 w 103"/>
                    <a:gd name="T77" fmla="*/ 9 h 17"/>
                    <a:gd name="T78" fmla="*/ 82 w 103"/>
                    <a:gd name="T79" fmla="*/ 9 h 17"/>
                    <a:gd name="T80" fmla="*/ 84 w 103"/>
                    <a:gd name="T81" fmla="*/ 9 h 17"/>
                    <a:gd name="T82" fmla="*/ 86 w 103"/>
                    <a:gd name="T83" fmla="*/ 8 h 17"/>
                    <a:gd name="T84" fmla="*/ 88 w 103"/>
                    <a:gd name="T85" fmla="*/ 8 h 17"/>
                    <a:gd name="T86" fmla="*/ 89 w 103"/>
                    <a:gd name="T87" fmla="*/ 6 h 17"/>
                    <a:gd name="T88" fmla="*/ 91 w 103"/>
                    <a:gd name="T89" fmla="*/ 6 h 17"/>
                    <a:gd name="T90" fmla="*/ 93 w 103"/>
                    <a:gd name="T91" fmla="*/ 6 h 17"/>
                    <a:gd name="T92" fmla="*/ 96 w 103"/>
                    <a:gd name="T93" fmla="*/ 5 h 17"/>
                    <a:gd name="T94" fmla="*/ 98 w 103"/>
                    <a:gd name="T95" fmla="*/ 4 h 17"/>
                    <a:gd name="T96" fmla="*/ 100 w 103"/>
                    <a:gd name="T97" fmla="*/ 4 h 17"/>
                    <a:gd name="T98" fmla="*/ 102 w 103"/>
                    <a:gd name="T99" fmla="*/ 2 h 17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3" h="17">
                      <a:moveTo>
                        <a:pt x="0" y="16"/>
                      </a:moveTo>
                      <a:lnTo>
                        <a:pt x="1" y="16"/>
                      </a:lnTo>
                      <a:lnTo>
                        <a:pt x="2" y="16"/>
                      </a:lnTo>
                      <a:lnTo>
                        <a:pt x="3" y="16"/>
                      </a:lnTo>
                      <a:lnTo>
                        <a:pt x="5" y="16"/>
                      </a:lnTo>
                      <a:lnTo>
                        <a:pt x="6" y="16"/>
                      </a:lnTo>
                      <a:lnTo>
                        <a:pt x="7" y="16"/>
                      </a:lnTo>
                      <a:lnTo>
                        <a:pt x="9" y="16"/>
                      </a:lnTo>
                      <a:lnTo>
                        <a:pt x="11" y="16"/>
                      </a:lnTo>
                      <a:lnTo>
                        <a:pt x="12" y="16"/>
                      </a:lnTo>
                      <a:lnTo>
                        <a:pt x="13" y="16"/>
                      </a:lnTo>
                      <a:lnTo>
                        <a:pt x="13" y="14"/>
                      </a:lnTo>
                      <a:lnTo>
                        <a:pt x="14" y="14"/>
                      </a:lnTo>
                      <a:lnTo>
                        <a:pt x="16" y="14"/>
                      </a:lnTo>
                      <a:lnTo>
                        <a:pt x="16" y="13"/>
                      </a:lnTo>
                      <a:lnTo>
                        <a:pt x="18" y="13"/>
                      </a:lnTo>
                      <a:lnTo>
                        <a:pt x="20" y="13"/>
                      </a:lnTo>
                      <a:lnTo>
                        <a:pt x="20" y="12"/>
                      </a:lnTo>
                      <a:lnTo>
                        <a:pt x="22" y="12"/>
                      </a:lnTo>
                      <a:lnTo>
                        <a:pt x="23" y="12"/>
                      </a:lnTo>
                      <a:lnTo>
                        <a:pt x="24" y="12"/>
                      </a:lnTo>
                      <a:lnTo>
                        <a:pt x="25" y="12"/>
                      </a:lnTo>
                      <a:lnTo>
                        <a:pt x="26" y="10"/>
                      </a:lnTo>
                      <a:lnTo>
                        <a:pt x="27" y="10"/>
                      </a:lnTo>
                      <a:lnTo>
                        <a:pt x="28" y="10"/>
                      </a:lnTo>
                      <a:lnTo>
                        <a:pt x="29" y="9"/>
                      </a:lnTo>
                      <a:lnTo>
                        <a:pt x="30" y="9"/>
                      </a:lnTo>
                      <a:lnTo>
                        <a:pt x="31" y="9"/>
                      </a:lnTo>
                      <a:lnTo>
                        <a:pt x="32" y="9"/>
                      </a:lnTo>
                      <a:lnTo>
                        <a:pt x="33" y="8"/>
                      </a:lnTo>
                      <a:lnTo>
                        <a:pt x="34" y="8"/>
                      </a:lnTo>
                      <a:lnTo>
                        <a:pt x="35" y="6"/>
                      </a:lnTo>
                      <a:lnTo>
                        <a:pt x="36" y="6"/>
                      </a:lnTo>
                      <a:lnTo>
                        <a:pt x="38" y="5"/>
                      </a:lnTo>
                      <a:lnTo>
                        <a:pt x="39" y="4"/>
                      </a:lnTo>
                      <a:lnTo>
                        <a:pt x="40" y="4"/>
                      </a:lnTo>
                      <a:lnTo>
                        <a:pt x="41" y="4"/>
                      </a:lnTo>
                      <a:lnTo>
                        <a:pt x="42" y="2"/>
                      </a:lnTo>
                      <a:lnTo>
                        <a:pt x="43" y="1"/>
                      </a:lnTo>
                      <a:lnTo>
                        <a:pt x="45" y="1"/>
                      </a:lnTo>
                      <a:lnTo>
                        <a:pt x="45" y="0"/>
                      </a:lnTo>
                      <a:lnTo>
                        <a:pt x="46" y="0"/>
                      </a:lnTo>
                      <a:lnTo>
                        <a:pt x="47" y="1"/>
                      </a:lnTo>
                      <a:lnTo>
                        <a:pt x="49" y="2"/>
                      </a:lnTo>
                      <a:lnTo>
                        <a:pt x="49" y="4"/>
                      </a:lnTo>
                      <a:lnTo>
                        <a:pt x="51" y="4"/>
                      </a:lnTo>
                      <a:lnTo>
                        <a:pt x="53" y="4"/>
                      </a:lnTo>
                      <a:lnTo>
                        <a:pt x="55" y="4"/>
                      </a:lnTo>
                      <a:lnTo>
                        <a:pt x="56" y="5"/>
                      </a:lnTo>
                      <a:lnTo>
                        <a:pt x="57" y="6"/>
                      </a:lnTo>
                      <a:lnTo>
                        <a:pt x="58" y="6"/>
                      </a:lnTo>
                      <a:lnTo>
                        <a:pt x="59" y="8"/>
                      </a:lnTo>
                      <a:lnTo>
                        <a:pt x="60" y="9"/>
                      </a:lnTo>
                      <a:lnTo>
                        <a:pt x="61" y="9"/>
                      </a:lnTo>
                      <a:lnTo>
                        <a:pt x="62" y="9"/>
                      </a:lnTo>
                      <a:lnTo>
                        <a:pt x="63" y="9"/>
                      </a:lnTo>
                      <a:lnTo>
                        <a:pt x="64" y="9"/>
                      </a:lnTo>
                      <a:lnTo>
                        <a:pt x="65" y="9"/>
                      </a:lnTo>
                      <a:lnTo>
                        <a:pt x="66" y="9"/>
                      </a:lnTo>
                      <a:lnTo>
                        <a:pt x="67" y="9"/>
                      </a:lnTo>
                      <a:lnTo>
                        <a:pt x="68" y="9"/>
                      </a:lnTo>
                      <a:lnTo>
                        <a:pt x="69" y="9"/>
                      </a:lnTo>
                      <a:lnTo>
                        <a:pt x="70" y="9"/>
                      </a:lnTo>
                      <a:lnTo>
                        <a:pt x="71" y="10"/>
                      </a:lnTo>
                      <a:lnTo>
                        <a:pt x="72" y="9"/>
                      </a:lnTo>
                      <a:lnTo>
                        <a:pt x="73" y="9"/>
                      </a:lnTo>
                      <a:lnTo>
                        <a:pt x="74" y="10"/>
                      </a:lnTo>
                      <a:lnTo>
                        <a:pt x="75" y="9"/>
                      </a:lnTo>
                      <a:lnTo>
                        <a:pt x="76" y="10"/>
                      </a:lnTo>
                      <a:lnTo>
                        <a:pt x="78" y="9"/>
                      </a:lnTo>
                      <a:lnTo>
                        <a:pt x="79" y="9"/>
                      </a:lnTo>
                      <a:lnTo>
                        <a:pt x="80" y="9"/>
                      </a:lnTo>
                      <a:lnTo>
                        <a:pt x="82" y="9"/>
                      </a:lnTo>
                      <a:lnTo>
                        <a:pt x="84" y="9"/>
                      </a:lnTo>
                      <a:lnTo>
                        <a:pt x="85" y="9"/>
                      </a:lnTo>
                      <a:lnTo>
                        <a:pt x="86" y="8"/>
                      </a:lnTo>
                      <a:lnTo>
                        <a:pt x="88" y="8"/>
                      </a:lnTo>
                      <a:lnTo>
                        <a:pt x="89" y="8"/>
                      </a:lnTo>
                      <a:lnTo>
                        <a:pt x="89" y="6"/>
                      </a:lnTo>
                      <a:lnTo>
                        <a:pt x="91" y="6"/>
                      </a:lnTo>
                      <a:lnTo>
                        <a:pt x="93" y="6"/>
                      </a:lnTo>
                      <a:lnTo>
                        <a:pt x="95" y="5"/>
                      </a:lnTo>
                      <a:lnTo>
                        <a:pt x="96" y="5"/>
                      </a:lnTo>
                      <a:lnTo>
                        <a:pt x="97" y="5"/>
                      </a:lnTo>
                      <a:lnTo>
                        <a:pt x="98" y="4"/>
                      </a:lnTo>
                      <a:lnTo>
                        <a:pt x="99" y="4"/>
                      </a:lnTo>
                      <a:lnTo>
                        <a:pt x="100" y="4"/>
                      </a:lnTo>
                      <a:lnTo>
                        <a:pt x="101" y="4"/>
                      </a:lnTo>
                      <a:lnTo>
                        <a:pt x="102" y="2"/>
                      </a:lnTo>
                    </a:path>
                  </a:pathLst>
                </a:custGeom>
                <a:grpFill/>
                <a:ln w="12700" cap="rnd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59" name="Freeform 158"/>
                <p:cNvSpPr>
                  <a:spLocks/>
                </p:cNvSpPr>
                <p:nvPr/>
              </p:nvSpPr>
              <p:spPr bwMode="auto">
                <a:xfrm>
                  <a:off x="3209" y="2624"/>
                  <a:ext cx="101" cy="19"/>
                </a:xfrm>
                <a:custGeom>
                  <a:avLst/>
                  <a:gdLst>
                    <a:gd name="T0" fmla="*/ 1 w 101"/>
                    <a:gd name="T1" fmla="*/ 16 h 19"/>
                    <a:gd name="T2" fmla="*/ 3 w 101"/>
                    <a:gd name="T3" fmla="*/ 15 h 19"/>
                    <a:gd name="T4" fmla="*/ 5 w 101"/>
                    <a:gd name="T5" fmla="*/ 15 h 19"/>
                    <a:gd name="T6" fmla="*/ 7 w 101"/>
                    <a:gd name="T7" fmla="*/ 14 h 19"/>
                    <a:gd name="T8" fmla="*/ 9 w 101"/>
                    <a:gd name="T9" fmla="*/ 13 h 19"/>
                    <a:gd name="T10" fmla="*/ 11 w 101"/>
                    <a:gd name="T11" fmla="*/ 13 h 19"/>
                    <a:gd name="T12" fmla="*/ 14 w 101"/>
                    <a:gd name="T13" fmla="*/ 12 h 19"/>
                    <a:gd name="T14" fmla="*/ 15 w 101"/>
                    <a:gd name="T15" fmla="*/ 11 h 19"/>
                    <a:gd name="T16" fmla="*/ 17 w 101"/>
                    <a:gd name="T17" fmla="*/ 9 h 19"/>
                    <a:gd name="T18" fmla="*/ 19 w 101"/>
                    <a:gd name="T19" fmla="*/ 7 h 19"/>
                    <a:gd name="T20" fmla="*/ 21 w 101"/>
                    <a:gd name="T21" fmla="*/ 5 h 19"/>
                    <a:gd name="T22" fmla="*/ 23 w 101"/>
                    <a:gd name="T23" fmla="*/ 1 h 19"/>
                    <a:gd name="T24" fmla="*/ 25 w 101"/>
                    <a:gd name="T25" fmla="*/ 0 h 19"/>
                    <a:gd name="T26" fmla="*/ 28 w 101"/>
                    <a:gd name="T27" fmla="*/ 4 h 19"/>
                    <a:gd name="T28" fmla="*/ 29 w 101"/>
                    <a:gd name="T29" fmla="*/ 11 h 19"/>
                    <a:gd name="T30" fmla="*/ 31 w 101"/>
                    <a:gd name="T31" fmla="*/ 15 h 19"/>
                    <a:gd name="T32" fmla="*/ 34 w 101"/>
                    <a:gd name="T33" fmla="*/ 16 h 19"/>
                    <a:gd name="T34" fmla="*/ 35 w 101"/>
                    <a:gd name="T35" fmla="*/ 16 h 19"/>
                    <a:gd name="T36" fmla="*/ 37 w 101"/>
                    <a:gd name="T37" fmla="*/ 16 h 19"/>
                    <a:gd name="T38" fmla="*/ 39 w 101"/>
                    <a:gd name="T39" fmla="*/ 16 h 19"/>
                    <a:gd name="T40" fmla="*/ 41 w 101"/>
                    <a:gd name="T41" fmla="*/ 16 h 19"/>
                    <a:gd name="T42" fmla="*/ 43 w 101"/>
                    <a:gd name="T43" fmla="*/ 16 h 19"/>
                    <a:gd name="T44" fmla="*/ 46 w 101"/>
                    <a:gd name="T45" fmla="*/ 16 h 19"/>
                    <a:gd name="T46" fmla="*/ 48 w 101"/>
                    <a:gd name="T47" fmla="*/ 17 h 19"/>
                    <a:gd name="T48" fmla="*/ 50 w 101"/>
                    <a:gd name="T49" fmla="*/ 17 h 19"/>
                    <a:gd name="T50" fmla="*/ 52 w 101"/>
                    <a:gd name="T51" fmla="*/ 18 h 19"/>
                    <a:gd name="T52" fmla="*/ 54 w 101"/>
                    <a:gd name="T53" fmla="*/ 18 h 19"/>
                    <a:gd name="T54" fmla="*/ 55 w 101"/>
                    <a:gd name="T55" fmla="*/ 18 h 19"/>
                    <a:gd name="T56" fmla="*/ 57 w 101"/>
                    <a:gd name="T57" fmla="*/ 18 h 19"/>
                    <a:gd name="T58" fmla="*/ 60 w 101"/>
                    <a:gd name="T59" fmla="*/ 18 h 19"/>
                    <a:gd name="T60" fmla="*/ 62 w 101"/>
                    <a:gd name="T61" fmla="*/ 18 h 19"/>
                    <a:gd name="T62" fmla="*/ 64 w 101"/>
                    <a:gd name="T63" fmla="*/ 17 h 19"/>
                    <a:gd name="T64" fmla="*/ 66 w 101"/>
                    <a:gd name="T65" fmla="*/ 17 h 19"/>
                    <a:gd name="T66" fmla="*/ 68 w 101"/>
                    <a:gd name="T67" fmla="*/ 17 h 19"/>
                    <a:gd name="T68" fmla="*/ 70 w 101"/>
                    <a:gd name="T69" fmla="*/ 17 h 19"/>
                    <a:gd name="T70" fmla="*/ 72 w 101"/>
                    <a:gd name="T71" fmla="*/ 16 h 19"/>
                    <a:gd name="T72" fmla="*/ 74 w 101"/>
                    <a:gd name="T73" fmla="*/ 16 h 19"/>
                    <a:gd name="T74" fmla="*/ 75 w 101"/>
                    <a:gd name="T75" fmla="*/ 15 h 19"/>
                    <a:gd name="T76" fmla="*/ 78 w 101"/>
                    <a:gd name="T77" fmla="*/ 16 h 19"/>
                    <a:gd name="T78" fmla="*/ 80 w 101"/>
                    <a:gd name="T79" fmla="*/ 15 h 19"/>
                    <a:gd name="T80" fmla="*/ 82 w 101"/>
                    <a:gd name="T81" fmla="*/ 15 h 19"/>
                    <a:gd name="T82" fmla="*/ 84 w 101"/>
                    <a:gd name="T83" fmla="*/ 15 h 19"/>
                    <a:gd name="T84" fmla="*/ 86 w 101"/>
                    <a:gd name="T85" fmla="*/ 14 h 19"/>
                    <a:gd name="T86" fmla="*/ 88 w 101"/>
                    <a:gd name="T87" fmla="*/ 14 h 19"/>
                    <a:gd name="T88" fmla="*/ 90 w 101"/>
                    <a:gd name="T89" fmla="*/ 13 h 19"/>
                    <a:gd name="T90" fmla="*/ 92 w 101"/>
                    <a:gd name="T91" fmla="*/ 13 h 19"/>
                    <a:gd name="T92" fmla="*/ 94 w 101"/>
                    <a:gd name="T93" fmla="*/ 13 h 19"/>
                    <a:gd name="T94" fmla="*/ 96 w 101"/>
                    <a:gd name="T95" fmla="*/ 12 h 19"/>
                    <a:gd name="T96" fmla="*/ 98 w 101"/>
                    <a:gd name="T97" fmla="*/ 12 h 19"/>
                    <a:gd name="T98" fmla="*/ 100 w 101"/>
                    <a:gd name="T99" fmla="*/ 12 h 19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1" h="19">
                      <a:moveTo>
                        <a:pt x="0" y="16"/>
                      </a:moveTo>
                      <a:lnTo>
                        <a:pt x="1" y="16"/>
                      </a:lnTo>
                      <a:lnTo>
                        <a:pt x="2" y="16"/>
                      </a:lnTo>
                      <a:lnTo>
                        <a:pt x="3" y="15"/>
                      </a:lnTo>
                      <a:lnTo>
                        <a:pt x="4" y="15"/>
                      </a:lnTo>
                      <a:lnTo>
                        <a:pt x="5" y="15"/>
                      </a:lnTo>
                      <a:lnTo>
                        <a:pt x="6" y="15"/>
                      </a:lnTo>
                      <a:lnTo>
                        <a:pt x="7" y="14"/>
                      </a:lnTo>
                      <a:lnTo>
                        <a:pt x="8" y="14"/>
                      </a:lnTo>
                      <a:lnTo>
                        <a:pt x="9" y="13"/>
                      </a:lnTo>
                      <a:lnTo>
                        <a:pt x="10" y="13"/>
                      </a:lnTo>
                      <a:lnTo>
                        <a:pt x="11" y="13"/>
                      </a:lnTo>
                      <a:lnTo>
                        <a:pt x="12" y="12"/>
                      </a:lnTo>
                      <a:lnTo>
                        <a:pt x="14" y="12"/>
                      </a:lnTo>
                      <a:lnTo>
                        <a:pt x="14" y="11"/>
                      </a:lnTo>
                      <a:lnTo>
                        <a:pt x="15" y="11"/>
                      </a:lnTo>
                      <a:lnTo>
                        <a:pt x="16" y="9"/>
                      </a:lnTo>
                      <a:lnTo>
                        <a:pt x="17" y="9"/>
                      </a:lnTo>
                      <a:lnTo>
                        <a:pt x="18" y="9"/>
                      </a:lnTo>
                      <a:lnTo>
                        <a:pt x="19" y="7"/>
                      </a:lnTo>
                      <a:lnTo>
                        <a:pt x="21" y="6"/>
                      </a:lnTo>
                      <a:lnTo>
                        <a:pt x="21" y="5"/>
                      </a:lnTo>
                      <a:lnTo>
                        <a:pt x="23" y="3"/>
                      </a:lnTo>
                      <a:lnTo>
                        <a:pt x="23" y="1"/>
                      </a:lnTo>
                      <a:lnTo>
                        <a:pt x="24" y="0"/>
                      </a:lnTo>
                      <a:lnTo>
                        <a:pt x="25" y="0"/>
                      </a:lnTo>
                      <a:lnTo>
                        <a:pt x="26" y="2"/>
                      </a:lnTo>
                      <a:lnTo>
                        <a:pt x="28" y="4"/>
                      </a:lnTo>
                      <a:lnTo>
                        <a:pt x="28" y="7"/>
                      </a:lnTo>
                      <a:lnTo>
                        <a:pt x="29" y="11"/>
                      </a:lnTo>
                      <a:lnTo>
                        <a:pt x="30" y="13"/>
                      </a:lnTo>
                      <a:lnTo>
                        <a:pt x="31" y="15"/>
                      </a:lnTo>
                      <a:lnTo>
                        <a:pt x="32" y="15"/>
                      </a:lnTo>
                      <a:lnTo>
                        <a:pt x="34" y="16"/>
                      </a:lnTo>
                      <a:lnTo>
                        <a:pt x="35" y="16"/>
                      </a:lnTo>
                      <a:lnTo>
                        <a:pt x="36" y="16"/>
                      </a:lnTo>
                      <a:lnTo>
                        <a:pt x="37" y="16"/>
                      </a:lnTo>
                      <a:lnTo>
                        <a:pt x="39" y="16"/>
                      </a:lnTo>
                      <a:lnTo>
                        <a:pt x="41" y="16"/>
                      </a:lnTo>
                      <a:lnTo>
                        <a:pt x="43" y="16"/>
                      </a:lnTo>
                      <a:lnTo>
                        <a:pt x="45" y="16"/>
                      </a:lnTo>
                      <a:lnTo>
                        <a:pt x="46" y="16"/>
                      </a:lnTo>
                      <a:lnTo>
                        <a:pt x="46" y="17"/>
                      </a:lnTo>
                      <a:lnTo>
                        <a:pt x="48" y="17"/>
                      </a:lnTo>
                      <a:lnTo>
                        <a:pt x="50" y="17"/>
                      </a:lnTo>
                      <a:lnTo>
                        <a:pt x="50" y="18"/>
                      </a:lnTo>
                      <a:lnTo>
                        <a:pt x="52" y="18"/>
                      </a:lnTo>
                      <a:lnTo>
                        <a:pt x="53" y="18"/>
                      </a:lnTo>
                      <a:lnTo>
                        <a:pt x="54" y="18"/>
                      </a:lnTo>
                      <a:lnTo>
                        <a:pt x="55" y="18"/>
                      </a:lnTo>
                      <a:lnTo>
                        <a:pt x="57" y="18"/>
                      </a:lnTo>
                      <a:lnTo>
                        <a:pt x="59" y="18"/>
                      </a:lnTo>
                      <a:lnTo>
                        <a:pt x="60" y="18"/>
                      </a:lnTo>
                      <a:lnTo>
                        <a:pt x="61" y="18"/>
                      </a:lnTo>
                      <a:lnTo>
                        <a:pt x="62" y="18"/>
                      </a:lnTo>
                      <a:lnTo>
                        <a:pt x="63" y="17"/>
                      </a:lnTo>
                      <a:lnTo>
                        <a:pt x="64" y="17"/>
                      </a:lnTo>
                      <a:lnTo>
                        <a:pt x="65" y="17"/>
                      </a:lnTo>
                      <a:lnTo>
                        <a:pt x="66" y="17"/>
                      </a:lnTo>
                      <a:lnTo>
                        <a:pt x="67" y="17"/>
                      </a:lnTo>
                      <a:lnTo>
                        <a:pt x="68" y="17"/>
                      </a:lnTo>
                      <a:lnTo>
                        <a:pt x="68" y="16"/>
                      </a:lnTo>
                      <a:lnTo>
                        <a:pt x="70" y="17"/>
                      </a:lnTo>
                      <a:lnTo>
                        <a:pt x="71" y="17"/>
                      </a:lnTo>
                      <a:lnTo>
                        <a:pt x="72" y="16"/>
                      </a:lnTo>
                      <a:lnTo>
                        <a:pt x="73" y="16"/>
                      </a:lnTo>
                      <a:lnTo>
                        <a:pt x="74" y="16"/>
                      </a:lnTo>
                      <a:lnTo>
                        <a:pt x="75" y="15"/>
                      </a:lnTo>
                      <a:lnTo>
                        <a:pt x="77" y="15"/>
                      </a:lnTo>
                      <a:lnTo>
                        <a:pt x="78" y="16"/>
                      </a:lnTo>
                      <a:lnTo>
                        <a:pt x="79" y="15"/>
                      </a:lnTo>
                      <a:lnTo>
                        <a:pt x="80" y="15"/>
                      </a:lnTo>
                      <a:lnTo>
                        <a:pt x="81" y="15"/>
                      </a:lnTo>
                      <a:lnTo>
                        <a:pt x="82" y="15"/>
                      </a:lnTo>
                      <a:lnTo>
                        <a:pt x="83" y="15"/>
                      </a:lnTo>
                      <a:lnTo>
                        <a:pt x="84" y="15"/>
                      </a:lnTo>
                      <a:lnTo>
                        <a:pt x="85" y="14"/>
                      </a:lnTo>
                      <a:lnTo>
                        <a:pt x="86" y="14"/>
                      </a:lnTo>
                      <a:lnTo>
                        <a:pt x="87" y="14"/>
                      </a:lnTo>
                      <a:lnTo>
                        <a:pt x="88" y="14"/>
                      </a:lnTo>
                      <a:lnTo>
                        <a:pt x="89" y="13"/>
                      </a:lnTo>
                      <a:lnTo>
                        <a:pt x="90" y="13"/>
                      </a:lnTo>
                      <a:lnTo>
                        <a:pt x="91" y="13"/>
                      </a:lnTo>
                      <a:lnTo>
                        <a:pt x="92" y="13"/>
                      </a:lnTo>
                      <a:lnTo>
                        <a:pt x="93" y="13"/>
                      </a:lnTo>
                      <a:lnTo>
                        <a:pt x="94" y="13"/>
                      </a:lnTo>
                      <a:lnTo>
                        <a:pt x="95" y="13"/>
                      </a:lnTo>
                      <a:lnTo>
                        <a:pt x="96" y="12"/>
                      </a:lnTo>
                      <a:lnTo>
                        <a:pt x="97" y="12"/>
                      </a:lnTo>
                      <a:lnTo>
                        <a:pt x="98" y="12"/>
                      </a:lnTo>
                      <a:lnTo>
                        <a:pt x="99" y="12"/>
                      </a:lnTo>
                      <a:lnTo>
                        <a:pt x="100" y="12"/>
                      </a:lnTo>
                    </a:path>
                  </a:pathLst>
                </a:custGeom>
                <a:grpFill/>
                <a:ln w="12700" cap="rnd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60" name="Freeform 159"/>
                <p:cNvSpPr>
                  <a:spLocks/>
                </p:cNvSpPr>
                <p:nvPr/>
              </p:nvSpPr>
              <p:spPr bwMode="auto">
                <a:xfrm>
                  <a:off x="3309" y="2618"/>
                  <a:ext cx="101" cy="19"/>
                </a:xfrm>
                <a:custGeom>
                  <a:avLst/>
                  <a:gdLst>
                    <a:gd name="T0" fmla="*/ 1 w 101"/>
                    <a:gd name="T1" fmla="*/ 18 h 19"/>
                    <a:gd name="T2" fmla="*/ 3 w 101"/>
                    <a:gd name="T3" fmla="*/ 17 h 19"/>
                    <a:gd name="T4" fmla="*/ 5 w 101"/>
                    <a:gd name="T5" fmla="*/ 17 h 19"/>
                    <a:gd name="T6" fmla="*/ 7 w 101"/>
                    <a:gd name="T7" fmla="*/ 17 h 19"/>
                    <a:gd name="T8" fmla="*/ 9 w 101"/>
                    <a:gd name="T9" fmla="*/ 16 h 19"/>
                    <a:gd name="T10" fmla="*/ 11 w 101"/>
                    <a:gd name="T11" fmla="*/ 16 h 19"/>
                    <a:gd name="T12" fmla="*/ 13 w 101"/>
                    <a:gd name="T13" fmla="*/ 16 h 19"/>
                    <a:gd name="T14" fmla="*/ 15 w 101"/>
                    <a:gd name="T15" fmla="*/ 15 h 19"/>
                    <a:gd name="T16" fmla="*/ 17 w 101"/>
                    <a:gd name="T17" fmla="*/ 15 h 19"/>
                    <a:gd name="T18" fmla="*/ 19 w 101"/>
                    <a:gd name="T19" fmla="*/ 15 h 19"/>
                    <a:gd name="T20" fmla="*/ 21 w 101"/>
                    <a:gd name="T21" fmla="*/ 15 h 19"/>
                    <a:gd name="T22" fmla="*/ 23 w 101"/>
                    <a:gd name="T23" fmla="*/ 14 h 19"/>
                    <a:gd name="T24" fmla="*/ 25 w 101"/>
                    <a:gd name="T25" fmla="*/ 14 h 19"/>
                    <a:gd name="T26" fmla="*/ 27 w 101"/>
                    <a:gd name="T27" fmla="*/ 13 h 19"/>
                    <a:gd name="T28" fmla="*/ 29 w 101"/>
                    <a:gd name="T29" fmla="*/ 13 h 19"/>
                    <a:gd name="T30" fmla="*/ 32 w 101"/>
                    <a:gd name="T31" fmla="*/ 12 h 19"/>
                    <a:gd name="T32" fmla="*/ 34 w 101"/>
                    <a:gd name="T33" fmla="*/ 12 h 19"/>
                    <a:gd name="T34" fmla="*/ 35 w 101"/>
                    <a:gd name="T35" fmla="*/ 12 h 19"/>
                    <a:gd name="T36" fmla="*/ 37 w 101"/>
                    <a:gd name="T37" fmla="*/ 12 h 19"/>
                    <a:gd name="T38" fmla="*/ 39 w 101"/>
                    <a:gd name="T39" fmla="*/ 11 h 19"/>
                    <a:gd name="T40" fmla="*/ 41 w 101"/>
                    <a:gd name="T41" fmla="*/ 11 h 19"/>
                    <a:gd name="T42" fmla="*/ 43 w 101"/>
                    <a:gd name="T43" fmla="*/ 11 h 19"/>
                    <a:gd name="T44" fmla="*/ 46 w 101"/>
                    <a:gd name="T45" fmla="*/ 11 h 19"/>
                    <a:gd name="T46" fmla="*/ 47 w 101"/>
                    <a:gd name="T47" fmla="*/ 10 h 19"/>
                    <a:gd name="T48" fmla="*/ 50 w 101"/>
                    <a:gd name="T49" fmla="*/ 10 h 19"/>
                    <a:gd name="T50" fmla="*/ 52 w 101"/>
                    <a:gd name="T51" fmla="*/ 9 h 19"/>
                    <a:gd name="T52" fmla="*/ 54 w 101"/>
                    <a:gd name="T53" fmla="*/ 8 h 19"/>
                    <a:gd name="T54" fmla="*/ 55 w 101"/>
                    <a:gd name="T55" fmla="*/ 8 h 19"/>
                    <a:gd name="T56" fmla="*/ 58 w 101"/>
                    <a:gd name="T57" fmla="*/ 8 h 19"/>
                    <a:gd name="T58" fmla="*/ 59 w 101"/>
                    <a:gd name="T59" fmla="*/ 8 h 19"/>
                    <a:gd name="T60" fmla="*/ 61 w 101"/>
                    <a:gd name="T61" fmla="*/ 7 h 19"/>
                    <a:gd name="T62" fmla="*/ 64 w 101"/>
                    <a:gd name="T63" fmla="*/ 7 h 19"/>
                    <a:gd name="T64" fmla="*/ 66 w 101"/>
                    <a:gd name="T65" fmla="*/ 7 h 19"/>
                    <a:gd name="T66" fmla="*/ 68 w 101"/>
                    <a:gd name="T67" fmla="*/ 6 h 19"/>
                    <a:gd name="T68" fmla="*/ 70 w 101"/>
                    <a:gd name="T69" fmla="*/ 6 h 19"/>
                    <a:gd name="T70" fmla="*/ 72 w 101"/>
                    <a:gd name="T71" fmla="*/ 6 h 19"/>
                    <a:gd name="T72" fmla="*/ 74 w 101"/>
                    <a:gd name="T73" fmla="*/ 5 h 19"/>
                    <a:gd name="T74" fmla="*/ 76 w 101"/>
                    <a:gd name="T75" fmla="*/ 5 h 19"/>
                    <a:gd name="T76" fmla="*/ 78 w 101"/>
                    <a:gd name="T77" fmla="*/ 5 h 19"/>
                    <a:gd name="T78" fmla="*/ 79 w 101"/>
                    <a:gd name="T79" fmla="*/ 4 h 19"/>
                    <a:gd name="T80" fmla="*/ 82 w 101"/>
                    <a:gd name="T81" fmla="*/ 4 h 19"/>
                    <a:gd name="T82" fmla="*/ 84 w 101"/>
                    <a:gd name="T83" fmla="*/ 3 h 19"/>
                    <a:gd name="T84" fmla="*/ 86 w 101"/>
                    <a:gd name="T85" fmla="*/ 3 h 19"/>
                    <a:gd name="T86" fmla="*/ 88 w 101"/>
                    <a:gd name="T87" fmla="*/ 3 h 19"/>
                    <a:gd name="T88" fmla="*/ 90 w 101"/>
                    <a:gd name="T89" fmla="*/ 2 h 19"/>
                    <a:gd name="T90" fmla="*/ 92 w 101"/>
                    <a:gd name="T91" fmla="*/ 2 h 19"/>
                    <a:gd name="T92" fmla="*/ 94 w 101"/>
                    <a:gd name="T93" fmla="*/ 2 h 19"/>
                    <a:gd name="T94" fmla="*/ 96 w 101"/>
                    <a:gd name="T95" fmla="*/ 1 h 19"/>
                    <a:gd name="T96" fmla="*/ 98 w 101"/>
                    <a:gd name="T97" fmla="*/ 1 h 19"/>
                    <a:gd name="T98" fmla="*/ 100 w 101"/>
                    <a:gd name="T99" fmla="*/ 0 h 19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1" h="19">
                      <a:moveTo>
                        <a:pt x="0" y="18"/>
                      </a:moveTo>
                      <a:lnTo>
                        <a:pt x="1" y="18"/>
                      </a:lnTo>
                      <a:lnTo>
                        <a:pt x="2" y="18"/>
                      </a:lnTo>
                      <a:lnTo>
                        <a:pt x="3" y="17"/>
                      </a:lnTo>
                      <a:lnTo>
                        <a:pt x="4" y="17"/>
                      </a:lnTo>
                      <a:lnTo>
                        <a:pt x="5" y="17"/>
                      </a:lnTo>
                      <a:lnTo>
                        <a:pt x="6" y="17"/>
                      </a:lnTo>
                      <a:lnTo>
                        <a:pt x="7" y="17"/>
                      </a:lnTo>
                      <a:lnTo>
                        <a:pt x="8" y="16"/>
                      </a:lnTo>
                      <a:lnTo>
                        <a:pt x="9" y="16"/>
                      </a:lnTo>
                      <a:lnTo>
                        <a:pt x="10" y="16"/>
                      </a:lnTo>
                      <a:lnTo>
                        <a:pt x="11" y="16"/>
                      </a:lnTo>
                      <a:lnTo>
                        <a:pt x="12" y="16"/>
                      </a:lnTo>
                      <a:lnTo>
                        <a:pt x="13" y="16"/>
                      </a:lnTo>
                      <a:lnTo>
                        <a:pt x="14" y="15"/>
                      </a:lnTo>
                      <a:lnTo>
                        <a:pt x="15" y="15"/>
                      </a:lnTo>
                      <a:lnTo>
                        <a:pt x="16" y="15"/>
                      </a:lnTo>
                      <a:lnTo>
                        <a:pt x="17" y="15"/>
                      </a:lnTo>
                      <a:lnTo>
                        <a:pt x="18" y="15"/>
                      </a:lnTo>
                      <a:lnTo>
                        <a:pt x="19" y="15"/>
                      </a:lnTo>
                      <a:lnTo>
                        <a:pt x="20" y="15"/>
                      </a:lnTo>
                      <a:lnTo>
                        <a:pt x="21" y="15"/>
                      </a:lnTo>
                      <a:lnTo>
                        <a:pt x="22" y="14"/>
                      </a:lnTo>
                      <a:lnTo>
                        <a:pt x="23" y="14"/>
                      </a:lnTo>
                      <a:lnTo>
                        <a:pt x="25" y="14"/>
                      </a:lnTo>
                      <a:lnTo>
                        <a:pt x="26" y="13"/>
                      </a:lnTo>
                      <a:lnTo>
                        <a:pt x="27" y="13"/>
                      </a:lnTo>
                      <a:lnTo>
                        <a:pt x="28" y="13"/>
                      </a:lnTo>
                      <a:lnTo>
                        <a:pt x="29" y="13"/>
                      </a:lnTo>
                      <a:lnTo>
                        <a:pt x="30" y="13"/>
                      </a:lnTo>
                      <a:lnTo>
                        <a:pt x="32" y="12"/>
                      </a:lnTo>
                      <a:lnTo>
                        <a:pt x="34" y="12"/>
                      </a:lnTo>
                      <a:lnTo>
                        <a:pt x="35" y="12"/>
                      </a:lnTo>
                      <a:lnTo>
                        <a:pt x="36" y="12"/>
                      </a:lnTo>
                      <a:lnTo>
                        <a:pt x="37" y="12"/>
                      </a:lnTo>
                      <a:lnTo>
                        <a:pt x="39" y="12"/>
                      </a:lnTo>
                      <a:lnTo>
                        <a:pt x="39" y="11"/>
                      </a:lnTo>
                      <a:lnTo>
                        <a:pt x="40" y="11"/>
                      </a:lnTo>
                      <a:lnTo>
                        <a:pt x="41" y="11"/>
                      </a:lnTo>
                      <a:lnTo>
                        <a:pt x="43" y="11"/>
                      </a:lnTo>
                      <a:lnTo>
                        <a:pt x="45" y="10"/>
                      </a:lnTo>
                      <a:lnTo>
                        <a:pt x="46" y="11"/>
                      </a:lnTo>
                      <a:lnTo>
                        <a:pt x="46" y="10"/>
                      </a:lnTo>
                      <a:lnTo>
                        <a:pt x="47" y="10"/>
                      </a:lnTo>
                      <a:lnTo>
                        <a:pt x="48" y="10"/>
                      </a:lnTo>
                      <a:lnTo>
                        <a:pt x="50" y="10"/>
                      </a:lnTo>
                      <a:lnTo>
                        <a:pt x="51" y="10"/>
                      </a:lnTo>
                      <a:lnTo>
                        <a:pt x="52" y="9"/>
                      </a:lnTo>
                      <a:lnTo>
                        <a:pt x="54" y="8"/>
                      </a:lnTo>
                      <a:lnTo>
                        <a:pt x="55" y="8"/>
                      </a:lnTo>
                      <a:lnTo>
                        <a:pt x="57" y="8"/>
                      </a:lnTo>
                      <a:lnTo>
                        <a:pt x="58" y="8"/>
                      </a:lnTo>
                      <a:lnTo>
                        <a:pt x="59" y="7"/>
                      </a:lnTo>
                      <a:lnTo>
                        <a:pt x="59" y="8"/>
                      </a:lnTo>
                      <a:lnTo>
                        <a:pt x="61" y="7"/>
                      </a:lnTo>
                      <a:lnTo>
                        <a:pt x="63" y="7"/>
                      </a:lnTo>
                      <a:lnTo>
                        <a:pt x="64" y="7"/>
                      </a:lnTo>
                      <a:lnTo>
                        <a:pt x="65" y="7"/>
                      </a:lnTo>
                      <a:lnTo>
                        <a:pt x="66" y="7"/>
                      </a:lnTo>
                      <a:lnTo>
                        <a:pt x="66" y="6"/>
                      </a:lnTo>
                      <a:lnTo>
                        <a:pt x="68" y="6"/>
                      </a:lnTo>
                      <a:lnTo>
                        <a:pt x="69" y="6"/>
                      </a:lnTo>
                      <a:lnTo>
                        <a:pt x="70" y="6"/>
                      </a:lnTo>
                      <a:lnTo>
                        <a:pt x="71" y="6"/>
                      </a:lnTo>
                      <a:lnTo>
                        <a:pt x="72" y="6"/>
                      </a:lnTo>
                      <a:lnTo>
                        <a:pt x="73" y="5"/>
                      </a:lnTo>
                      <a:lnTo>
                        <a:pt x="74" y="5"/>
                      </a:lnTo>
                      <a:lnTo>
                        <a:pt x="75" y="5"/>
                      </a:lnTo>
                      <a:lnTo>
                        <a:pt x="76" y="5"/>
                      </a:lnTo>
                      <a:lnTo>
                        <a:pt x="77" y="5"/>
                      </a:lnTo>
                      <a:lnTo>
                        <a:pt x="78" y="5"/>
                      </a:lnTo>
                      <a:lnTo>
                        <a:pt x="79" y="4"/>
                      </a:lnTo>
                      <a:lnTo>
                        <a:pt x="81" y="4"/>
                      </a:lnTo>
                      <a:lnTo>
                        <a:pt x="82" y="4"/>
                      </a:lnTo>
                      <a:lnTo>
                        <a:pt x="83" y="3"/>
                      </a:lnTo>
                      <a:lnTo>
                        <a:pt x="84" y="3"/>
                      </a:lnTo>
                      <a:lnTo>
                        <a:pt x="85" y="3"/>
                      </a:lnTo>
                      <a:lnTo>
                        <a:pt x="86" y="3"/>
                      </a:lnTo>
                      <a:lnTo>
                        <a:pt x="88" y="3"/>
                      </a:lnTo>
                      <a:lnTo>
                        <a:pt x="89" y="3"/>
                      </a:lnTo>
                      <a:lnTo>
                        <a:pt x="90" y="2"/>
                      </a:lnTo>
                      <a:lnTo>
                        <a:pt x="91" y="2"/>
                      </a:lnTo>
                      <a:lnTo>
                        <a:pt x="92" y="2"/>
                      </a:lnTo>
                      <a:lnTo>
                        <a:pt x="93" y="2"/>
                      </a:lnTo>
                      <a:lnTo>
                        <a:pt x="94" y="2"/>
                      </a:lnTo>
                      <a:lnTo>
                        <a:pt x="95" y="1"/>
                      </a:lnTo>
                      <a:lnTo>
                        <a:pt x="96" y="1"/>
                      </a:lnTo>
                      <a:lnTo>
                        <a:pt x="97" y="1"/>
                      </a:lnTo>
                      <a:lnTo>
                        <a:pt x="98" y="1"/>
                      </a:lnTo>
                      <a:lnTo>
                        <a:pt x="99" y="1"/>
                      </a:lnTo>
                      <a:lnTo>
                        <a:pt x="100" y="0"/>
                      </a:lnTo>
                    </a:path>
                  </a:pathLst>
                </a:custGeom>
                <a:grpFill/>
                <a:ln w="12700" cap="rnd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61" name="Freeform 160"/>
                <p:cNvSpPr>
                  <a:spLocks/>
                </p:cNvSpPr>
                <p:nvPr/>
              </p:nvSpPr>
              <p:spPr bwMode="auto">
                <a:xfrm>
                  <a:off x="3409" y="2602"/>
                  <a:ext cx="101" cy="17"/>
                </a:xfrm>
                <a:custGeom>
                  <a:avLst/>
                  <a:gdLst>
                    <a:gd name="T0" fmla="*/ 1 w 101"/>
                    <a:gd name="T1" fmla="*/ 16 h 17"/>
                    <a:gd name="T2" fmla="*/ 3 w 101"/>
                    <a:gd name="T3" fmla="*/ 16 h 17"/>
                    <a:gd name="T4" fmla="*/ 5 w 101"/>
                    <a:gd name="T5" fmla="*/ 15 h 17"/>
                    <a:gd name="T6" fmla="*/ 7 w 101"/>
                    <a:gd name="T7" fmla="*/ 15 h 17"/>
                    <a:gd name="T8" fmla="*/ 9 w 101"/>
                    <a:gd name="T9" fmla="*/ 15 h 17"/>
                    <a:gd name="T10" fmla="*/ 11 w 101"/>
                    <a:gd name="T11" fmla="*/ 15 h 17"/>
                    <a:gd name="T12" fmla="*/ 13 w 101"/>
                    <a:gd name="T13" fmla="*/ 14 h 17"/>
                    <a:gd name="T14" fmla="*/ 15 w 101"/>
                    <a:gd name="T15" fmla="*/ 14 h 17"/>
                    <a:gd name="T16" fmla="*/ 17 w 101"/>
                    <a:gd name="T17" fmla="*/ 14 h 17"/>
                    <a:gd name="T18" fmla="*/ 19 w 101"/>
                    <a:gd name="T19" fmla="*/ 13 h 17"/>
                    <a:gd name="T20" fmla="*/ 21 w 101"/>
                    <a:gd name="T21" fmla="*/ 13 h 17"/>
                    <a:gd name="T22" fmla="*/ 23 w 101"/>
                    <a:gd name="T23" fmla="*/ 12 h 17"/>
                    <a:gd name="T24" fmla="*/ 25 w 101"/>
                    <a:gd name="T25" fmla="*/ 12 h 17"/>
                    <a:gd name="T26" fmla="*/ 27 w 101"/>
                    <a:gd name="T27" fmla="*/ 12 h 17"/>
                    <a:gd name="T28" fmla="*/ 30 w 101"/>
                    <a:gd name="T29" fmla="*/ 12 h 17"/>
                    <a:gd name="T30" fmla="*/ 31 w 101"/>
                    <a:gd name="T31" fmla="*/ 11 h 17"/>
                    <a:gd name="T32" fmla="*/ 34 w 101"/>
                    <a:gd name="T33" fmla="*/ 11 h 17"/>
                    <a:gd name="T34" fmla="*/ 35 w 101"/>
                    <a:gd name="T35" fmla="*/ 11 h 17"/>
                    <a:gd name="T36" fmla="*/ 37 w 101"/>
                    <a:gd name="T37" fmla="*/ 11 h 17"/>
                    <a:gd name="T38" fmla="*/ 39 w 101"/>
                    <a:gd name="T39" fmla="*/ 10 h 17"/>
                    <a:gd name="T40" fmla="*/ 41 w 101"/>
                    <a:gd name="T41" fmla="*/ 10 h 17"/>
                    <a:gd name="T42" fmla="*/ 43 w 101"/>
                    <a:gd name="T43" fmla="*/ 9 h 17"/>
                    <a:gd name="T44" fmla="*/ 45 w 101"/>
                    <a:gd name="T45" fmla="*/ 9 h 17"/>
                    <a:gd name="T46" fmla="*/ 48 w 101"/>
                    <a:gd name="T47" fmla="*/ 9 h 17"/>
                    <a:gd name="T48" fmla="*/ 50 w 101"/>
                    <a:gd name="T49" fmla="*/ 8 h 17"/>
                    <a:gd name="T50" fmla="*/ 52 w 101"/>
                    <a:gd name="T51" fmla="*/ 8 h 17"/>
                    <a:gd name="T52" fmla="*/ 54 w 101"/>
                    <a:gd name="T53" fmla="*/ 8 h 17"/>
                    <a:gd name="T54" fmla="*/ 55 w 101"/>
                    <a:gd name="T55" fmla="*/ 7 h 17"/>
                    <a:gd name="T56" fmla="*/ 57 w 101"/>
                    <a:gd name="T57" fmla="*/ 7 h 17"/>
                    <a:gd name="T58" fmla="*/ 59 w 101"/>
                    <a:gd name="T59" fmla="*/ 6 h 17"/>
                    <a:gd name="T60" fmla="*/ 62 w 101"/>
                    <a:gd name="T61" fmla="*/ 6 h 17"/>
                    <a:gd name="T62" fmla="*/ 63 w 101"/>
                    <a:gd name="T63" fmla="*/ 6 h 17"/>
                    <a:gd name="T64" fmla="*/ 66 w 101"/>
                    <a:gd name="T65" fmla="*/ 5 h 17"/>
                    <a:gd name="T66" fmla="*/ 68 w 101"/>
                    <a:gd name="T67" fmla="*/ 5 h 17"/>
                    <a:gd name="T68" fmla="*/ 70 w 101"/>
                    <a:gd name="T69" fmla="*/ 5 h 17"/>
                    <a:gd name="T70" fmla="*/ 72 w 101"/>
                    <a:gd name="T71" fmla="*/ 5 h 17"/>
                    <a:gd name="T72" fmla="*/ 74 w 101"/>
                    <a:gd name="T73" fmla="*/ 4 h 17"/>
                    <a:gd name="T74" fmla="*/ 75 w 101"/>
                    <a:gd name="T75" fmla="*/ 4 h 17"/>
                    <a:gd name="T76" fmla="*/ 77 w 101"/>
                    <a:gd name="T77" fmla="*/ 4 h 17"/>
                    <a:gd name="T78" fmla="*/ 80 w 101"/>
                    <a:gd name="T79" fmla="*/ 3 h 17"/>
                    <a:gd name="T80" fmla="*/ 82 w 101"/>
                    <a:gd name="T81" fmla="*/ 3 h 17"/>
                    <a:gd name="T82" fmla="*/ 84 w 101"/>
                    <a:gd name="T83" fmla="*/ 2 h 17"/>
                    <a:gd name="T84" fmla="*/ 86 w 101"/>
                    <a:gd name="T85" fmla="*/ 2 h 17"/>
                    <a:gd name="T86" fmla="*/ 88 w 101"/>
                    <a:gd name="T87" fmla="*/ 2 h 17"/>
                    <a:gd name="T88" fmla="*/ 90 w 101"/>
                    <a:gd name="T89" fmla="*/ 1 h 17"/>
                    <a:gd name="T90" fmla="*/ 92 w 101"/>
                    <a:gd name="T91" fmla="*/ 1 h 17"/>
                    <a:gd name="T92" fmla="*/ 94 w 101"/>
                    <a:gd name="T93" fmla="*/ 1 h 17"/>
                    <a:gd name="T94" fmla="*/ 96 w 101"/>
                    <a:gd name="T95" fmla="*/ 0 h 17"/>
                    <a:gd name="T96" fmla="*/ 98 w 101"/>
                    <a:gd name="T97" fmla="*/ 0 h 17"/>
                    <a:gd name="T98" fmla="*/ 100 w 101"/>
                    <a:gd name="T99" fmla="*/ 0 h 17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1" h="17">
                      <a:moveTo>
                        <a:pt x="0" y="16"/>
                      </a:moveTo>
                      <a:lnTo>
                        <a:pt x="1" y="16"/>
                      </a:lnTo>
                      <a:lnTo>
                        <a:pt x="2" y="16"/>
                      </a:lnTo>
                      <a:lnTo>
                        <a:pt x="3" y="16"/>
                      </a:lnTo>
                      <a:lnTo>
                        <a:pt x="4" y="16"/>
                      </a:lnTo>
                      <a:lnTo>
                        <a:pt x="5" y="15"/>
                      </a:lnTo>
                      <a:lnTo>
                        <a:pt x="6" y="16"/>
                      </a:lnTo>
                      <a:lnTo>
                        <a:pt x="7" y="15"/>
                      </a:lnTo>
                      <a:lnTo>
                        <a:pt x="8" y="15"/>
                      </a:lnTo>
                      <a:lnTo>
                        <a:pt x="9" y="15"/>
                      </a:lnTo>
                      <a:lnTo>
                        <a:pt x="10" y="15"/>
                      </a:lnTo>
                      <a:lnTo>
                        <a:pt x="11" y="15"/>
                      </a:lnTo>
                      <a:lnTo>
                        <a:pt x="12" y="14"/>
                      </a:lnTo>
                      <a:lnTo>
                        <a:pt x="13" y="14"/>
                      </a:lnTo>
                      <a:lnTo>
                        <a:pt x="14" y="14"/>
                      </a:lnTo>
                      <a:lnTo>
                        <a:pt x="15" y="14"/>
                      </a:lnTo>
                      <a:lnTo>
                        <a:pt x="16" y="14"/>
                      </a:lnTo>
                      <a:lnTo>
                        <a:pt x="17" y="14"/>
                      </a:lnTo>
                      <a:lnTo>
                        <a:pt x="18" y="13"/>
                      </a:lnTo>
                      <a:lnTo>
                        <a:pt x="19" y="13"/>
                      </a:lnTo>
                      <a:lnTo>
                        <a:pt x="20" y="13"/>
                      </a:lnTo>
                      <a:lnTo>
                        <a:pt x="21" y="13"/>
                      </a:lnTo>
                      <a:lnTo>
                        <a:pt x="23" y="13"/>
                      </a:lnTo>
                      <a:lnTo>
                        <a:pt x="23" y="12"/>
                      </a:lnTo>
                      <a:lnTo>
                        <a:pt x="25" y="12"/>
                      </a:lnTo>
                      <a:lnTo>
                        <a:pt x="26" y="12"/>
                      </a:lnTo>
                      <a:lnTo>
                        <a:pt x="27" y="12"/>
                      </a:lnTo>
                      <a:lnTo>
                        <a:pt x="28" y="11"/>
                      </a:lnTo>
                      <a:lnTo>
                        <a:pt x="30" y="12"/>
                      </a:lnTo>
                      <a:lnTo>
                        <a:pt x="30" y="11"/>
                      </a:lnTo>
                      <a:lnTo>
                        <a:pt x="31" y="11"/>
                      </a:lnTo>
                      <a:lnTo>
                        <a:pt x="32" y="11"/>
                      </a:lnTo>
                      <a:lnTo>
                        <a:pt x="34" y="11"/>
                      </a:lnTo>
                      <a:lnTo>
                        <a:pt x="35" y="11"/>
                      </a:lnTo>
                      <a:lnTo>
                        <a:pt x="36" y="11"/>
                      </a:lnTo>
                      <a:lnTo>
                        <a:pt x="37" y="11"/>
                      </a:lnTo>
                      <a:lnTo>
                        <a:pt x="38" y="10"/>
                      </a:lnTo>
                      <a:lnTo>
                        <a:pt x="39" y="10"/>
                      </a:lnTo>
                      <a:lnTo>
                        <a:pt x="41" y="10"/>
                      </a:lnTo>
                      <a:lnTo>
                        <a:pt x="43" y="10"/>
                      </a:lnTo>
                      <a:lnTo>
                        <a:pt x="43" y="9"/>
                      </a:lnTo>
                      <a:lnTo>
                        <a:pt x="45" y="9"/>
                      </a:lnTo>
                      <a:lnTo>
                        <a:pt x="46" y="9"/>
                      </a:lnTo>
                      <a:lnTo>
                        <a:pt x="48" y="9"/>
                      </a:lnTo>
                      <a:lnTo>
                        <a:pt x="48" y="8"/>
                      </a:lnTo>
                      <a:lnTo>
                        <a:pt x="50" y="8"/>
                      </a:lnTo>
                      <a:lnTo>
                        <a:pt x="52" y="8"/>
                      </a:lnTo>
                      <a:lnTo>
                        <a:pt x="54" y="8"/>
                      </a:lnTo>
                      <a:lnTo>
                        <a:pt x="55" y="8"/>
                      </a:lnTo>
                      <a:lnTo>
                        <a:pt x="55" y="7"/>
                      </a:lnTo>
                      <a:lnTo>
                        <a:pt x="57" y="7"/>
                      </a:lnTo>
                      <a:lnTo>
                        <a:pt x="59" y="7"/>
                      </a:lnTo>
                      <a:lnTo>
                        <a:pt x="59" y="6"/>
                      </a:lnTo>
                      <a:lnTo>
                        <a:pt x="61" y="6"/>
                      </a:lnTo>
                      <a:lnTo>
                        <a:pt x="62" y="6"/>
                      </a:lnTo>
                      <a:lnTo>
                        <a:pt x="63" y="6"/>
                      </a:lnTo>
                      <a:lnTo>
                        <a:pt x="65" y="6"/>
                      </a:lnTo>
                      <a:lnTo>
                        <a:pt x="66" y="5"/>
                      </a:lnTo>
                      <a:lnTo>
                        <a:pt x="68" y="5"/>
                      </a:lnTo>
                      <a:lnTo>
                        <a:pt x="69" y="5"/>
                      </a:lnTo>
                      <a:lnTo>
                        <a:pt x="70" y="5"/>
                      </a:lnTo>
                      <a:lnTo>
                        <a:pt x="72" y="5"/>
                      </a:lnTo>
                      <a:lnTo>
                        <a:pt x="73" y="5"/>
                      </a:lnTo>
                      <a:lnTo>
                        <a:pt x="74" y="4"/>
                      </a:lnTo>
                      <a:lnTo>
                        <a:pt x="75" y="4"/>
                      </a:lnTo>
                      <a:lnTo>
                        <a:pt x="77" y="4"/>
                      </a:lnTo>
                      <a:lnTo>
                        <a:pt x="79" y="3"/>
                      </a:lnTo>
                      <a:lnTo>
                        <a:pt x="80" y="3"/>
                      </a:lnTo>
                      <a:lnTo>
                        <a:pt x="81" y="3"/>
                      </a:lnTo>
                      <a:lnTo>
                        <a:pt x="82" y="3"/>
                      </a:lnTo>
                      <a:lnTo>
                        <a:pt x="83" y="3"/>
                      </a:lnTo>
                      <a:lnTo>
                        <a:pt x="84" y="2"/>
                      </a:lnTo>
                      <a:lnTo>
                        <a:pt x="85" y="2"/>
                      </a:lnTo>
                      <a:lnTo>
                        <a:pt x="86" y="2"/>
                      </a:lnTo>
                      <a:lnTo>
                        <a:pt x="87" y="2"/>
                      </a:lnTo>
                      <a:lnTo>
                        <a:pt x="88" y="2"/>
                      </a:lnTo>
                      <a:lnTo>
                        <a:pt x="89" y="2"/>
                      </a:lnTo>
                      <a:lnTo>
                        <a:pt x="90" y="1"/>
                      </a:lnTo>
                      <a:lnTo>
                        <a:pt x="91" y="1"/>
                      </a:lnTo>
                      <a:lnTo>
                        <a:pt x="92" y="1"/>
                      </a:lnTo>
                      <a:lnTo>
                        <a:pt x="93" y="1"/>
                      </a:lnTo>
                      <a:lnTo>
                        <a:pt x="94" y="1"/>
                      </a:lnTo>
                      <a:lnTo>
                        <a:pt x="95" y="1"/>
                      </a:lnTo>
                      <a:lnTo>
                        <a:pt x="96" y="0"/>
                      </a:lnTo>
                      <a:lnTo>
                        <a:pt x="97" y="0"/>
                      </a:lnTo>
                      <a:lnTo>
                        <a:pt x="98" y="0"/>
                      </a:lnTo>
                      <a:lnTo>
                        <a:pt x="99" y="0"/>
                      </a:lnTo>
                      <a:lnTo>
                        <a:pt x="100" y="0"/>
                      </a:lnTo>
                    </a:path>
                  </a:pathLst>
                </a:custGeom>
                <a:grpFill/>
                <a:ln w="12700" cap="rnd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62" name="Freeform 161"/>
                <p:cNvSpPr>
                  <a:spLocks/>
                </p:cNvSpPr>
                <p:nvPr/>
              </p:nvSpPr>
              <p:spPr bwMode="auto">
                <a:xfrm>
                  <a:off x="3509" y="2581"/>
                  <a:ext cx="100" cy="22"/>
                </a:xfrm>
                <a:custGeom>
                  <a:avLst/>
                  <a:gdLst>
                    <a:gd name="T0" fmla="*/ 1 w 100"/>
                    <a:gd name="T1" fmla="*/ 20 h 22"/>
                    <a:gd name="T2" fmla="*/ 3 w 100"/>
                    <a:gd name="T3" fmla="*/ 20 h 22"/>
                    <a:gd name="T4" fmla="*/ 5 w 100"/>
                    <a:gd name="T5" fmla="*/ 20 h 22"/>
                    <a:gd name="T6" fmla="*/ 7 w 100"/>
                    <a:gd name="T7" fmla="*/ 19 h 22"/>
                    <a:gd name="T8" fmla="*/ 9 w 100"/>
                    <a:gd name="T9" fmla="*/ 19 h 22"/>
                    <a:gd name="T10" fmla="*/ 11 w 100"/>
                    <a:gd name="T11" fmla="*/ 18 h 22"/>
                    <a:gd name="T12" fmla="*/ 13 w 100"/>
                    <a:gd name="T13" fmla="*/ 18 h 22"/>
                    <a:gd name="T14" fmla="*/ 15 w 100"/>
                    <a:gd name="T15" fmla="*/ 18 h 22"/>
                    <a:gd name="T16" fmla="*/ 17 w 100"/>
                    <a:gd name="T17" fmla="*/ 17 h 22"/>
                    <a:gd name="T18" fmla="*/ 19 w 100"/>
                    <a:gd name="T19" fmla="*/ 17 h 22"/>
                    <a:gd name="T20" fmla="*/ 21 w 100"/>
                    <a:gd name="T21" fmla="*/ 16 h 22"/>
                    <a:gd name="T22" fmla="*/ 23 w 100"/>
                    <a:gd name="T23" fmla="*/ 16 h 22"/>
                    <a:gd name="T24" fmla="*/ 25 w 100"/>
                    <a:gd name="T25" fmla="*/ 15 h 22"/>
                    <a:gd name="T26" fmla="*/ 27 w 100"/>
                    <a:gd name="T27" fmla="*/ 15 h 22"/>
                    <a:gd name="T28" fmla="*/ 29 w 100"/>
                    <a:gd name="T29" fmla="*/ 15 h 22"/>
                    <a:gd name="T30" fmla="*/ 31 w 100"/>
                    <a:gd name="T31" fmla="*/ 14 h 22"/>
                    <a:gd name="T32" fmla="*/ 33 w 100"/>
                    <a:gd name="T33" fmla="*/ 14 h 22"/>
                    <a:gd name="T34" fmla="*/ 35 w 100"/>
                    <a:gd name="T35" fmla="*/ 13 h 22"/>
                    <a:gd name="T36" fmla="*/ 37 w 100"/>
                    <a:gd name="T37" fmla="*/ 13 h 22"/>
                    <a:gd name="T38" fmla="*/ 39 w 100"/>
                    <a:gd name="T39" fmla="*/ 13 h 22"/>
                    <a:gd name="T40" fmla="*/ 41 w 100"/>
                    <a:gd name="T41" fmla="*/ 12 h 22"/>
                    <a:gd name="T42" fmla="*/ 43 w 100"/>
                    <a:gd name="T43" fmla="*/ 12 h 22"/>
                    <a:gd name="T44" fmla="*/ 45 w 100"/>
                    <a:gd name="T45" fmla="*/ 11 h 22"/>
                    <a:gd name="T46" fmla="*/ 47 w 100"/>
                    <a:gd name="T47" fmla="*/ 11 h 22"/>
                    <a:gd name="T48" fmla="*/ 49 w 100"/>
                    <a:gd name="T49" fmla="*/ 11 h 22"/>
                    <a:gd name="T50" fmla="*/ 51 w 100"/>
                    <a:gd name="T51" fmla="*/ 11 h 22"/>
                    <a:gd name="T52" fmla="*/ 53 w 100"/>
                    <a:gd name="T53" fmla="*/ 10 h 22"/>
                    <a:gd name="T54" fmla="*/ 55 w 100"/>
                    <a:gd name="T55" fmla="*/ 9 h 22"/>
                    <a:gd name="T56" fmla="*/ 57 w 100"/>
                    <a:gd name="T57" fmla="*/ 8 h 22"/>
                    <a:gd name="T58" fmla="*/ 59 w 100"/>
                    <a:gd name="T59" fmla="*/ 8 h 22"/>
                    <a:gd name="T60" fmla="*/ 61 w 100"/>
                    <a:gd name="T61" fmla="*/ 8 h 22"/>
                    <a:gd name="T62" fmla="*/ 63 w 100"/>
                    <a:gd name="T63" fmla="*/ 8 h 22"/>
                    <a:gd name="T64" fmla="*/ 65 w 100"/>
                    <a:gd name="T65" fmla="*/ 7 h 22"/>
                    <a:gd name="T66" fmla="*/ 67 w 100"/>
                    <a:gd name="T67" fmla="*/ 7 h 22"/>
                    <a:gd name="T68" fmla="*/ 69 w 100"/>
                    <a:gd name="T69" fmla="*/ 6 h 22"/>
                    <a:gd name="T70" fmla="*/ 71 w 100"/>
                    <a:gd name="T71" fmla="*/ 5 h 22"/>
                    <a:gd name="T72" fmla="*/ 73 w 100"/>
                    <a:gd name="T73" fmla="*/ 5 h 22"/>
                    <a:gd name="T74" fmla="*/ 75 w 100"/>
                    <a:gd name="T75" fmla="*/ 5 h 22"/>
                    <a:gd name="T76" fmla="*/ 77 w 100"/>
                    <a:gd name="T77" fmla="*/ 5 h 22"/>
                    <a:gd name="T78" fmla="*/ 79 w 100"/>
                    <a:gd name="T79" fmla="*/ 4 h 22"/>
                    <a:gd name="T80" fmla="*/ 81 w 100"/>
                    <a:gd name="T81" fmla="*/ 4 h 22"/>
                    <a:gd name="T82" fmla="*/ 83 w 100"/>
                    <a:gd name="T83" fmla="*/ 3 h 22"/>
                    <a:gd name="T84" fmla="*/ 85 w 100"/>
                    <a:gd name="T85" fmla="*/ 2 h 22"/>
                    <a:gd name="T86" fmla="*/ 87 w 100"/>
                    <a:gd name="T87" fmla="*/ 2 h 22"/>
                    <a:gd name="T88" fmla="*/ 89 w 100"/>
                    <a:gd name="T89" fmla="*/ 2 h 22"/>
                    <a:gd name="T90" fmla="*/ 91 w 100"/>
                    <a:gd name="T91" fmla="*/ 1 h 22"/>
                    <a:gd name="T92" fmla="*/ 93 w 100"/>
                    <a:gd name="T93" fmla="*/ 1 h 22"/>
                    <a:gd name="T94" fmla="*/ 95 w 100"/>
                    <a:gd name="T95" fmla="*/ 1 h 22"/>
                    <a:gd name="T96" fmla="*/ 97 w 100"/>
                    <a:gd name="T97" fmla="*/ 1 h 22"/>
                    <a:gd name="T98" fmla="*/ 99 w 100"/>
                    <a:gd name="T99" fmla="*/ 0 h 22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0" h="22">
                      <a:moveTo>
                        <a:pt x="0" y="21"/>
                      </a:moveTo>
                      <a:lnTo>
                        <a:pt x="1" y="20"/>
                      </a:lnTo>
                      <a:lnTo>
                        <a:pt x="2" y="20"/>
                      </a:lnTo>
                      <a:lnTo>
                        <a:pt x="3" y="20"/>
                      </a:lnTo>
                      <a:lnTo>
                        <a:pt x="4" y="20"/>
                      </a:lnTo>
                      <a:lnTo>
                        <a:pt x="5" y="20"/>
                      </a:lnTo>
                      <a:lnTo>
                        <a:pt x="6" y="19"/>
                      </a:lnTo>
                      <a:lnTo>
                        <a:pt x="7" y="19"/>
                      </a:lnTo>
                      <a:lnTo>
                        <a:pt x="8" y="19"/>
                      </a:lnTo>
                      <a:lnTo>
                        <a:pt x="9" y="19"/>
                      </a:lnTo>
                      <a:lnTo>
                        <a:pt x="10" y="18"/>
                      </a:lnTo>
                      <a:lnTo>
                        <a:pt x="11" y="18"/>
                      </a:lnTo>
                      <a:lnTo>
                        <a:pt x="12" y="18"/>
                      </a:lnTo>
                      <a:lnTo>
                        <a:pt x="13" y="18"/>
                      </a:lnTo>
                      <a:lnTo>
                        <a:pt x="14" y="18"/>
                      </a:lnTo>
                      <a:lnTo>
                        <a:pt x="15" y="18"/>
                      </a:lnTo>
                      <a:lnTo>
                        <a:pt x="16" y="18"/>
                      </a:lnTo>
                      <a:lnTo>
                        <a:pt x="17" y="17"/>
                      </a:lnTo>
                      <a:lnTo>
                        <a:pt x="18" y="17"/>
                      </a:lnTo>
                      <a:lnTo>
                        <a:pt x="19" y="17"/>
                      </a:lnTo>
                      <a:lnTo>
                        <a:pt x="20" y="17"/>
                      </a:lnTo>
                      <a:lnTo>
                        <a:pt x="21" y="16"/>
                      </a:lnTo>
                      <a:lnTo>
                        <a:pt x="22" y="16"/>
                      </a:lnTo>
                      <a:lnTo>
                        <a:pt x="23" y="16"/>
                      </a:lnTo>
                      <a:lnTo>
                        <a:pt x="24" y="16"/>
                      </a:lnTo>
                      <a:lnTo>
                        <a:pt x="25" y="15"/>
                      </a:lnTo>
                      <a:lnTo>
                        <a:pt x="26" y="15"/>
                      </a:lnTo>
                      <a:lnTo>
                        <a:pt x="27" y="15"/>
                      </a:lnTo>
                      <a:lnTo>
                        <a:pt x="28" y="15"/>
                      </a:lnTo>
                      <a:lnTo>
                        <a:pt x="29" y="15"/>
                      </a:lnTo>
                      <a:lnTo>
                        <a:pt x="30" y="14"/>
                      </a:lnTo>
                      <a:lnTo>
                        <a:pt x="31" y="14"/>
                      </a:lnTo>
                      <a:lnTo>
                        <a:pt x="32" y="14"/>
                      </a:lnTo>
                      <a:lnTo>
                        <a:pt x="33" y="14"/>
                      </a:lnTo>
                      <a:lnTo>
                        <a:pt x="34" y="14"/>
                      </a:lnTo>
                      <a:lnTo>
                        <a:pt x="35" y="13"/>
                      </a:lnTo>
                      <a:lnTo>
                        <a:pt x="36" y="13"/>
                      </a:lnTo>
                      <a:lnTo>
                        <a:pt x="37" y="13"/>
                      </a:lnTo>
                      <a:lnTo>
                        <a:pt x="38" y="13"/>
                      </a:lnTo>
                      <a:lnTo>
                        <a:pt x="39" y="13"/>
                      </a:lnTo>
                      <a:lnTo>
                        <a:pt x="40" y="12"/>
                      </a:lnTo>
                      <a:lnTo>
                        <a:pt x="41" y="12"/>
                      </a:lnTo>
                      <a:lnTo>
                        <a:pt x="42" y="12"/>
                      </a:lnTo>
                      <a:lnTo>
                        <a:pt x="43" y="12"/>
                      </a:lnTo>
                      <a:lnTo>
                        <a:pt x="44" y="11"/>
                      </a:lnTo>
                      <a:lnTo>
                        <a:pt x="45" y="11"/>
                      </a:lnTo>
                      <a:lnTo>
                        <a:pt x="46" y="11"/>
                      </a:lnTo>
                      <a:lnTo>
                        <a:pt x="47" y="11"/>
                      </a:lnTo>
                      <a:lnTo>
                        <a:pt x="48" y="11"/>
                      </a:lnTo>
                      <a:lnTo>
                        <a:pt x="49" y="11"/>
                      </a:lnTo>
                      <a:lnTo>
                        <a:pt x="50" y="10"/>
                      </a:lnTo>
                      <a:lnTo>
                        <a:pt x="51" y="11"/>
                      </a:lnTo>
                      <a:lnTo>
                        <a:pt x="52" y="10"/>
                      </a:lnTo>
                      <a:lnTo>
                        <a:pt x="53" y="10"/>
                      </a:lnTo>
                      <a:lnTo>
                        <a:pt x="54" y="9"/>
                      </a:lnTo>
                      <a:lnTo>
                        <a:pt x="55" y="9"/>
                      </a:lnTo>
                      <a:lnTo>
                        <a:pt x="56" y="9"/>
                      </a:lnTo>
                      <a:lnTo>
                        <a:pt x="57" y="8"/>
                      </a:lnTo>
                      <a:lnTo>
                        <a:pt x="58" y="8"/>
                      </a:lnTo>
                      <a:lnTo>
                        <a:pt x="59" y="8"/>
                      </a:lnTo>
                      <a:lnTo>
                        <a:pt x="60" y="8"/>
                      </a:lnTo>
                      <a:lnTo>
                        <a:pt x="61" y="8"/>
                      </a:lnTo>
                      <a:lnTo>
                        <a:pt x="62" y="8"/>
                      </a:lnTo>
                      <a:lnTo>
                        <a:pt x="63" y="8"/>
                      </a:lnTo>
                      <a:lnTo>
                        <a:pt x="64" y="7"/>
                      </a:lnTo>
                      <a:lnTo>
                        <a:pt x="65" y="7"/>
                      </a:lnTo>
                      <a:lnTo>
                        <a:pt x="66" y="7"/>
                      </a:lnTo>
                      <a:lnTo>
                        <a:pt x="67" y="7"/>
                      </a:lnTo>
                      <a:lnTo>
                        <a:pt x="68" y="7"/>
                      </a:lnTo>
                      <a:lnTo>
                        <a:pt x="69" y="6"/>
                      </a:lnTo>
                      <a:lnTo>
                        <a:pt x="70" y="6"/>
                      </a:lnTo>
                      <a:lnTo>
                        <a:pt x="71" y="5"/>
                      </a:lnTo>
                      <a:lnTo>
                        <a:pt x="72" y="6"/>
                      </a:lnTo>
                      <a:lnTo>
                        <a:pt x="73" y="5"/>
                      </a:lnTo>
                      <a:lnTo>
                        <a:pt x="74" y="5"/>
                      </a:lnTo>
                      <a:lnTo>
                        <a:pt x="75" y="5"/>
                      </a:lnTo>
                      <a:lnTo>
                        <a:pt x="76" y="5"/>
                      </a:lnTo>
                      <a:lnTo>
                        <a:pt x="77" y="5"/>
                      </a:lnTo>
                      <a:lnTo>
                        <a:pt x="78" y="5"/>
                      </a:lnTo>
                      <a:lnTo>
                        <a:pt x="79" y="4"/>
                      </a:lnTo>
                      <a:lnTo>
                        <a:pt x="80" y="4"/>
                      </a:lnTo>
                      <a:lnTo>
                        <a:pt x="81" y="4"/>
                      </a:lnTo>
                      <a:lnTo>
                        <a:pt x="82" y="3"/>
                      </a:lnTo>
                      <a:lnTo>
                        <a:pt x="83" y="3"/>
                      </a:lnTo>
                      <a:lnTo>
                        <a:pt x="84" y="3"/>
                      </a:lnTo>
                      <a:lnTo>
                        <a:pt x="85" y="2"/>
                      </a:lnTo>
                      <a:lnTo>
                        <a:pt x="86" y="3"/>
                      </a:lnTo>
                      <a:lnTo>
                        <a:pt x="87" y="2"/>
                      </a:lnTo>
                      <a:lnTo>
                        <a:pt x="88" y="2"/>
                      </a:lnTo>
                      <a:lnTo>
                        <a:pt x="89" y="2"/>
                      </a:lnTo>
                      <a:lnTo>
                        <a:pt x="90" y="1"/>
                      </a:lnTo>
                      <a:lnTo>
                        <a:pt x="91" y="1"/>
                      </a:lnTo>
                      <a:lnTo>
                        <a:pt x="92" y="1"/>
                      </a:lnTo>
                      <a:lnTo>
                        <a:pt x="93" y="1"/>
                      </a:lnTo>
                      <a:lnTo>
                        <a:pt x="94" y="1"/>
                      </a:lnTo>
                      <a:lnTo>
                        <a:pt x="95" y="1"/>
                      </a:lnTo>
                      <a:lnTo>
                        <a:pt x="96" y="1"/>
                      </a:lnTo>
                      <a:lnTo>
                        <a:pt x="97" y="1"/>
                      </a:lnTo>
                      <a:lnTo>
                        <a:pt x="98" y="0"/>
                      </a:lnTo>
                      <a:lnTo>
                        <a:pt x="99" y="0"/>
                      </a:lnTo>
                    </a:path>
                  </a:pathLst>
                </a:custGeom>
                <a:grpFill/>
                <a:ln w="12700" cap="rnd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63" name="Freeform 162"/>
                <p:cNvSpPr>
                  <a:spLocks/>
                </p:cNvSpPr>
                <p:nvPr/>
              </p:nvSpPr>
              <p:spPr bwMode="auto">
                <a:xfrm>
                  <a:off x="3709" y="2535"/>
                  <a:ext cx="100" cy="25"/>
                </a:xfrm>
                <a:custGeom>
                  <a:avLst/>
                  <a:gdLst>
                    <a:gd name="T0" fmla="*/ 1 w 100"/>
                    <a:gd name="T1" fmla="*/ 24 h 25"/>
                    <a:gd name="T2" fmla="*/ 3 w 100"/>
                    <a:gd name="T3" fmla="*/ 23 h 25"/>
                    <a:gd name="T4" fmla="*/ 4 w 100"/>
                    <a:gd name="T5" fmla="*/ 23 h 25"/>
                    <a:gd name="T6" fmla="*/ 7 w 100"/>
                    <a:gd name="T7" fmla="*/ 23 h 25"/>
                    <a:gd name="T8" fmla="*/ 9 w 100"/>
                    <a:gd name="T9" fmla="*/ 22 h 25"/>
                    <a:gd name="T10" fmla="*/ 11 w 100"/>
                    <a:gd name="T11" fmla="*/ 21 h 25"/>
                    <a:gd name="T12" fmla="*/ 13 w 100"/>
                    <a:gd name="T13" fmla="*/ 21 h 25"/>
                    <a:gd name="T14" fmla="*/ 15 w 100"/>
                    <a:gd name="T15" fmla="*/ 21 h 25"/>
                    <a:gd name="T16" fmla="*/ 17 w 100"/>
                    <a:gd name="T17" fmla="*/ 20 h 25"/>
                    <a:gd name="T18" fmla="*/ 19 w 100"/>
                    <a:gd name="T19" fmla="*/ 19 h 25"/>
                    <a:gd name="T20" fmla="*/ 21 w 100"/>
                    <a:gd name="T21" fmla="*/ 19 h 25"/>
                    <a:gd name="T22" fmla="*/ 23 w 100"/>
                    <a:gd name="T23" fmla="*/ 19 h 25"/>
                    <a:gd name="T24" fmla="*/ 25 w 100"/>
                    <a:gd name="T25" fmla="*/ 18 h 25"/>
                    <a:gd name="T26" fmla="*/ 27 w 100"/>
                    <a:gd name="T27" fmla="*/ 18 h 25"/>
                    <a:gd name="T28" fmla="*/ 29 w 100"/>
                    <a:gd name="T29" fmla="*/ 17 h 25"/>
                    <a:gd name="T30" fmla="*/ 31 w 100"/>
                    <a:gd name="T31" fmla="*/ 17 h 25"/>
                    <a:gd name="T32" fmla="*/ 33 w 100"/>
                    <a:gd name="T33" fmla="*/ 16 h 25"/>
                    <a:gd name="T34" fmla="*/ 35 w 100"/>
                    <a:gd name="T35" fmla="*/ 16 h 25"/>
                    <a:gd name="T36" fmla="*/ 37 w 100"/>
                    <a:gd name="T37" fmla="*/ 16 h 25"/>
                    <a:gd name="T38" fmla="*/ 39 w 100"/>
                    <a:gd name="T39" fmla="*/ 15 h 25"/>
                    <a:gd name="T40" fmla="*/ 41 w 100"/>
                    <a:gd name="T41" fmla="*/ 14 h 25"/>
                    <a:gd name="T42" fmla="*/ 43 w 100"/>
                    <a:gd name="T43" fmla="*/ 14 h 25"/>
                    <a:gd name="T44" fmla="*/ 45 w 100"/>
                    <a:gd name="T45" fmla="*/ 14 h 25"/>
                    <a:gd name="T46" fmla="*/ 47 w 100"/>
                    <a:gd name="T47" fmla="*/ 13 h 25"/>
                    <a:gd name="T48" fmla="*/ 49 w 100"/>
                    <a:gd name="T49" fmla="*/ 13 h 25"/>
                    <a:gd name="T50" fmla="*/ 51 w 100"/>
                    <a:gd name="T51" fmla="*/ 12 h 25"/>
                    <a:gd name="T52" fmla="*/ 53 w 100"/>
                    <a:gd name="T53" fmla="*/ 11 h 25"/>
                    <a:gd name="T54" fmla="*/ 55 w 100"/>
                    <a:gd name="T55" fmla="*/ 11 h 25"/>
                    <a:gd name="T56" fmla="*/ 57 w 100"/>
                    <a:gd name="T57" fmla="*/ 10 h 25"/>
                    <a:gd name="T58" fmla="*/ 59 w 100"/>
                    <a:gd name="T59" fmla="*/ 10 h 25"/>
                    <a:gd name="T60" fmla="*/ 61 w 100"/>
                    <a:gd name="T61" fmla="*/ 9 h 25"/>
                    <a:gd name="T62" fmla="*/ 63 w 100"/>
                    <a:gd name="T63" fmla="*/ 9 h 25"/>
                    <a:gd name="T64" fmla="*/ 65 w 100"/>
                    <a:gd name="T65" fmla="*/ 9 h 25"/>
                    <a:gd name="T66" fmla="*/ 67 w 100"/>
                    <a:gd name="T67" fmla="*/ 8 h 25"/>
                    <a:gd name="T68" fmla="*/ 69 w 100"/>
                    <a:gd name="T69" fmla="*/ 7 h 25"/>
                    <a:gd name="T70" fmla="*/ 71 w 100"/>
                    <a:gd name="T71" fmla="*/ 7 h 25"/>
                    <a:gd name="T72" fmla="*/ 73 w 100"/>
                    <a:gd name="T73" fmla="*/ 7 h 25"/>
                    <a:gd name="T74" fmla="*/ 75 w 100"/>
                    <a:gd name="T75" fmla="*/ 6 h 25"/>
                    <a:gd name="T76" fmla="*/ 77 w 100"/>
                    <a:gd name="T77" fmla="*/ 6 h 25"/>
                    <a:gd name="T78" fmla="*/ 79 w 100"/>
                    <a:gd name="T79" fmla="*/ 5 h 25"/>
                    <a:gd name="T80" fmla="*/ 81 w 100"/>
                    <a:gd name="T81" fmla="*/ 5 h 25"/>
                    <a:gd name="T82" fmla="*/ 83 w 100"/>
                    <a:gd name="T83" fmla="*/ 4 h 25"/>
                    <a:gd name="T84" fmla="*/ 85 w 100"/>
                    <a:gd name="T85" fmla="*/ 4 h 25"/>
                    <a:gd name="T86" fmla="*/ 87 w 100"/>
                    <a:gd name="T87" fmla="*/ 4 h 25"/>
                    <a:gd name="T88" fmla="*/ 89 w 100"/>
                    <a:gd name="T89" fmla="*/ 3 h 25"/>
                    <a:gd name="T90" fmla="*/ 91 w 100"/>
                    <a:gd name="T91" fmla="*/ 2 h 25"/>
                    <a:gd name="T92" fmla="*/ 93 w 100"/>
                    <a:gd name="T93" fmla="*/ 2 h 25"/>
                    <a:gd name="T94" fmla="*/ 95 w 100"/>
                    <a:gd name="T95" fmla="*/ 1 h 25"/>
                    <a:gd name="T96" fmla="*/ 97 w 100"/>
                    <a:gd name="T97" fmla="*/ 1 h 25"/>
                    <a:gd name="T98" fmla="*/ 99 w 100"/>
                    <a:gd name="T99" fmla="*/ 0 h 25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0" h="25">
                      <a:moveTo>
                        <a:pt x="0" y="23"/>
                      </a:moveTo>
                      <a:lnTo>
                        <a:pt x="1" y="24"/>
                      </a:lnTo>
                      <a:lnTo>
                        <a:pt x="2" y="24"/>
                      </a:lnTo>
                      <a:lnTo>
                        <a:pt x="3" y="23"/>
                      </a:lnTo>
                      <a:lnTo>
                        <a:pt x="4" y="23"/>
                      </a:lnTo>
                      <a:lnTo>
                        <a:pt x="6" y="23"/>
                      </a:lnTo>
                      <a:lnTo>
                        <a:pt x="7" y="23"/>
                      </a:lnTo>
                      <a:lnTo>
                        <a:pt x="8" y="22"/>
                      </a:lnTo>
                      <a:lnTo>
                        <a:pt x="9" y="22"/>
                      </a:lnTo>
                      <a:lnTo>
                        <a:pt x="10" y="22"/>
                      </a:lnTo>
                      <a:lnTo>
                        <a:pt x="11" y="21"/>
                      </a:lnTo>
                      <a:lnTo>
                        <a:pt x="12" y="22"/>
                      </a:lnTo>
                      <a:lnTo>
                        <a:pt x="13" y="21"/>
                      </a:lnTo>
                      <a:lnTo>
                        <a:pt x="14" y="21"/>
                      </a:lnTo>
                      <a:lnTo>
                        <a:pt x="15" y="21"/>
                      </a:lnTo>
                      <a:lnTo>
                        <a:pt x="16" y="20"/>
                      </a:lnTo>
                      <a:lnTo>
                        <a:pt x="17" y="20"/>
                      </a:lnTo>
                      <a:lnTo>
                        <a:pt x="18" y="20"/>
                      </a:lnTo>
                      <a:lnTo>
                        <a:pt x="19" y="19"/>
                      </a:lnTo>
                      <a:lnTo>
                        <a:pt x="20" y="19"/>
                      </a:lnTo>
                      <a:lnTo>
                        <a:pt x="21" y="19"/>
                      </a:lnTo>
                      <a:lnTo>
                        <a:pt x="22" y="19"/>
                      </a:lnTo>
                      <a:lnTo>
                        <a:pt x="23" y="19"/>
                      </a:lnTo>
                      <a:lnTo>
                        <a:pt x="24" y="19"/>
                      </a:lnTo>
                      <a:lnTo>
                        <a:pt x="25" y="18"/>
                      </a:lnTo>
                      <a:lnTo>
                        <a:pt x="26" y="18"/>
                      </a:lnTo>
                      <a:lnTo>
                        <a:pt x="27" y="18"/>
                      </a:lnTo>
                      <a:lnTo>
                        <a:pt x="28" y="17"/>
                      </a:lnTo>
                      <a:lnTo>
                        <a:pt x="29" y="17"/>
                      </a:lnTo>
                      <a:lnTo>
                        <a:pt x="30" y="17"/>
                      </a:lnTo>
                      <a:lnTo>
                        <a:pt x="31" y="17"/>
                      </a:lnTo>
                      <a:lnTo>
                        <a:pt x="32" y="17"/>
                      </a:lnTo>
                      <a:lnTo>
                        <a:pt x="33" y="16"/>
                      </a:lnTo>
                      <a:lnTo>
                        <a:pt x="34" y="16"/>
                      </a:lnTo>
                      <a:lnTo>
                        <a:pt x="35" y="16"/>
                      </a:lnTo>
                      <a:lnTo>
                        <a:pt x="36" y="16"/>
                      </a:lnTo>
                      <a:lnTo>
                        <a:pt x="37" y="16"/>
                      </a:lnTo>
                      <a:lnTo>
                        <a:pt x="38" y="15"/>
                      </a:lnTo>
                      <a:lnTo>
                        <a:pt x="39" y="15"/>
                      </a:lnTo>
                      <a:lnTo>
                        <a:pt x="40" y="15"/>
                      </a:lnTo>
                      <a:lnTo>
                        <a:pt x="41" y="14"/>
                      </a:lnTo>
                      <a:lnTo>
                        <a:pt x="42" y="14"/>
                      </a:lnTo>
                      <a:lnTo>
                        <a:pt x="43" y="14"/>
                      </a:lnTo>
                      <a:lnTo>
                        <a:pt x="44" y="14"/>
                      </a:lnTo>
                      <a:lnTo>
                        <a:pt x="45" y="14"/>
                      </a:lnTo>
                      <a:lnTo>
                        <a:pt x="46" y="14"/>
                      </a:lnTo>
                      <a:lnTo>
                        <a:pt x="47" y="13"/>
                      </a:lnTo>
                      <a:lnTo>
                        <a:pt x="48" y="13"/>
                      </a:lnTo>
                      <a:lnTo>
                        <a:pt x="49" y="13"/>
                      </a:lnTo>
                      <a:lnTo>
                        <a:pt x="50" y="13"/>
                      </a:lnTo>
                      <a:lnTo>
                        <a:pt x="51" y="12"/>
                      </a:lnTo>
                      <a:lnTo>
                        <a:pt x="52" y="12"/>
                      </a:lnTo>
                      <a:lnTo>
                        <a:pt x="53" y="11"/>
                      </a:lnTo>
                      <a:lnTo>
                        <a:pt x="54" y="11"/>
                      </a:lnTo>
                      <a:lnTo>
                        <a:pt x="55" y="11"/>
                      </a:lnTo>
                      <a:lnTo>
                        <a:pt x="56" y="10"/>
                      </a:lnTo>
                      <a:lnTo>
                        <a:pt x="57" y="10"/>
                      </a:lnTo>
                      <a:lnTo>
                        <a:pt x="58" y="10"/>
                      </a:lnTo>
                      <a:lnTo>
                        <a:pt x="59" y="10"/>
                      </a:lnTo>
                      <a:lnTo>
                        <a:pt x="60" y="10"/>
                      </a:lnTo>
                      <a:lnTo>
                        <a:pt x="61" y="9"/>
                      </a:lnTo>
                      <a:lnTo>
                        <a:pt x="62" y="9"/>
                      </a:lnTo>
                      <a:lnTo>
                        <a:pt x="63" y="9"/>
                      </a:lnTo>
                      <a:lnTo>
                        <a:pt x="64" y="9"/>
                      </a:lnTo>
                      <a:lnTo>
                        <a:pt x="65" y="9"/>
                      </a:lnTo>
                      <a:lnTo>
                        <a:pt x="66" y="9"/>
                      </a:lnTo>
                      <a:lnTo>
                        <a:pt x="67" y="8"/>
                      </a:lnTo>
                      <a:lnTo>
                        <a:pt x="68" y="8"/>
                      </a:lnTo>
                      <a:lnTo>
                        <a:pt x="69" y="7"/>
                      </a:lnTo>
                      <a:lnTo>
                        <a:pt x="70" y="7"/>
                      </a:lnTo>
                      <a:lnTo>
                        <a:pt x="71" y="7"/>
                      </a:lnTo>
                      <a:lnTo>
                        <a:pt x="72" y="7"/>
                      </a:lnTo>
                      <a:lnTo>
                        <a:pt x="73" y="7"/>
                      </a:lnTo>
                      <a:lnTo>
                        <a:pt x="74" y="6"/>
                      </a:lnTo>
                      <a:lnTo>
                        <a:pt x="75" y="6"/>
                      </a:lnTo>
                      <a:lnTo>
                        <a:pt x="76" y="6"/>
                      </a:lnTo>
                      <a:lnTo>
                        <a:pt x="77" y="6"/>
                      </a:lnTo>
                      <a:lnTo>
                        <a:pt x="78" y="6"/>
                      </a:lnTo>
                      <a:lnTo>
                        <a:pt x="79" y="5"/>
                      </a:lnTo>
                      <a:lnTo>
                        <a:pt x="80" y="5"/>
                      </a:lnTo>
                      <a:lnTo>
                        <a:pt x="81" y="5"/>
                      </a:lnTo>
                      <a:lnTo>
                        <a:pt x="82" y="4"/>
                      </a:lnTo>
                      <a:lnTo>
                        <a:pt x="83" y="4"/>
                      </a:lnTo>
                      <a:lnTo>
                        <a:pt x="84" y="4"/>
                      </a:lnTo>
                      <a:lnTo>
                        <a:pt x="85" y="4"/>
                      </a:lnTo>
                      <a:lnTo>
                        <a:pt x="86" y="3"/>
                      </a:lnTo>
                      <a:lnTo>
                        <a:pt x="87" y="4"/>
                      </a:lnTo>
                      <a:lnTo>
                        <a:pt x="88" y="3"/>
                      </a:lnTo>
                      <a:lnTo>
                        <a:pt x="89" y="3"/>
                      </a:lnTo>
                      <a:lnTo>
                        <a:pt x="90" y="2"/>
                      </a:lnTo>
                      <a:lnTo>
                        <a:pt x="91" y="2"/>
                      </a:lnTo>
                      <a:lnTo>
                        <a:pt x="92" y="2"/>
                      </a:lnTo>
                      <a:lnTo>
                        <a:pt x="93" y="2"/>
                      </a:lnTo>
                      <a:lnTo>
                        <a:pt x="94" y="2"/>
                      </a:lnTo>
                      <a:lnTo>
                        <a:pt x="95" y="1"/>
                      </a:lnTo>
                      <a:lnTo>
                        <a:pt x="96" y="1"/>
                      </a:lnTo>
                      <a:lnTo>
                        <a:pt x="97" y="1"/>
                      </a:lnTo>
                      <a:lnTo>
                        <a:pt x="98" y="1"/>
                      </a:lnTo>
                      <a:lnTo>
                        <a:pt x="99" y="0"/>
                      </a:lnTo>
                    </a:path>
                  </a:pathLst>
                </a:custGeom>
                <a:grpFill/>
                <a:ln w="12700" cap="rnd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64" name="Freeform 163"/>
                <p:cNvSpPr>
                  <a:spLocks/>
                </p:cNvSpPr>
                <p:nvPr/>
              </p:nvSpPr>
              <p:spPr bwMode="auto">
                <a:xfrm>
                  <a:off x="3808" y="2511"/>
                  <a:ext cx="101" cy="25"/>
                </a:xfrm>
                <a:custGeom>
                  <a:avLst/>
                  <a:gdLst>
                    <a:gd name="T0" fmla="*/ 1 w 101"/>
                    <a:gd name="T1" fmla="*/ 24 h 25"/>
                    <a:gd name="T2" fmla="*/ 3 w 101"/>
                    <a:gd name="T3" fmla="*/ 24 h 25"/>
                    <a:gd name="T4" fmla="*/ 5 w 101"/>
                    <a:gd name="T5" fmla="*/ 23 h 25"/>
                    <a:gd name="T6" fmla="*/ 7 w 101"/>
                    <a:gd name="T7" fmla="*/ 23 h 25"/>
                    <a:gd name="T8" fmla="*/ 9 w 101"/>
                    <a:gd name="T9" fmla="*/ 22 h 25"/>
                    <a:gd name="T10" fmla="*/ 11 w 101"/>
                    <a:gd name="T11" fmla="*/ 22 h 25"/>
                    <a:gd name="T12" fmla="*/ 13 w 101"/>
                    <a:gd name="T13" fmla="*/ 21 h 25"/>
                    <a:gd name="T14" fmla="*/ 15 w 101"/>
                    <a:gd name="T15" fmla="*/ 21 h 25"/>
                    <a:gd name="T16" fmla="*/ 17 w 101"/>
                    <a:gd name="T17" fmla="*/ 20 h 25"/>
                    <a:gd name="T18" fmla="*/ 19 w 101"/>
                    <a:gd name="T19" fmla="*/ 20 h 25"/>
                    <a:gd name="T20" fmla="*/ 21 w 101"/>
                    <a:gd name="T21" fmla="*/ 19 h 25"/>
                    <a:gd name="T22" fmla="*/ 23 w 101"/>
                    <a:gd name="T23" fmla="*/ 19 h 25"/>
                    <a:gd name="T24" fmla="*/ 25 w 101"/>
                    <a:gd name="T25" fmla="*/ 18 h 25"/>
                    <a:gd name="T26" fmla="*/ 27 w 101"/>
                    <a:gd name="T27" fmla="*/ 18 h 25"/>
                    <a:gd name="T28" fmla="*/ 29 w 101"/>
                    <a:gd name="T29" fmla="*/ 17 h 25"/>
                    <a:gd name="T30" fmla="*/ 32 w 101"/>
                    <a:gd name="T31" fmla="*/ 17 h 25"/>
                    <a:gd name="T32" fmla="*/ 34 w 101"/>
                    <a:gd name="T33" fmla="*/ 16 h 25"/>
                    <a:gd name="T34" fmla="*/ 35 w 101"/>
                    <a:gd name="T35" fmla="*/ 16 h 25"/>
                    <a:gd name="T36" fmla="*/ 37 w 101"/>
                    <a:gd name="T37" fmla="*/ 16 h 25"/>
                    <a:gd name="T38" fmla="*/ 39 w 101"/>
                    <a:gd name="T39" fmla="*/ 15 h 25"/>
                    <a:gd name="T40" fmla="*/ 41 w 101"/>
                    <a:gd name="T41" fmla="*/ 15 h 25"/>
                    <a:gd name="T42" fmla="*/ 43 w 101"/>
                    <a:gd name="T43" fmla="*/ 14 h 25"/>
                    <a:gd name="T44" fmla="*/ 46 w 101"/>
                    <a:gd name="T45" fmla="*/ 14 h 25"/>
                    <a:gd name="T46" fmla="*/ 47 w 101"/>
                    <a:gd name="T47" fmla="*/ 13 h 25"/>
                    <a:gd name="T48" fmla="*/ 50 w 101"/>
                    <a:gd name="T49" fmla="*/ 13 h 25"/>
                    <a:gd name="T50" fmla="*/ 52 w 101"/>
                    <a:gd name="T51" fmla="*/ 12 h 25"/>
                    <a:gd name="T52" fmla="*/ 54 w 101"/>
                    <a:gd name="T53" fmla="*/ 11 h 25"/>
                    <a:gd name="T54" fmla="*/ 55 w 101"/>
                    <a:gd name="T55" fmla="*/ 11 h 25"/>
                    <a:gd name="T56" fmla="*/ 57 w 101"/>
                    <a:gd name="T57" fmla="*/ 10 h 25"/>
                    <a:gd name="T58" fmla="*/ 59 w 101"/>
                    <a:gd name="T59" fmla="*/ 10 h 25"/>
                    <a:gd name="T60" fmla="*/ 61 w 101"/>
                    <a:gd name="T61" fmla="*/ 10 h 25"/>
                    <a:gd name="T62" fmla="*/ 64 w 101"/>
                    <a:gd name="T63" fmla="*/ 9 h 25"/>
                    <a:gd name="T64" fmla="*/ 66 w 101"/>
                    <a:gd name="T65" fmla="*/ 8 h 25"/>
                    <a:gd name="T66" fmla="*/ 68 w 101"/>
                    <a:gd name="T67" fmla="*/ 8 h 25"/>
                    <a:gd name="T68" fmla="*/ 70 w 101"/>
                    <a:gd name="T69" fmla="*/ 8 h 25"/>
                    <a:gd name="T70" fmla="*/ 72 w 101"/>
                    <a:gd name="T71" fmla="*/ 7 h 25"/>
                    <a:gd name="T72" fmla="*/ 74 w 101"/>
                    <a:gd name="T73" fmla="*/ 6 h 25"/>
                    <a:gd name="T74" fmla="*/ 75 w 101"/>
                    <a:gd name="T75" fmla="*/ 6 h 25"/>
                    <a:gd name="T76" fmla="*/ 78 w 101"/>
                    <a:gd name="T77" fmla="*/ 6 h 25"/>
                    <a:gd name="T78" fmla="*/ 79 w 101"/>
                    <a:gd name="T79" fmla="*/ 5 h 25"/>
                    <a:gd name="T80" fmla="*/ 82 w 101"/>
                    <a:gd name="T81" fmla="*/ 4 h 25"/>
                    <a:gd name="T82" fmla="*/ 84 w 101"/>
                    <a:gd name="T83" fmla="*/ 4 h 25"/>
                    <a:gd name="T84" fmla="*/ 86 w 101"/>
                    <a:gd name="T85" fmla="*/ 4 h 25"/>
                    <a:gd name="T86" fmla="*/ 88 w 101"/>
                    <a:gd name="T87" fmla="*/ 3 h 25"/>
                    <a:gd name="T88" fmla="*/ 90 w 101"/>
                    <a:gd name="T89" fmla="*/ 3 h 25"/>
                    <a:gd name="T90" fmla="*/ 92 w 101"/>
                    <a:gd name="T91" fmla="*/ 2 h 25"/>
                    <a:gd name="T92" fmla="*/ 94 w 101"/>
                    <a:gd name="T93" fmla="*/ 1 h 25"/>
                    <a:gd name="T94" fmla="*/ 96 w 101"/>
                    <a:gd name="T95" fmla="*/ 1 h 25"/>
                    <a:gd name="T96" fmla="*/ 98 w 101"/>
                    <a:gd name="T97" fmla="*/ 0 h 25"/>
                    <a:gd name="T98" fmla="*/ 100 w 101"/>
                    <a:gd name="T99" fmla="*/ 0 h 25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1" h="25">
                      <a:moveTo>
                        <a:pt x="0" y="24"/>
                      </a:moveTo>
                      <a:lnTo>
                        <a:pt x="1" y="24"/>
                      </a:lnTo>
                      <a:lnTo>
                        <a:pt x="2" y="24"/>
                      </a:lnTo>
                      <a:lnTo>
                        <a:pt x="3" y="24"/>
                      </a:lnTo>
                      <a:lnTo>
                        <a:pt x="4" y="23"/>
                      </a:lnTo>
                      <a:lnTo>
                        <a:pt x="5" y="23"/>
                      </a:lnTo>
                      <a:lnTo>
                        <a:pt x="6" y="23"/>
                      </a:lnTo>
                      <a:lnTo>
                        <a:pt x="7" y="23"/>
                      </a:lnTo>
                      <a:lnTo>
                        <a:pt x="8" y="22"/>
                      </a:lnTo>
                      <a:lnTo>
                        <a:pt x="9" y="22"/>
                      </a:lnTo>
                      <a:lnTo>
                        <a:pt x="10" y="22"/>
                      </a:lnTo>
                      <a:lnTo>
                        <a:pt x="11" y="22"/>
                      </a:lnTo>
                      <a:lnTo>
                        <a:pt x="12" y="22"/>
                      </a:lnTo>
                      <a:lnTo>
                        <a:pt x="13" y="21"/>
                      </a:lnTo>
                      <a:lnTo>
                        <a:pt x="14" y="21"/>
                      </a:lnTo>
                      <a:lnTo>
                        <a:pt x="15" y="21"/>
                      </a:lnTo>
                      <a:lnTo>
                        <a:pt x="16" y="21"/>
                      </a:lnTo>
                      <a:lnTo>
                        <a:pt x="17" y="20"/>
                      </a:lnTo>
                      <a:lnTo>
                        <a:pt x="18" y="20"/>
                      </a:lnTo>
                      <a:lnTo>
                        <a:pt x="19" y="20"/>
                      </a:lnTo>
                      <a:lnTo>
                        <a:pt x="20" y="19"/>
                      </a:lnTo>
                      <a:lnTo>
                        <a:pt x="21" y="19"/>
                      </a:lnTo>
                      <a:lnTo>
                        <a:pt x="22" y="19"/>
                      </a:lnTo>
                      <a:lnTo>
                        <a:pt x="23" y="19"/>
                      </a:lnTo>
                      <a:lnTo>
                        <a:pt x="25" y="19"/>
                      </a:lnTo>
                      <a:lnTo>
                        <a:pt x="25" y="18"/>
                      </a:lnTo>
                      <a:lnTo>
                        <a:pt x="26" y="18"/>
                      </a:lnTo>
                      <a:lnTo>
                        <a:pt x="27" y="18"/>
                      </a:lnTo>
                      <a:lnTo>
                        <a:pt x="28" y="18"/>
                      </a:lnTo>
                      <a:lnTo>
                        <a:pt x="29" y="17"/>
                      </a:lnTo>
                      <a:lnTo>
                        <a:pt x="30" y="17"/>
                      </a:lnTo>
                      <a:lnTo>
                        <a:pt x="32" y="17"/>
                      </a:lnTo>
                      <a:lnTo>
                        <a:pt x="34" y="16"/>
                      </a:lnTo>
                      <a:lnTo>
                        <a:pt x="35" y="16"/>
                      </a:lnTo>
                      <a:lnTo>
                        <a:pt x="36" y="16"/>
                      </a:lnTo>
                      <a:lnTo>
                        <a:pt x="37" y="16"/>
                      </a:lnTo>
                      <a:lnTo>
                        <a:pt x="39" y="15"/>
                      </a:lnTo>
                      <a:lnTo>
                        <a:pt x="40" y="15"/>
                      </a:lnTo>
                      <a:lnTo>
                        <a:pt x="41" y="15"/>
                      </a:lnTo>
                      <a:lnTo>
                        <a:pt x="43" y="14"/>
                      </a:lnTo>
                      <a:lnTo>
                        <a:pt x="45" y="14"/>
                      </a:lnTo>
                      <a:lnTo>
                        <a:pt x="46" y="14"/>
                      </a:lnTo>
                      <a:lnTo>
                        <a:pt x="47" y="13"/>
                      </a:lnTo>
                      <a:lnTo>
                        <a:pt x="48" y="13"/>
                      </a:lnTo>
                      <a:lnTo>
                        <a:pt x="50" y="13"/>
                      </a:lnTo>
                      <a:lnTo>
                        <a:pt x="50" y="12"/>
                      </a:lnTo>
                      <a:lnTo>
                        <a:pt x="52" y="12"/>
                      </a:lnTo>
                      <a:lnTo>
                        <a:pt x="54" y="11"/>
                      </a:lnTo>
                      <a:lnTo>
                        <a:pt x="54" y="12"/>
                      </a:lnTo>
                      <a:lnTo>
                        <a:pt x="55" y="11"/>
                      </a:lnTo>
                      <a:lnTo>
                        <a:pt x="57" y="10"/>
                      </a:lnTo>
                      <a:lnTo>
                        <a:pt x="59" y="10"/>
                      </a:lnTo>
                      <a:lnTo>
                        <a:pt x="61" y="10"/>
                      </a:lnTo>
                      <a:lnTo>
                        <a:pt x="63" y="10"/>
                      </a:lnTo>
                      <a:lnTo>
                        <a:pt x="64" y="9"/>
                      </a:lnTo>
                      <a:lnTo>
                        <a:pt x="65" y="9"/>
                      </a:lnTo>
                      <a:lnTo>
                        <a:pt x="66" y="8"/>
                      </a:lnTo>
                      <a:lnTo>
                        <a:pt x="68" y="8"/>
                      </a:lnTo>
                      <a:lnTo>
                        <a:pt x="70" y="8"/>
                      </a:lnTo>
                      <a:lnTo>
                        <a:pt x="71" y="7"/>
                      </a:lnTo>
                      <a:lnTo>
                        <a:pt x="72" y="7"/>
                      </a:lnTo>
                      <a:lnTo>
                        <a:pt x="74" y="6"/>
                      </a:lnTo>
                      <a:lnTo>
                        <a:pt x="75" y="6"/>
                      </a:lnTo>
                      <a:lnTo>
                        <a:pt x="77" y="6"/>
                      </a:lnTo>
                      <a:lnTo>
                        <a:pt x="78" y="6"/>
                      </a:lnTo>
                      <a:lnTo>
                        <a:pt x="79" y="5"/>
                      </a:lnTo>
                      <a:lnTo>
                        <a:pt x="81" y="5"/>
                      </a:lnTo>
                      <a:lnTo>
                        <a:pt x="82" y="4"/>
                      </a:lnTo>
                      <a:lnTo>
                        <a:pt x="83" y="4"/>
                      </a:lnTo>
                      <a:lnTo>
                        <a:pt x="84" y="4"/>
                      </a:lnTo>
                      <a:lnTo>
                        <a:pt x="85" y="4"/>
                      </a:lnTo>
                      <a:lnTo>
                        <a:pt x="86" y="4"/>
                      </a:lnTo>
                      <a:lnTo>
                        <a:pt x="86" y="3"/>
                      </a:lnTo>
                      <a:lnTo>
                        <a:pt x="88" y="3"/>
                      </a:lnTo>
                      <a:lnTo>
                        <a:pt x="89" y="3"/>
                      </a:lnTo>
                      <a:lnTo>
                        <a:pt x="90" y="3"/>
                      </a:lnTo>
                      <a:lnTo>
                        <a:pt x="91" y="2"/>
                      </a:lnTo>
                      <a:lnTo>
                        <a:pt x="92" y="2"/>
                      </a:lnTo>
                      <a:lnTo>
                        <a:pt x="93" y="2"/>
                      </a:lnTo>
                      <a:lnTo>
                        <a:pt x="94" y="1"/>
                      </a:lnTo>
                      <a:lnTo>
                        <a:pt x="95" y="1"/>
                      </a:lnTo>
                      <a:lnTo>
                        <a:pt x="96" y="1"/>
                      </a:lnTo>
                      <a:lnTo>
                        <a:pt x="97" y="1"/>
                      </a:lnTo>
                      <a:lnTo>
                        <a:pt x="98" y="0"/>
                      </a:lnTo>
                      <a:lnTo>
                        <a:pt x="99" y="0"/>
                      </a:lnTo>
                      <a:lnTo>
                        <a:pt x="100" y="0"/>
                      </a:lnTo>
                    </a:path>
                  </a:pathLst>
                </a:custGeom>
                <a:grpFill/>
                <a:ln w="12700" cap="rnd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65" name="Freeform 164"/>
                <p:cNvSpPr>
                  <a:spLocks/>
                </p:cNvSpPr>
                <p:nvPr/>
              </p:nvSpPr>
              <p:spPr bwMode="auto">
                <a:xfrm>
                  <a:off x="3908" y="2485"/>
                  <a:ext cx="103" cy="27"/>
                </a:xfrm>
                <a:custGeom>
                  <a:avLst/>
                  <a:gdLst>
                    <a:gd name="T0" fmla="*/ 1 w 103"/>
                    <a:gd name="T1" fmla="*/ 25 h 27"/>
                    <a:gd name="T2" fmla="*/ 3 w 103"/>
                    <a:gd name="T3" fmla="*/ 25 h 27"/>
                    <a:gd name="T4" fmla="*/ 5 w 103"/>
                    <a:gd name="T5" fmla="*/ 25 h 27"/>
                    <a:gd name="T6" fmla="*/ 7 w 103"/>
                    <a:gd name="T7" fmla="*/ 24 h 27"/>
                    <a:gd name="T8" fmla="*/ 9 w 103"/>
                    <a:gd name="T9" fmla="*/ 24 h 27"/>
                    <a:gd name="T10" fmla="*/ 11 w 103"/>
                    <a:gd name="T11" fmla="*/ 23 h 27"/>
                    <a:gd name="T12" fmla="*/ 13 w 103"/>
                    <a:gd name="T13" fmla="*/ 23 h 27"/>
                    <a:gd name="T14" fmla="*/ 15 w 103"/>
                    <a:gd name="T15" fmla="*/ 22 h 27"/>
                    <a:gd name="T16" fmla="*/ 18 w 103"/>
                    <a:gd name="T17" fmla="*/ 22 h 27"/>
                    <a:gd name="T18" fmla="*/ 19 w 103"/>
                    <a:gd name="T19" fmla="*/ 21 h 27"/>
                    <a:gd name="T20" fmla="*/ 22 w 103"/>
                    <a:gd name="T21" fmla="*/ 20 h 27"/>
                    <a:gd name="T22" fmla="*/ 24 w 103"/>
                    <a:gd name="T23" fmla="*/ 20 h 27"/>
                    <a:gd name="T24" fmla="*/ 26 w 103"/>
                    <a:gd name="T25" fmla="*/ 19 h 27"/>
                    <a:gd name="T26" fmla="*/ 28 w 103"/>
                    <a:gd name="T27" fmla="*/ 19 h 27"/>
                    <a:gd name="T28" fmla="*/ 30 w 103"/>
                    <a:gd name="T29" fmla="*/ 19 h 27"/>
                    <a:gd name="T30" fmla="*/ 32 w 103"/>
                    <a:gd name="T31" fmla="*/ 18 h 27"/>
                    <a:gd name="T32" fmla="*/ 34 w 103"/>
                    <a:gd name="T33" fmla="*/ 17 h 27"/>
                    <a:gd name="T34" fmla="*/ 36 w 103"/>
                    <a:gd name="T35" fmla="*/ 17 h 27"/>
                    <a:gd name="T36" fmla="*/ 38 w 103"/>
                    <a:gd name="T37" fmla="*/ 17 h 27"/>
                    <a:gd name="T38" fmla="*/ 40 w 103"/>
                    <a:gd name="T39" fmla="*/ 16 h 27"/>
                    <a:gd name="T40" fmla="*/ 42 w 103"/>
                    <a:gd name="T41" fmla="*/ 16 h 27"/>
                    <a:gd name="T42" fmla="*/ 44 w 103"/>
                    <a:gd name="T43" fmla="*/ 15 h 27"/>
                    <a:gd name="T44" fmla="*/ 46 w 103"/>
                    <a:gd name="T45" fmla="*/ 14 h 27"/>
                    <a:gd name="T46" fmla="*/ 48 w 103"/>
                    <a:gd name="T47" fmla="*/ 14 h 27"/>
                    <a:gd name="T48" fmla="*/ 51 w 103"/>
                    <a:gd name="T49" fmla="*/ 14 h 27"/>
                    <a:gd name="T50" fmla="*/ 52 w 103"/>
                    <a:gd name="T51" fmla="*/ 13 h 27"/>
                    <a:gd name="T52" fmla="*/ 55 w 103"/>
                    <a:gd name="T53" fmla="*/ 12 h 27"/>
                    <a:gd name="T54" fmla="*/ 57 w 103"/>
                    <a:gd name="T55" fmla="*/ 12 h 27"/>
                    <a:gd name="T56" fmla="*/ 59 w 103"/>
                    <a:gd name="T57" fmla="*/ 12 h 27"/>
                    <a:gd name="T58" fmla="*/ 61 w 103"/>
                    <a:gd name="T59" fmla="*/ 11 h 27"/>
                    <a:gd name="T60" fmla="*/ 63 w 103"/>
                    <a:gd name="T61" fmla="*/ 10 h 27"/>
                    <a:gd name="T62" fmla="*/ 64 w 103"/>
                    <a:gd name="T63" fmla="*/ 9 h 27"/>
                    <a:gd name="T64" fmla="*/ 66 w 103"/>
                    <a:gd name="T65" fmla="*/ 9 h 27"/>
                    <a:gd name="T66" fmla="*/ 69 w 103"/>
                    <a:gd name="T67" fmla="*/ 9 h 27"/>
                    <a:gd name="T68" fmla="*/ 71 w 103"/>
                    <a:gd name="T69" fmla="*/ 9 h 27"/>
                    <a:gd name="T70" fmla="*/ 73 w 103"/>
                    <a:gd name="T71" fmla="*/ 8 h 27"/>
                    <a:gd name="T72" fmla="*/ 75 w 103"/>
                    <a:gd name="T73" fmla="*/ 7 h 27"/>
                    <a:gd name="T74" fmla="*/ 77 w 103"/>
                    <a:gd name="T75" fmla="*/ 6 h 27"/>
                    <a:gd name="T76" fmla="*/ 79 w 103"/>
                    <a:gd name="T77" fmla="*/ 6 h 27"/>
                    <a:gd name="T78" fmla="*/ 82 w 103"/>
                    <a:gd name="T79" fmla="*/ 5 h 27"/>
                    <a:gd name="T80" fmla="*/ 84 w 103"/>
                    <a:gd name="T81" fmla="*/ 5 h 27"/>
                    <a:gd name="T82" fmla="*/ 86 w 103"/>
                    <a:gd name="T83" fmla="*/ 4 h 27"/>
                    <a:gd name="T84" fmla="*/ 88 w 103"/>
                    <a:gd name="T85" fmla="*/ 4 h 27"/>
                    <a:gd name="T86" fmla="*/ 89 w 103"/>
                    <a:gd name="T87" fmla="*/ 4 h 27"/>
                    <a:gd name="T88" fmla="*/ 91 w 103"/>
                    <a:gd name="T89" fmla="*/ 2 h 27"/>
                    <a:gd name="T90" fmla="*/ 93 w 103"/>
                    <a:gd name="T91" fmla="*/ 2 h 27"/>
                    <a:gd name="T92" fmla="*/ 96 w 103"/>
                    <a:gd name="T93" fmla="*/ 2 h 27"/>
                    <a:gd name="T94" fmla="*/ 98 w 103"/>
                    <a:gd name="T95" fmla="*/ 1 h 27"/>
                    <a:gd name="T96" fmla="*/ 100 w 103"/>
                    <a:gd name="T97" fmla="*/ 1 h 27"/>
                    <a:gd name="T98" fmla="*/ 102 w 103"/>
                    <a:gd name="T99" fmla="*/ 0 h 27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3" h="27">
                      <a:moveTo>
                        <a:pt x="0" y="26"/>
                      </a:moveTo>
                      <a:lnTo>
                        <a:pt x="1" y="25"/>
                      </a:lnTo>
                      <a:lnTo>
                        <a:pt x="2" y="25"/>
                      </a:lnTo>
                      <a:lnTo>
                        <a:pt x="3" y="25"/>
                      </a:lnTo>
                      <a:lnTo>
                        <a:pt x="4" y="25"/>
                      </a:lnTo>
                      <a:lnTo>
                        <a:pt x="5" y="25"/>
                      </a:lnTo>
                      <a:lnTo>
                        <a:pt x="6" y="25"/>
                      </a:lnTo>
                      <a:lnTo>
                        <a:pt x="7" y="24"/>
                      </a:lnTo>
                      <a:lnTo>
                        <a:pt x="8" y="24"/>
                      </a:lnTo>
                      <a:lnTo>
                        <a:pt x="9" y="24"/>
                      </a:lnTo>
                      <a:lnTo>
                        <a:pt x="11" y="23"/>
                      </a:lnTo>
                      <a:lnTo>
                        <a:pt x="12" y="23"/>
                      </a:lnTo>
                      <a:lnTo>
                        <a:pt x="13" y="23"/>
                      </a:lnTo>
                      <a:lnTo>
                        <a:pt x="14" y="22"/>
                      </a:lnTo>
                      <a:lnTo>
                        <a:pt x="15" y="22"/>
                      </a:lnTo>
                      <a:lnTo>
                        <a:pt x="16" y="22"/>
                      </a:lnTo>
                      <a:lnTo>
                        <a:pt x="18" y="22"/>
                      </a:lnTo>
                      <a:lnTo>
                        <a:pt x="19" y="21"/>
                      </a:lnTo>
                      <a:lnTo>
                        <a:pt x="20" y="21"/>
                      </a:lnTo>
                      <a:lnTo>
                        <a:pt x="22" y="20"/>
                      </a:lnTo>
                      <a:lnTo>
                        <a:pt x="22" y="21"/>
                      </a:lnTo>
                      <a:lnTo>
                        <a:pt x="24" y="20"/>
                      </a:lnTo>
                      <a:lnTo>
                        <a:pt x="26" y="19"/>
                      </a:lnTo>
                      <a:lnTo>
                        <a:pt x="26" y="20"/>
                      </a:lnTo>
                      <a:lnTo>
                        <a:pt x="28" y="19"/>
                      </a:lnTo>
                      <a:lnTo>
                        <a:pt x="29" y="19"/>
                      </a:lnTo>
                      <a:lnTo>
                        <a:pt x="30" y="19"/>
                      </a:lnTo>
                      <a:lnTo>
                        <a:pt x="31" y="19"/>
                      </a:lnTo>
                      <a:lnTo>
                        <a:pt x="32" y="18"/>
                      </a:lnTo>
                      <a:lnTo>
                        <a:pt x="33" y="17"/>
                      </a:lnTo>
                      <a:lnTo>
                        <a:pt x="34" y="17"/>
                      </a:lnTo>
                      <a:lnTo>
                        <a:pt x="35" y="17"/>
                      </a:lnTo>
                      <a:lnTo>
                        <a:pt x="36" y="17"/>
                      </a:lnTo>
                      <a:lnTo>
                        <a:pt x="37" y="17"/>
                      </a:lnTo>
                      <a:lnTo>
                        <a:pt x="38" y="17"/>
                      </a:lnTo>
                      <a:lnTo>
                        <a:pt x="39" y="16"/>
                      </a:lnTo>
                      <a:lnTo>
                        <a:pt x="40" y="16"/>
                      </a:lnTo>
                      <a:lnTo>
                        <a:pt x="41" y="15"/>
                      </a:lnTo>
                      <a:lnTo>
                        <a:pt x="42" y="16"/>
                      </a:lnTo>
                      <a:lnTo>
                        <a:pt x="43" y="16"/>
                      </a:lnTo>
                      <a:lnTo>
                        <a:pt x="44" y="15"/>
                      </a:lnTo>
                      <a:lnTo>
                        <a:pt x="45" y="14"/>
                      </a:lnTo>
                      <a:lnTo>
                        <a:pt x="46" y="14"/>
                      </a:lnTo>
                      <a:lnTo>
                        <a:pt x="47" y="14"/>
                      </a:lnTo>
                      <a:lnTo>
                        <a:pt x="48" y="14"/>
                      </a:lnTo>
                      <a:lnTo>
                        <a:pt x="49" y="13"/>
                      </a:lnTo>
                      <a:lnTo>
                        <a:pt x="51" y="14"/>
                      </a:lnTo>
                      <a:lnTo>
                        <a:pt x="51" y="13"/>
                      </a:lnTo>
                      <a:lnTo>
                        <a:pt x="52" y="13"/>
                      </a:lnTo>
                      <a:lnTo>
                        <a:pt x="53" y="13"/>
                      </a:lnTo>
                      <a:lnTo>
                        <a:pt x="55" y="12"/>
                      </a:lnTo>
                      <a:lnTo>
                        <a:pt x="56" y="12"/>
                      </a:lnTo>
                      <a:lnTo>
                        <a:pt x="57" y="12"/>
                      </a:lnTo>
                      <a:lnTo>
                        <a:pt x="58" y="12"/>
                      </a:lnTo>
                      <a:lnTo>
                        <a:pt x="59" y="12"/>
                      </a:lnTo>
                      <a:lnTo>
                        <a:pt x="59" y="11"/>
                      </a:lnTo>
                      <a:lnTo>
                        <a:pt x="61" y="11"/>
                      </a:lnTo>
                      <a:lnTo>
                        <a:pt x="62" y="11"/>
                      </a:lnTo>
                      <a:lnTo>
                        <a:pt x="63" y="10"/>
                      </a:lnTo>
                      <a:lnTo>
                        <a:pt x="64" y="10"/>
                      </a:lnTo>
                      <a:lnTo>
                        <a:pt x="64" y="9"/>
                      </a:lnTo>
                      <a:lnTo>
                        <a:pt x="66" y="9"/>
                      </a:lnTo>
                      <a:lnTo>
                        <a:pt x="68" y="9"/>
                      </a:lnTo>
                      <a:lnTo>
                        <a:pt x="69" y="9"/>
                      </a:lnTo>
                      <a:lnTo>
                        <a:pt x="70" y="8"/>
                      </a:lnTo>
                      <a:lnTo>
                        <a:pt x="71" y="9"/>
                      </a:lnTo>
                      <a:lnTo>
                        <a:pt x="72" y="8"/>
                      </a:lnTo>
                      <a:lnTo>
                        <a:pt x="73" y="8"/>
                      </a:lnTo>
                      <a:lnTo>
                        <a:pt x="74" y="7"/>
                      </a:lnTo>
                      <a:lnTo>
                        <a:pt x="75" y="7"/>
                      </a:lnTo>
                      <a:lnTo>
                        <a:pt x="76" y="7"/>
                      </a:lnTo>
                      <a:lnTo>
                        <a:pt x="77" y="6"/>
                      </a:lnTo>
                      <a:lnTo>
                        <a:pt x="78" y="6"/>
                      </a:lnTo>
                      <a:lnTo>
                        <a:pt x="79" y="6"/>
                      </a:lnTo>
                      <a:lnTo>
                        <a:pt x="80" y="6"/>
                      </a:lnTo>
                      <a:lnTo>
                        <a:pt x="82" y="5"/>
                      </a:lnTo>
                      <a:lnTo>
                        <a:pt x="84" y="5"/>
                      </a:lnTo>
                      <a:lnTo>
                        <a:pt x="86" y="4"/>
                      </a:lnTo>
                      <a:lnTo>
                        <a:pt x="88" y="4"/>
                      </a:lnTo>
                      <a:lnTo>
                        <a:pt x="89" y="4"/>
                      </a:lnTo>
                      <a:lnTo>
                        <a:pt x="91" y="3"/>
                      </a:lnTo>
                      <a:lnTo>
                        <a:pt x="91" y="2"/>
                      </a:lnTo>
                      <a:lnTo>
                        <a:pt x="92" y="2"/>
                      </a:lnTo>
                      <a:lnTo>
                        <a:pt x="93" y="2"/>
                      </a:lnTo>
                      <a:lnTo>
                        <a:pt x="95" y="2"/>
                      </a:lnTo>
                      <a:lnTo>
                        <a:pt x="96" y="2"/>
                      </a:lnTo>
                      <a:lnTo>
                        <a:pt x="97" y="1"/>
                      </a:lnTo>
                      <a:lnTo>
                        <a:pt x="98" y="1"/>
                      </a:lnTo>
                      <a:lnTo>
                        <a:pt x="99" y="1"/>
                      </a:lnTo>
                      <a:lnTo>
                        <a:pt x="100" y="1"/>
                      </a:lnTo>
                      <a:lnTo>
                        <a:pt x="101" y="0"/>
                      </a:lnTo>
                      <a:lnTo>
                        <a:pt x="102" y="0"/>
                      </a:lnTo>
                    </a:path>
                  </a:pathLst>
                </a:custGeom>
                <a:grpFill/>
                <a:ln w="12700" cap="rnd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66" name="Freeform 165"/>
                <p:cNvSpPr>
                  <a:spLocks/>
                </p:cNvSpPr>
                <p:nvPr/>
              </p:nvSpPr>
              <p:spPr bwMode="auto">
                <a:xfrm>
                  <a:off x="4010" y="2459"/>
                  <a:ext cx="101" cy="27"/>
                </a:xfrm>
                <a:custGeom>
                  <a:avLst/>
                  <a:gdLst>
                    <a:gd name="T0" fmla="*/ 1 w 101"/>
                    <a:gd name="T1" fmla="*/ 26 h 27"/>
                    <a:gd name="T2" fmla="*/ 3 w 101"/>
                    <a:gd name="T3" fmla="*/ 26 h 27"/>
                    <a:gd name="T4" fmla="*/ 5 w 101"/>
                    <a:gd name="T5" fmla="*/ 25 h 27"/>
                    <a:gd name="T6" fmla="*/ 7 w 101"/>
                    <a:gd name="T7" fmla="*/ 25 h 27"/>
                    <a:gd name="T8" fmla="*/ 9 w 101"/>
                    <a:gd name="T9" fmla="*/ 24 h 27"/>
                    <a:gd name="T10" fmla="*/ 11 w 101"/>
                    <a:gd name="T11" fmla="*/ 24 h 27"/>
                    <a:gd name="T12" fmla="*/ 13 w 101"/>
                    <a:gd name="T13" fmla="*/ 23 h 27"/>
                    <a:gd name="T14" fmla="*/ 15 w 101"/>
                    <a:gd name="T15" fmla="*/ 23 h 27"/>
                    <a:gd name="T16" fmla="*/ 17 w 101"/>
                    <a:gd name="T17" fmla="*/ 22 h 27"/>
                    <a:gd name="T18" fmla="*/ 19 w 101"/>
                    <a:gd name="T19" fmla="*/ 21 h 27"/>
                    <a:gd name="T20" fmla="*/ 21 w 101"/>
                    <a:gd name="T21" fmla="*/ 21 h 27"/>
                    <a:gd name="T22" fmla="*/ 23 w 101"/>
                    <a:gd name="T23" fmla="*/ 20 h 27"/>
                    <a:gd name="T24" fmla="*/ 25 w 101"/>
                    <a:gd name="T25" fmla="*/ 20 h 27"/>
                    <a:gd name="T26" fmla="*/ 27 w 101"/>
                    <a:gd name="T27" fmla="*/ 19 h 27"/>
                    <a:gd name="T28" fmla="*/ 29 w 101"/>
                    <a:gd name="T29" fmla="*/ 19 h 27"/>
                    <a:gd name="T30" fmla="*/ 31 w 101"/>
                    <a:gd name="T31" fmla="*/ 19 h 27"/>
                    <a:gd name="T32" fmla="*/ 34 w 101"/>
                    <a:gd name="T33" fmla="*/ 17 h 27"/>
                    <a:gd name="T34" fmla="*/ 35 w 101"/>
                    <a:gd name="T35" fmla="*/ 18 h 27"/>
                    <a:gd name="T36" fmla="*/ 37 w 101"/>
                    <a:gd name="T37" fmla="*/ 17 h 27"/>
                    <a:gd name="T38" fmla="*/ 39 w 101"/>
                    <a:gd name="T39" fmla="*/ 16 h 27"/>
                    <a:gd name="T40" fmla="*/ 41 w 101"/>
                    <a:gd name="T41" fmla="*/ 16 h 27"/>
                    <a:gd name="T42" fmla="*/ 43 w 101"/>
                    <a:gd name="T43" fmla="*/ 15 h 27"/>
                    <a:gd name="T44" fmla="*/ 45 w 101"/>
                    <a:gd name="T45" fmla="*/ 15 h 27"/>
                    <a:gd name="T46" fmla="*/ 47 w 101"/>
                    <a:gd name="T47" fmla="*/ 14 h 27"/>
                    <a:gd name="T48" fmla="*/ 49 w 101"/>
                    <a:gd name="T49" fmla="*/ 13 h 27"/>
                    <a:gd name="T50" fmla="*/ 52 w 101"/>
                    <a:gd name="T51" fmla="*/ 13 h 27"/>
                    <a:gd name="T52" fmla="*/ 54 w 101"/>
                    <a:gd name="T53" fmla="*/ 12 h 27"/>
                    <a:gd name="T54" fmla="*/ 55 w 101"/>
                    <a:gd name="T55" fmla="*/ 12 h 27"/>
                    <a:gd name="T56" fmla="*/ 57 w 101"/>
                    <a:gd name="T57" fmla="*/ 11 h 27"/>
                    <a:gd name="T58" fmla="*/ 59 w 101"/>
                    <a:gd name="T59" fmla="*/ 11 h 27"/>
                    <a:gd name="T60" fmla="*/ 61 w 101"/>
                    <a:gd name="T61" fmla="*/ 11 h 27"/>
                    <a:gd name="T62" fmla="*/ 63 w 101"/>
                    <a:gd name="T63" fmla="*/ 10 h 27"/>
                    <a:gd name="T64" fmla="*/ 66 w 101"/>
                    <a:gd name="T65" fmla="*/ 9 h 27"/>
                    <a:gd name="T66" fmla="*/ 68 w 101"/>
                    <a:gd name="T67" fmla="*/ 8 h 27"/>
                    <a:gd name="T68" fmla="*/ 70 w 101"/>
                    <a:gd name="T69" fmla="*/ 8 h 27"/>
                    <a:gd name="T70" fmla="*/ 72 w 101"/>
                    <a:gd name="T71" fmla="*/ 8 h 27"/>
                    <a:gd name="T72" fmla="*/ 74 w 101"/>
                    <a:gd name="T73" fmla="*/ 7 h 27"/>
                    <a:gd name="T74" fmla="*/ 75 w 101"/>
                    <a:gd name="T75" fmla="*/ 6 h 27"/>
                    <a:gd name="T76" fmla="*/ 77 w 101"/>
                    <a:gd name="T77" fmla="*/ 6 h 27"/>
                    <a:gd name="T78" fmla="*/ 80 w 101"/>
                    <a:gd name="T79" fmla="*/ 5 h 27"/>
                    <a:gd name="T80" fmla="*/ 81 w 101"/>
                    <a:gd name="T81" fmla="*/ 5 h 27"/>
                    <a:gd name="T82" fmla="*/ 84 w 101"/>
                    <a:gd name="T83" fmla="*/ 4 h 27"/>
                    <a:gd name="T84" fmla="*/ 86 w 101"/>
                    <a:gd name="T85" fmla="*/ 3 h 27"/>
                    <a:gd name="T86" fmla="*/ 88 w 101"/>
                    <a:gd name="T87" fmla="*/ 3 h 27"/>
                    <a:gd name="T88" fmla="*/ 90 w 101"/>
                    <a:gd name="T89" fmla="*/ 3 h 27"/>
                    <a:gd name="T90" fmla="*/ 92 w 101"/>
                    <a:gd name="T91" fmla="*/ 2 h 27"/>
                    <a:gd name="T92" fmla="*/ 94 w 101"/>
                    <a:gd name="T93" fmla="*/ 1 h 27"/>
                    <a:gd name="T94" fmla="*/ 95 w 101"/>
                    <a:gd name="T95" fmla="*/ 1 h 27"/>
                    <a:gd name="T96" fmla="*/ 98 w 101"/>
                    <a:gd name="T97" fmla="*/ 0 h 27"/>
                    <a:gd name="T98" fmla="*/ 100 w 101"/>
                    <a:gd name="T99" fmla="*/ 0 h 27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1" h="27">
                      <a:moveTo>
                        <a:pt x="0" y="26"/>
                      </a:moveTo>
                      <a:lnTo>
                        <a:pt x="1" y="26"/>
                      </a:lnTo>
                      <a:lnTo>
                        <a:pt x="2" y="26"/>
                      </a:lnTo>
                      <a:lnTo>
                        <a:pt x="3" y="26"/>
                      </a:lnTo>
                      <a:lnTo>
                        <a:pt x="4" y="26"/>
                      </a:lnTo>
                      <a:lnTo>
                        <a:pt x="5" y="25"/>
                      </a:lnTo>
                      <a:lnTo>
                        <a:pt x="6" y="25"/>
                      </a:lnTo>
                      <a:lnTo>
                        <a:pt x="7" y="25"/>
                      </a:lnTo>
                      <a:lnTo>
                        <a:pt x="8" y="25"/>
                      </a:lnTo>
                      <a:lnTo>
                        <a:pt x="9" y="24"/>
                      </a:lnTo>
                      <a:lnTo>
                        <a:pt x="10" y="24"/>
                      </a:lnTo>
                      <a:lnTo>
                        <a:pt x="11" y="24"/>
                      </a:lnTo>
                      <a:lnTo>
                        <a:pt x="12" y="23"/>
                      </a:lnTo>
                      <a:lnTo>
                        <a:pt x="13" y="23"/>
                      </a:lnTo>
                      <a:lnTo>
                        <a:pt x="14" y="23"/>
                      </a:lnTo>
                      <a:lnTo>
                        <a:pt x="15" y="23"/>
                      </a:lnTo>
                      <a:lnTo>
                        <a:pt x="16" y="22"/>
                      </a:lnTo>
                      <a:lnTo>
                        <a:pt x="17" y="22"/>
                      </a:lnTo>
                      <a:lnTo>
                        <a:pt x="18" y="22"/>
                      </a:lnTo>
                      <a:lnTo>
                        <a:pt x="19" y="21"/>
                      </a:lnTo>
                      <a:lnTo>
                        <a:pt x="20" y="21"/>
                      </a:lnTo>
                      <a:lnTo>
                        <a:pt x="21" y="21"/>
                      </a:lnTo>
                      <a:lnTo>
                        <a:pt x="22" y="21"/>
                      </a:lnTo>
                      <a:lnTo>
                        <a:pt x="23" y="20"/>
                      </a:lnTo>
                      <a:lnTo>
                        <a:pt x="24" y="20"/>
                      </a:lnTo>
                      <a:lnTo>
                        <a:pt x="25" y="20"/>
                      </a:lnTo>
                      <a:lnTo>
                        <a:pt x="26" y="20"/>
                      </a:lnTo>
                      <a:lnTo>
                        <a:pt x="27" y="19"/>
                      </a:lnTo>
                      <a:lnTo>
                        <a:pt x="28" y="19"/>
                      </a:lnTo>
                      <a:lnTo>
                        <a:pt x="29" y="19"/>
                      </a:lnTo>
                      <a:lnTo>
                        <a:pt x="30" y="19"/>
                      </a:lnTo>
                      <a:lnTo>
                        <a:pt x="31" y="19"/>
                      </a:lnTo>
                      <a:lnTo>
                        <a:pt x="32" y="18"/>
                      </a:lnTo>
                      <a:lnTo>
                        <a:pt x="34" y="17"/>
                      </a:lnTo>
                      <a:lnTo>
                        <a:pt x="35" y="18"/>
                      </a:lnTo>
                      <a:lnTo>
                        <a:pt x="36" y="17"/>
                      </a:lnTo>
                      <a:lnTo>
                        <a:pt x="37" y="17"/>
                      </a:lnTo>
                      <a:lnTo>
                        <a:pt x="38" y="17"/>
                      </a:lnTo>
                      <a:lnTo>
                        <a:pt x="39" y="16"/>
                      </a:lnTo>
                      <a:lnTo>
                        <a:pt x="41" y="16"/>
                      </a:lnTo>
                      <a:lnTo>
                        <a:pt x="42" y="16"/>
                      </a:lnTo>
                      <a:lnTo>
                        <a:pt x="43" y="15"/>
                      </a:lnTo>
                      <a:lnTo>
                        <a:pt x="45" y="15"/>
                      </a:lnTo>
                      <a:lnTo>
                        <a:pt x="46" y="14"/>
                      </a:lnTo>
                      <a:lnTo>
                        <a:pt x="47" y="14"/>
                      </a:lnTo>
                      <a:lnTo>
                        <a:pt x="48" y="13"/>
                      </a:lnTo>
                      <a:lnTo>
                        <a:pt x="49" y="13"/>
                      </a:lnTo>
                      <a:lnTo>
                        <a:pt x="50" y="13"/>
                      </a:lnTo>
                      <a:lnTo>
                        <a:pt x="52" y="13"/>
                      </a:lnTo>
                      <a:lnTo>
                        <a:pt x="54" y="12"/>
                      </a:lnTo>
                      <a:lnTo>
                        <a:pt x="55" y="12"/>
                      </a:lnTo>
                      <a:lnTo>
                        <a:pt x="56" y="12"/>
                      </a:lnTo>
                      <a:lnTo>
                        <a:pt x="57" y="11"/>
                      </a:lnTo>
                      <a:lnTo>
                        <a:pt x="59" y="11"/>
                      </a:lnTo>
                      <a:lnTo>
                        <a:pt x="61" y="10"/>
                      </a:lnTo>
                      <a:lnTo>
                        <a:pt x="61" y="11"/>
                      </a:lnTo>
                      <a:lnTo>
                        <a:pt x="63" y="10"/>
                      </a:lnTo>
                      <a:lnTo>
                        <a:pt x="65" y="9"/>
                      </a:lnTo>
                      <a:lnTo>
                        <a:pt x="66" y="9"/>
                      </a:lnTo>
                      <a:lnTo>
                        <a:pt x="66" y="8"/>
                      </a:lnTo>
                      <a:lnTo>
                        <a:pt x="68" y="8"/>
                      </a:lnTo>
                      <a:lnTo>
                        <a:pt x="70" y="8"/>
                      </a:lnTo>
                      <a:lnTo>
                        <a:pt x="72" y="8"/>
                      </a:lnTo>
                      <a:lnTo>
                        <a:pt x="73" y="7"/>
                      </a:lnTo>
                      <a:lnTo>
                        <a:pt x="74" y="7"/>
                      </a:lnTo>
                      <a:lnTo>
                        <a:pt x="75" y="6"/>
                      </a:lnTo>
                      <a:lnTo>
                        <a:pt x="77" y="6"/>
                      </a:lnTo>
                      <a:lnTo>
                        <a:pt x="79" y="5"/>
                      </a:lnTo>
                      <a:lnTo>
                        <a:pt x="80" y="5"/>
                      </a:lnTo>
                      <a:lnTo>
                        <a:pt x="81" y="5"/>
                      </a:lnTo>
                      <a:lnTo>
                        <a:pt x="83" y="4"/>
                      </a:lnTo>
                      <a:lnTo>
                        <a:pt x="84" y="4"/>
                      </a:lnTo>
                      <a:lnTo>
                        <a:pt x="85" y="4"/>
                      </a:lnTo>
                      <a:lnTo>
                        <a:pt x="86" y="3"/>
                      </a:lnTo>
                      <a:lnTo>
                        <a:pt x="88" y="3"/>
                      </a:lnTo>
                      <a:lnTo>
                        <a:pt x="90" y="3"/>
                      </a:lnTo>
                      <a:lnTo>
                        <a:pt x="91" y="3"/>
                      </a:lnTo>
                      <a:lnTo>
                        <a:pt x="92" y="2"/>
                      </a:lnTo>
                      <a:lnTo>
                        <a:pt x="93" y="2"/>
                      </a:lnTo>
                      <a:lnTo>
                        <a:pt x="94" y="1"/>
                      </a:lnTo>
                      <a:lnTo>
                        <a:pt x="95" y="1"/>
                      </a:lnTo>
                      <a:lnTo>
                        <a:pt x="97" y="0"/>
                      </a:lnTo>
                      <a:lnTo>
                        <a:pt x="98" y="0"/>
                      </a:lnTo>
                      <a:lnTo>
                        <a:pt x="99" y="0"/>
                      </a:lnTo>
                      <a:lnTo>
                        <a:pt x="100" y="0"/>
                      </a:lnTo>
                    </a:path>
                  </a:pathLst>
                </a:custGeom>
                <a:grpFill/>
                <a:ln w="12700" cap="rnd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67" name="Freeform 166"/>
                <p:cNvSpPr>
                  <a:spLocks/>
                </p:cNvSpPr>
                <p:nvPr/>
              </p:nvSpPr>
              <p:spPr bwMode="auto">
                <a:xfrm>
                  <a:off x="4110" y="2430"/>
                  <a:ext cx="102" cy="30"/>
                </a:xfrm>
                <a:custGeom>
                  <a:avLst/>
                  <a:gdLst>
                    <a:gd name="T0" fmla="*/ 1 w 102"/>
                    <a:gd name="T1" fmla="*/ 28 h 30"/>
                    <a:gd name="T2" fmla="*/ 3 w 102"/>
                    <a:gd name="T3" fmla="*/ 27 h 30"/>
                    <a:gd name="T4" fmla="*/ 5 w 102"/>
                    <a:gd name="T5" fmla="*/ 27 h 30"/>
                    <a:gd name="T6" fmla="*/ 7 w 102"/>
                    <a:gd name="T7" fmla="*/ 27 h 30"/>
                    <a:gd name="T8" fmla="*/ 9 w 102"/>
                    <a:gd name="T9" fmla="*/ 26 h 30"/>
                    <a:gd name="T10" fmla="*/ 11 w 102"/>
                    <a:gd name="T11" fmla="*/ 25 h 30"/>
                    <a:gd name="T12" fmla="*/ 13 w 102"/>
                    <a:gd name="T13" fmla="*/ 25 h 30"/>
                    <a:gd name="T14" fmla="*/ 15 w 102"/>
                    <a:gd name="T15" fmla="*/ 24 h 30"/>
                    <a:gd name="T16" fmla="*/ 18 w 102"/>
                    <a:gd name="T17" fmla="*/ 23 h 30"/>
                    <a:gd name="T18" fmla="*/ 20 w 102"/>
                    <a:gd name="T19" fmla="*/ 24 h 30"/>
                    <a:gd name="T20" fmla="*/ 21 w 102"/>
                    <a:gd name="T21" fmla="*/ 22 h 30"/>
                    <a:gd name="T22" fmla="*/ 23 w 102"/>
                    <a:gd name="T23" fmla="*/ 22 h 30"/>
                    <a:gd name="T24" fmla="*/ 25 w 102"/>
                    <a:gd name="T25" fmla="*/ 22 h 30"/>
                    <a:gd name="T26" fmla="*/ 27 w 102"/>
                    <a:gd name="T27" fmla="*/ 21 h 30"/>
                    <a:gd name="T28" fmla="*/ 29 w 102"/>
                    <a:gd name="T29" fmla="*/ 21 h 30"/>
                    <a:gd name="T30" fmla="*/ 31 w 102"/>
                    <a:gd name="T31" fmla="*/ 20 h 30"/>
                    <a:gd name="T32" fmla="*/ 33 w 102"/>
                    <a:gd name="T33" fmla="*/ 19 h 30"/>
                    <a:gd name="T34" fmla="*/ 36 w 102"/>
                    <a:gd name="T35" fmla="*/ 19 h 30"/>
                    <a:gd name="T36" fmla="*/ 38 w 102"/>
                    <a:gd name="T37" fmla="*/ 18 h 30"/>
                    <a:gd name="T38" fmla="*/ 40 w 102"/>
                    <a:gd name="T39" fmla="*/ 18 h 30"/>
                    <a:gd name="T40" fmla="*/ 42 w 102"/>
                    <a:gd name="T41" fmla="*/ 17 h 30"/>
                    <a:gd name="T42" fmla="*/ 44 w 102"/>
                    <a:gd name="T43" fmla="*/ 17 h 30"/>
                    <a:gd name="T44" fmla="*/ 46 w 102"/>
                    <a:gd name="T45" fmla="*/ 16 h 30"/>
                    <a:gd name="T46" fmla="*/ 48 w 102"/>
                    <a:gd name="T47" fmla="*/ 15 h 30"/>
                    <a:gd name="T48" fmla="*/ 50 w 102"/>
                    <a:gd name="T49" fmla="*/ 15 h 30"/>
                    <a:gd name="T50" fmla="*/ 52 w 102"/>
                    <a:gd name="T51" fmla="*/ 14 h 30"/>
                    <a:gd name="T52" fmla="*/ 53 w 102"/>
                    <a:gd name="T53" fmla="*/ 14 h 30"/>
                    <a:gd name="T54" fmla="*/ 56 w 102"/>
                    <a:gd name="T55" fmla="*/ 13 h 30"/>
                    <a:gd name="T56" fmla="*/ 58 w 102"/>
                    <a:gd name="T57" fmla="*/ 12 h 30"/>
                    <a:gd name="T58" fmla="*/ 60 w 102"/>
                    <a:gd name="T59" fmla="*/ 12 h 30"/>
                    <a:gd name="T60" fmla="*/ 62 w 102"/>
                    <a:gd name="T61" fmla="*/ 11 h 30"/>
                    <a:gd name="T62" fmla="*/ 65 w 102"/>
                    <a:gd name="T63" fmla="*/ 11 h 30"/>
                    <a:gd name="T64" fmla="*/ 66 w 102"/>
                    <a:gd name="T65" fmla="*/ 10 h 30"/>
                    <a:gd name="T66" fmla="*/ 68 w 102"/>
                    <a:gd name="T67" fmla="*/ 9 h 30"/>
                    <a:gd name="T68" fmla="*/ 70 w 102"/>
                    <a:gd name="T69" fmla="*/ 9 h 30"/>
                    <a:gd name="T70" fmla="*/ 72 w 102"/>
                    <a:gd name="T71" fmla="*/ 8 h 30"/>
                    <a:gd name="T72" fmla="*/ 74 w 102"/>
                    <a:gd name="T73" fmla="*/ 8 h 30"/>
                    <a:gd name="T74" fmla="*/ 76 w 102"/>
                    <a:gd name="T75" fmla="*/ 7 h 30"/>
                    <a:gd name="T76" fmla="*/ 78 w 102"/>
                    <a:gd name="T77" fmla="*/ 6 h 30"/>
                    <a:gd name="T78" fmla="*/ 80 w 102"/>
                    <a:gd name="T79" fmla="*/ 6 h 30"/>
                    <a:gd name="T80" fmla="*/ 83 w 102"/>
                    <a:gd name="T81" fmla="*/ 6 h 30"/>
                    <a:gd name="T82" fmla="*/ 85 w 102"/>
                    <a:gd name="T83" fmla="*/ 5 h 30"/>
                    <a:gd name="T84" fmla="*/ 87 w 102"/>
                    <a:gd name="T85" fmla="*/ 5 h 30"/>
                    <a:gd name="T86" fmla="*/ 89 w 102"/>
                    <a:gd name="T87" fmla="*/ 4 h 30"/>
                    <a:gd name="T88" fmla="*/ 91 w 102"/>
                    <a:gd name="T89" fmla="*/ 3 h 30"/>
                    <a:gd name="T90" fmla="*/ 93 w 102"/>
                    <a:gd name="T91" fmla="*/ 2 h 30"/>
                    <a:gd name="T92" fmla="*/ 94 w 102"/>
                    <a:gd name="T93" fmla="*/ 2 h 30"/>
                    <a:gd name="T94" fmla="*/ 97 w 102"/>
                    <a:gd name="T95" fmla="*/ 1 h 30"/>
                    <a:gd name="T96" fmla="*/ 98 w 102"/>
                    <a:gd name="T97" fmla="*/ 1 h 30"/>
                    <a:gd name="T98" fmla="*/ 101 w 102"/>
                    <a:gd name="T99" fmla="*/ 0 h 30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2" h="30">
                      <a:moveTo>
                        <a:pt x="0" y="29"/>
                      </a:moveTo>
                      <a:lnTo>
                        <a:pt x="1" y="28"/>
                      </a:lnTo>
                      <a:lnTo>
                        <a:pt x="2" y="28"/>
                      </a:lnTo>
                      <a:lnTo>
                        <a:pt x="3" y="27"/>
                      </a:lnTo>
                      <a:lnTo>
                        <a:pt x="4" y="27"/>
                      </a:lnTo>
                      <a:lnTo>
                        <a:pt x="5" y="27"/>
                      </a:lnTo>
                      <a:lnTo>
                        <a:pt x="6" y="27"/>
                      </a:lnTo>
                      <a:lnTo>
                        <a:pt x="7" y="27"/>
                      </a:lnTo>
                      <a:lnTo>
                        <a:pt x="8" y="26"/>
                      </a:lnTo>
                      <a:lnTo>
                        <a:pt x="9" y="26"/>
                      </a:lnTo>
                      <a:lnTo>
                        <a:pt x="10" y="25"/>
                      </a:lnTo>
                      <a:lnTo>
                        <a:pt x="11" y="25"/>
                      </a:lnTo>
                      <a:lnTo>
                        <a:pt x="12" y="25"/>
                      </a:lnTo>
                      <a:lnTo>
                        <a:pt x="13" y="25"/>
                      </a:lnTo>
                      <a:lnTo>
                        <a:pt x="14" y="25"/>
                      </a:lnTo>
                      <a:lnTo>
                        <a:pt x="15" y="24"/>
                      </a:lnTo>
                      <a:lnTo>
                        <a:pt x="16" y="24"/>
                      </a:lnTo>
                      <a:lnTo>
                        <a:pt x="18" y="23"/>
                      </a:lnTo>
                      <a:lnTo>
                        <a:pt x="20" y="24"/>
                      </a:lnTo>
                      <a:lnTo>
                        <a:pt x="20" y="23"/>
                      </a:lnTo>
                      <a:lnTo>
                        <a:pt x="21" y="22"/>
                      </a:lnTo>
                      <a:lnTo>
                        <a:pt x="22" y="23"/>
                      </a:lnTo>
                      <a:lnTo>
                        <a:pt x="23" y="22"/>
                      </a:lnTo>
                      <a:lnTo>
                        <a:pt x="25" y="22"/>
                      </a:lnTo>
                      <a:lnTo>
                        <a:pt x="26" y="21"/>
                      </a:lnTo>
                      <a:lnTo>
                        <a:pt x="27" y="21"/>
                      </a:lnTo>
                      <a:lnTo>
                        <a:pt x="28" y="21"/>
                      </a:lnTo>
                      <a:lnTo>
                        <a:pt x="29" y="21"/>
                      </a:lnTo>
                      <a:lnTo>
                        <a:pt x="31" y="20"/>
                      </a:lnTo>
                      <a:lnTo>
                        <a:pt x="33" y="20"/>
                      </a:lnTo>
                      <a:lnTo>
                        <a:pt x="33" y="19"/>
                      </a:lnTo>
                      <a:lnTo>
                        <a:pt x="35" y="19"/>
                      </a:lnTo>
                      <a:lnTo>
                        <a:pt x="36" y="19"/>
                      </a:lnTo>
                      <a:lnTo>
                        <a:pt x="38" y="18"/>
                      </a:lnTo>
                      <a:lnTo>
                        <a:pt x="40" y="18"/>
                      </a:lnTo>
                      <a:lnTo>
                        <a:pt x="40" y="17"/>
                      </a:lnTo>
                      <a:lnTo>
                        <a:pt x="42" y="17"/>
                      </a:lnTo>
                      <a:lnTo>
                        <a:pt x="43" y="17"/>
                      </a:lnTo>
                      <a:lnTo>
                        <a:pt x="44" y="17"/>
                      </a:lnTo>
                      <a:lnTo>
                        <a:pt x="45" y="16"/>
                      </a:lnTo>
                      <a:lnTo>
                        <a:pt x="46" y="16"/>
                      </a:lnTo>
                      <a:lnTo>
                        <a:pt x="47" y="16"/>
                      </a:lnTo>
                      <a:lnTo>
                        <a:pt x="48" y="15"/>
                      </a:lnTo>
                      <a:lnTo>
                        <a:pt x="49" y="15"/>
                      </a:lnTo>
                      <a:lnTo>
                        <a:pt x="50" y="15"/>
                      </a:lnTo>
                      <a:lnTo>
                        <a:pt x="51" y="14"/>
                      </a:lnTo>
                      <a:lnTo>
                        <a:pt x="52" y="14"/>
                      </a:lnTo>
                      <a:lnTo>
                        <a:pt x="53" y="14"/>
                      </a:lnTo>
                      <a:lnTo>
                        <a:pt x="55" y="14"/>
                      </a:lnTo>
                      <a:lnTo>
                        <a:pt x="56" y="13"/>
                      </a:lnTo>
                      <a:lnTo>
                        <a:pt x="57" y="13"/>
                      </a:lnTo>
                      <a:lnTo>
                        <a:pt x="58" y="12"/>
                      </a:lnTo>
                      <a:lnTo>
                        <a:pt x="59" y="12"/>
                      </a:lnTo>
                      <a:lnTo>
                        <a:pt x="60" y="12"/>
                      </a:lnTo>
                      <a:lnTo>
                        <a:pt x="61" y="12"/>
                      </a:lnTo>
                      <a:lnTo>
                        <a:pt x="62" y="11"/>
                      </a:lnTo>
                      <a:lnTo>
                        <a:pt x="63" y="11"/>
                      </a:lnTo>
                      <a:lnTo>
                        <a:pt x="65" y="11"/>
                      </a:lnTo>
                      <a:lnTo>
                        <a:pt x="66" y="10"/>
                      </a:lnTo>
                      <a:lnTo>
                        <a:pt x="67" y="10"/>
                      </a:lnTo>
                      <a:lnTo>
                        <a:pt x="68" y="9"/>
                      </a:lnTo>
                      <a:lnTo>
                        <a:pt x="69" y="9"/>
                      </a:lnTo>
                      <a:lnTo>
                        <a:pt x="70" y="9"/>
                      </a:lnTo>
                      <a:lnTo>
                        <a:pt x="71" y="9"/>
                      </a:lnTo>
                      <a:lnTo>
                        <a:pt x="72" y="8"/>
                      </a:lnTo>
                      <a:lnTo>
                        <a:pt x="73" y="8"/>
                      </a:lnTo>
                      <a:lnTo>
                        <a:pt x="74" y="8"/>
                      </a:lnTo>
                      <a:lnTo>
                        <a:pt x="76" y="8"/>
                      </a:lnTo>
                      <a:lnTo>
                        <a:pt x="76" y="7"/>
                      </a:lnTo>
                      <a:lnTo>
                        <a:pt x="78" y="7"/>
                      </a:lnTo>
                      <a:lnTo>
                        <a:pt x="78" y="6"/>
                      </a:lnTo>
                      <a:lnTo>
                        <a:pt x="79" y="7"/>
                      </a:lnTo>
                      <a:lnTo>
                        <a:pt x="80" y="6"/>
                      </a:lnTo>
                      <a:lnTo>
                        <a:pt x="81" y="6"/>
                      </a:lnTo>
                      <a:lnTo>
                        <a:pt x="83" y="6"/>
                      </a:lnTo>
                      <a:lnTo>
                        <a:pt x="83" y="5"/>
                      </a:lnTo>
                      <a:lnTo>
                        <a:pt x="85" y="5"/>
                      </a:lnTo>
                      <a:lnTo>
                        <a:pt x="87" y="5"/>
                      </a:lnTo>
                      <a:lnTo>
                        <a:pt x="87" y="4"/>
                      </a:lnTo>
                      <a:lnTo>
                        <a:pt x="89" y="4"/>
                      </a:lnTo>
                      <a:lnTo>
                        <a:pt x="90" y="3"/>
                      </a:lnTo>
                      <a:lnTo>
                        <a:pt x="91" y="3"/>
                      </a:lnTo>
                      <a:lnTo>
                        <a:pt x="92" y="3"/>
                      </a:lnTo>
                      <a:lnTo>
                        <a:pt x="93" y="2"/>
                      </a:lnTo>
                      <a:lnTo>
                        <a:pt x="94" y="2"/>
                      </a:lnTo>
                      <a:lnTo>
                        <a:pt x="96" y="1"/>
                      </a:lnTo>
                      <a:lnTo>
                        <a:pt x="97" y="1"/>
                      </a:lnTo>
                      <a:lnTo>
                        <a:pt x="98" y="1"/>
                      </a:lnTo>
                      <a:lnTo>
                        <a:pt x="100" y="0"/>
                      </a:lnTo>
                      <a:lnTo>
                        <a:pt x="101" y="0"/>
                      </a:lnTo>
                    </a:path>
                  </a:pathLst>
                </a:custGeom>
                <a:grpFill/>
                <a:ln w="12700" cap="rnd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68" name="Freeform 167"/>
                <p:cNvSpPr>
                  <a:spLocks/>
                </p:cNvSpPr>
                <p:nvPr/>
              </p:nvSpPr>
              <p:spPr bwMode="auto">
                <a:xfrm>
                  <a:off x="4211" y="2399"/>
                  <a:ext cx="100" cy="32"/>
                </a:xfrm>
                <a:custGeom>
                  <a:avLst/>
                  <a:gdLst>
                    <a:gd name="T0" fmla="*/ 1 w 100"/>
                    <a:gd name="T1" fmla="*/ 30 h 32"/>
                    <a:gd name="T2" fmla="*/ 3 w 100"/>
                    <a:gd name="T3" fmla="*/ 30 h 32"/>
                    <a:gd name="T4" fmla="*/ 4 w 100"/>
                    <a:gd name="T5" fmla="*/ 29 h 32"/>
                    <a:gd name="T6" fmla="*/ 7 w 100"/>
                    <a:gd name="T7" fmla="*/ 29 h 32"/>
                    <a:gd name="T8" fmla="*/ 9 w 100"/>
                    <a:gd name="T9" fmla="*/ 28 h 32"/>
                    <a:gd name="T10" fmla="*/ 11 w 100"/>
                    <a:gd name="T11" fmla="*/ 27 h 32"/>
                    <a:gd name="T12" fmla="*/ 13 w 100"/>
                    <a:gd name="T13" fmla="*/ 27 h 32"/>
                    <a:gd name="T14" fmla="*/ 15 w 100"/>
                    <a:gd name="T15" fmla="*/ 26 h 32"/>
                    <a:gd name="T16" fmla="*/ 17 w 100"/>
                    <a:gd name="T17" fmla="*/ 26 h 32"/>
                    <a:gd name="T18" fmla="*/ 19 w 100"/>
                    <a:gd name="T19" fmla="*/ 25 h 32"/>
                    <a:gd name="T20" fmla="*/ 21 w 100"/>
                    <a:gd name="T21" fmla="*/ 25 h 32"/>
                    <a:gd name="T22" fmla="*/ 23 w 100"/>
                    <a:gd name="T23" fmla="*/ 24 h 32"/>
                    <a:gd name="T24" fmla="*/ 25 w 100"/>
                    <a:gd name="T25" fmla="*/ 23 h 32"/>
                    <a:gd name="T26" fmla="*/ 27 w 100"/>
                    <a:gd name="T27" fmla="*/ 23 h 32"/>
                    <a:gd name="T28" fmla="*/ 29 w 100"/>
                    <a:gd name="T29" fmla="*/ 22 h 32"/>
                    <a:gd name="T30" fmla="*/ 31 w 100"/>
                    <a:gd name="T31" fmla="*/ 22 h 32"/>
                    <a:gd name="T32" fmla="*/ 33 w 100"/>
                    <a:gd name="T33" fmla="*/ 21 h 32"/>
                    <a:gd name="T34" fmla="*/ 35 w 100"/>
                    <a:gd name="T35" fmla="*/ 21 h 32"/>
                    <a:gd name="T36" fmla="*/ 36 w 100"/>
                    <a:gd name="T37" fmla="*/ 20 h 32"/>
                    <a:gd name="T38" fmla="*/ 39 w 100"/>
                    <a:gd name="T39" fmla="*/ 20 h 32"/>
                    <a:gd name="T40" fmla="*/ 41 w 100"/>
                    <a:gd name="T41" fmla="*/ 19 h 32"/>
                    <a:gd name="T42" fmla="*/ 43 w 100"/>
                    <a:gd name="T43" fmla="*/ 18 h 32"/>
                    <a:gd name="T44" fmla="*/ 45 w 100"/>
                    <a:gd name="T45" fmla="*/ 17 h 32"/>
                    <a:gd name="T46" fmla="*/ 47 w 100"/>
                    <a:gd name="T47" fmla="*/ 17 h 32"/>
                    <a:gd name="T48" fmla="*/ 49 w 100"/>
                    <a:gd name="T49" fmla="*/ 16 h 32"/>
                    <a:gd name="T50" fmla="*/ 50 w 100"/>
                    <a:gd name="T51" fmla="*/ 15 h 32"/>
                    <a:gd name="T52" fmla="*/ 53 w 100"/>
                    <a:gd name="T53" fmla="*/ 15 h 32"/>
                    <a:gd name="T54" fmla="*/ 55 w 100"/>
                    <a:gd name="T55" fmla="*/ 14 h 32"/>
                    <a:gd name="T56" fmla="*/ 57 w 100"/>
                    <a:gd name="T57" fmla="*/ 14 h 32"/>
                    <a:gd name="T58" fmla="*/ 59 w 100"/>
                    <a:gd name="T59" fmla="*/ 13 h 32"/>
                    <a:gd name="T60" fmla="*/ 61 w 100"/>
                    <a:gd name="T61" fmla="*/ 12 h 32"/>
                    <a:gd name="T62" fmla="*/ 63 w 100"/>
                    <a:gd name="T63" fmla="*/ 12 h 32"/>
                    <a:gd name="T64" fmla="*/ 65 w 100"/>
                    <a:gd name="T65" fmla="*/ 11 h 32"/>
                    <a:gd name="T66" fmla="*/ 67 w 100"/>
                    <a:gd name="T67" fmla="*/ 11 h 32"/>
                    <a:gd name="T68" fmla="*/ 69 w 100"/>
                    <a:gd name="T69" fmla="*/ 10 h 32"/>
                    <a:gd name="T70" fmla="*/ 71 w 100"/>
                    <a:gd name="T71" fmla="*/ 9 h 32"/>
                    <a:gd name="T72" fmla="*/ 73 w 100"/>
                    <a:gd name="T73" fmla="*/ 9 h 32"/>
                    <a:gd name="T74" fmla="*/ 75 w 100"/>
                    <a:gd name="T75" fmla="*/ 8 h 32"/>
                    <a:gd name="T76" fmla="*/ 77 w 100"/>
                    <a:gd name="T77" fmla="*/ 7 h 32"/>
                    <a:gd name="T78" fmla="*/ 79 w 100"/>
                    <a:gd name="T79" fmla="*/ 7 h 32"/>
                    <a:gd name="T80" fmla="*/ 81 w 100"/>
                    <a:gd name="T81" fmla="*/ 7 h 32"/>
                    <a:gd name="T82" fmla="*/ 82 w 100"/>
                    <a:gd name="T83" fmla="*/ 6 h 32"/>
                    <a:gd name="T84" fmla="*/ 85 w 100"/>
                    <a:gd name="T85" fmla="*/ 5 h 32"/>
                    <a:gd name="T86" fmla="*/ 87 w 100"/>
                    <a:gd name="T87" fmla="*/ 5 h 32"/>
                    <a:gd name="T88" fmla="*/ 89 w 100"/>
                    <a:gd name="T89" fmla="*/ 4 h 32"/>
                    <a:gd name="T90" fmla="*/ 91 w 100"/>
                    <a:gd name="T91" fmla="*/ 3 h 32"/>
                    <a:gd name="T92" fmla="*/ 93 w 100"/>
                    <a:gd name="T93" fmla="*/ 3 h 32"/>
                    <a:gd name="T94" fmla="*/ 95 w 100"/>
                    <a:gd name="T95" fmla="*/ 3 h 32"/>
                    <a:gd name="T96" fmla="*/ 97 w 100"/>
                    <a:gd name="T97" fmla="*/ 1 h 32"/>
                    <a:gd name="T98" fmla="*/ 99 w 100"/>
                    <a:gd name="T99" fmla="*/ 0 h 32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0" h="32">
                      <a:moveTo>
                        <a:pt x="0" y="31"/>
                      </a:moveTo>
                      <a:lnTo>
                        <a:pt x="1" y="30"/>
                      </a:lnTo>
                      <a:lnTo>
                        <a:pt x="2" y="30"/>
                      </a:lnTo>
                      <a:lnTo>
                        <a:pt x="3" y="30"/>
                      </a:lnTo>
                      <a:lnTo>
                        <a:pt x="4" y="30"/>
                      </a:lnTo>
                      <a:lnTo>
                        <a:pt x="4" y="29"/>
                      </a:lnTo>
                      <a:lnTo>
                        <a:pt x="6" y="29"/>
                      </a:lnTo>
                      <a:lnTo>
                        <a:pt x="7" y="29"/>
                      </a:lnTo>
                      <a:lnTo>
                        <a:pt x="8" y="29"/>
                      </a:lnTo>
                      <a:lnTo>
                        <a:pt x="9" y="28"/>
                      </a:lnTo>
                      <a:lnTo>
                        <a:pt x="10" y="28"/>
                      </a:lnTo>
                      <a:lnTo>
                        <a:pt x="11" y="27"/>
                      </a:lnTo>
                      <a:lnTo>
                        <a:pt x="11" y="28"/>
                      </a:lnTo>
                      <a:lnTo>
                        <a:pt x="13" y="27"/>
                      </a:lnTo>
                      <a:lnTo>
                        <a:pt x="14" y="27"/>
                      </a:lnTo>
                      <a:lnTo>
                        <a:pt x="15" y="26"/>
                      </a:lnTo>
                      <a:lnTo>
                        <a:pt x="16" y="26"/>
                      </a:lnTo>
                      <a:lnTo>
                        <a:pt x="17" y="26"/>
                      </a:lnTo>
                      <a:lnTo>
                        <a:pt x="18" y="26"/>
                      </a:lnTo>
                      <a:lnTo>
                        <a:pt x="19" y="25"/>
                      </a:lnTo>
                      <a:lnTo>
                        <a:pt x="20" y="25"/>
                      </a:lnTo>
                      <a:lnTo>
                        <a:pt x="21" y="25"/>
                      </a:lnTo>
                      <a:lnTo>
                        <a:pt x="22" y="24"/>
                      </a:lnTo>
                      <a:lnTo>
                        <a:pt x="23" y="24"/>
                      </a:lnTo>
                      <a:lnTo>
                        <a:pt x="24" y="23"/>
                      </a:lnTo>
                      <a:lnTo>
                        <a:pt x="25" y="23"/>
                      </a:lnTo>
                      <a:lnTo>
                        <a:pt x="26" y="23"/>
                      </a:lnTo>
                      <a:lnTo>
                        <a:pt x="27" y="23"/>
                      </a:lnTo>
                      <a:lnTo>
                        <a:pt x="28" y="23"/>
                      </a:lnTo>
                      <a:lnTo>
                        <a:pt x="29" y="22"/>
                      </a:lnTo>
                      <a:lnTo>
                        <a:pt x="30" y="22"/>
                      </a:lnTo>
                      <a:lnTo>
                        <a:pt x="31" y="22"/>
                      </a:lnTo>
                      <a:lnTo>
                        <a:pt x="32" y="21"/>
                      </a:lnTo>
                      <a:lnTo>
                        <a:pt x="33" y="21"/>
                      </a:lnTo>
                      <a:lnTo>
                        <a:pt x="34" y="21"/>
                      </a:lnTo>
                      <a:lnTo>
                        <a:pt x="35" y="21"/>
                      </a:lnTo>
                      <a:lnTo>
                        <a:pt x="36" y="20"/>
                      </a:lnTo>
                      <a:lnTo>
                        <a:pt x="38" y="20"/>
                      </a:lnTo>
                      <a:lnTo>
                        <a:pt x="39" y="20"/>
                      </a:lnTo>
                      <a:lnTo>
                        <a:pt x="40" y="19"/>
                      </a:lnTo>
                      <a:lnTo>
                        <a:pt x="41" y="19"/>
                      </a:lnTo>
                      <a:lnTo>
                        <a:pt x="42" y="18"/>
                      </a:lnTo>
                      <a:lnTo>
                        <a:pt x="43" y="18"/>
                      </a:lnTo>
                      <a:lnTo>
                        <a:pt x="45" y="17"/>
                      </a:lnTo>
                      <a:lnTo>
                        <a:pt x="46" y="17"/>
                      </a:lnTo>
                      <a:lnTo>
                        <a:pt x="47" y="17"/>
                      </a:lnTo>
                      <a:lnTo>
                        <a:pt x="48" y="17"/>
                      </a:lnTo>
                      <a:lnTo>
                        <a:pt x="49" y="16"/>
                      </a:lnTo>
                      <a:lnTo>
                        <a:pt x="50" y="15"/>
                      </a:lnTo>
                      <a:lnTo>
                        <a:pt x="52" y="15"/>
                      </a:lnTo>
                      <a:lnTo>
                        <a:pt x="53" y="15"/>
                      </a:lnTo>
                      <a:lnTo>
                        <a:pt x="54" y="15"/>
                      </a:lnTo>
                      <a:lnTo>
                        <a:pt x="55" y="14"/>
                      </a:lnTo>
                      <a:lnTo>
                        <a:pt x="56" y="14"/>
                      </a:lnTo>
                      <a:lnTo>
                        <a:pt x="57" y="14"/>
                      </a:lnTo>
                      <a:lnTo>
                        <a:pt x="57" y="13"/>
                      </a:lnTo>
                      <a:lnTo>
                        <a:pt x="59" y="13"/>
                      </a:lnTo>
                      <a:lnTo>
                        <a:pt x="60" y="13"/>
                      </a:lnTo>
                      <a:lnTo>
                        <a:pt x="61" y="12"/>
                      </a:lnTo>
                      <a:lnTo>
                        <a:pt x="62" y="12"/>
                      </a:lnTo>
                      <a:lnTo>
                        <a:pt x="63" y="12"/>
                      </a:lnTo>
                      <a:lnTo>
                        <a:pt x="64" y="11"/>
                      </a:lnTo>
                      <a:lnTo>
                        <a:pt x="65" y="11"/>
                      </a:lnTo>
                      <a:lnTo>
                        <a:pt x="66" y="11"/>
                      </a:lnTo>
                      <a:lnTo>
                        <a:pt x="67" y="11"/>
                      </a:lnTo>
                      <a:lnTo>
                        <a:pt x="68" y="10"/>
                      </a:lnTo>
                      <a:lnTo>
                        <a:pt x="69" y="10"/>
                      </a:lnTo>
                      <a:lnTo>
                        <a:pt x="70" y="10"/>
                      </a:lnTo>
                      <a:lnTo>
                        <a:pt x="71" y="9"/>
                      </a:lnTo>
                      <a:lnTo>
                        <a:pt x="72" y="9"/>
                      </a:lnTo>
                      <a:lnTo>
                        <a:pt x="73" y="9"/>
                      </a:lnTo>
                      <a:lnTo>
                        <a:pt x="74" y="9"/>
                      </a:lnTo>
                      <a:lnTo>
                        <a:pt x="75" y="8"/>
                      </a:lnTo>
                      <a:lnTo>
                        <a:pt x="77" y="7"/>
                      </a:lnTo>
                      <a:lnTo>
                        <a:pt x="78" y="8"/>
                      </a:lnTo>
                      <a:lnTo>
                        <a:pt x="79" y="7"/>
                      </a:lnTo>
                      <a:lnTo>
                        <a:pt x="80" y="7"/>
                      </a:lnTo>
                      <a:lnTo>
                        <a:pt x="81" y="7"/>
                      </a:lnTo>
                      <a:lnTo>
                        <a:pt x="82" y="7"/>
                      </a:lnTo>
                      <a:lnTo>
                        <a:pt x="82" y="6"/>
                      </a:lnTo>
                      <a:lnTo>
                        <a:pt x="84" y="5"/>
                      </a:lnTo>
                      <a:lnTo>
                        <a:pt x="85" y="5"/>
                      </a:lnTo>
                      <a:lnTo>
                        <a:pt x="86" y="5"/>
                      </a:lnTo>
                      <a:lnTo>
                        <a:pt x="87" y="5"/>
                      </a:lnTo>
                      <a:lnTo>
                        <a:pt x="88" y="4"/>
                      </a:lnTo>
                      <a:lnTo>
                        <a:pt x="89" y="4"/>
                      </a:lnTo>
                      <a:lnTo>
                        <a:pt x="90" y="4"/>
                      </a:lnTo>
                      <a:lnTo>
                        <a:pt x="91" y="3"/>
                      </a:lnTo>
                      <a:lnTo>
                        <a:pt x="92" y="3"/>
                      </a:lnTo>
                      <a:lnTo>
                        <a:pt x="93" y="3"/>
                      </a:lnTo>
                      <a:lnTo>
                        <a:pt x="94" y="3"/>
                      </a:lnTo>
                      <a:lnTo>
                        <a:pt x="95" y="3"/>
                      </a:lnTo>
                      <a:lnTo>
                        <a:pt x="96" y="1"/>
                      </a:lnTo>
                      <a:lnTo>
                        <a:pt x="97" y="1"/>
                      </a:lnTo>
                      <a:lnTo>
                        <a:pt x="98" y="1"/>
                      </a:lnTo>
                      <a:lnTo>
                        <a:pt x="99" y="0"/>
                      </a:lnTo>
                    </a:path>
                  </a:pathLst>
                </a:custGeom>
                <a:grpFill/>
                <a:ln w="12700" cap="rnd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69" name="Freeform 168"/>
                <p:cNvSpPr>
                  <a:spLocks/>
                </p:cNvSpPr>
                <p:nvPr/>
              </p:nvSpPr>
              <p:spPr bwMode="auto">
                <a:xfrm>
                  <a:off x="4310" y="2368"/>
                  <a:ext cx="101" cy="32"/>
                </a:xfrm>
                <a:custGeom>
                  <a:avLst/>
                  <a:gdLst>
                    <a:gd name="T0" fmla="*/ 1 w 101"/>
                    <a:gd name="T1" fmla="*/ 31 h 32"/>
                    <a:gd name="T2" fmla="*/ 3 w 101"/>
                    <a:gd name="T3" fmla="*/ 31 h 32"/>
                    <a:gd name="T4" fmla="*/ 5 w 101"/>
                    <a:gd name="T5" fmla="*/ 30 h 32"/>
                    <a:gd name="T6" fmla="*/ 7 w 101"/>
                    <a:gd name="T7" fmla="*/ 29 h 32"/>
                    <a:gd name="T8" fmla="*/ 9 w 101"/>
                    <a:gd name="T9" fmla="*/ 29 h 32"/>
                    <a:gd name="T10" fmla="*/ 11 w 101"/>
                    <a:gd name="T11" fmla="*/ 29 h 32"/>
                    <a:gd name="T12" fmla="*/ 13 w 101"/>
                    <a:gd name="T13" fmla="*/ 27 h 32"/>
                    <a:gd name="T14" fmla="*/ 15 w 101"/>
                    <a:gd name="T15" fmla="*/ 27 h 32"/>
                    <a:gd name="T16" fmla="*/ 17 w 101"/>
                    <a:gd name="T17" fmla="*/ 26 h 32"/>
                    <a:gd name="T18" fmla="*/ 19 w 101"/>
                    <a:gd name="T19" fmla="*/ 26 h 32"/>
                    <a:gd name="T20" fmla="*/ 21 w 101"/>
                    <a:gd name="T21" fmla="*/ 25 h 32"/>
                    <a:gd name="T22" fmla="*/ 23 w 101"/>
                    <a:gd name="T23" fmla="*/ 25 h 32"/>
                    <a:gd name="T24" fmla="*/ 25 w 101"/>
                    <a:gd name="T25" fmla="*/ 24 h 32"/>
                    <a:gd name="T26" fmla="*/ 27 w 101"/>
                    <a:gd name="T27" fmla="*/ 24 h 32"/>
                    <a:gd name="T28" fmla="*/ 29 w 101"/>
                    <a:gd name="T29" fmla="*/ 23 h 32"/>
                    <a:gd name="T30" fmla="*/ 31 w 101"/>
                    <a:gd name="T31" fmla="*/ 22 h 32"/>
                    <a:gd name="T32" fmla="*/ 33 w 101"/>
                    <a:gd name="T33" fmla="*/ 21 h 32"/>
                    <a:gd name="T34" fmla="*/ 35 w 101"/>
                    <a:gd name="T35" fmla="*/ 21 h 32"/>
                    <a:gd name="T36" fmla="*/ 38 w 101"/>
                    <a:gd name="T37" fmla="*/ 21 h 32"/>
                    <a:gd name="T38" fmla="*/ 40 w 101"/>
                    <a:gd name="T39" fmla="*/ 20 h 32"/>
                    <a:gd name="T40" fmla="*/ 42 w 101"/>
                    <a:gd name="T41" fmla="*/ 19 h 32"/>
                    <a:gd name="T42" fmla="*/ 44 w 101"/>
                    <a:gd name="T43" fmla="*/ 19 h 32"/>
                    <a:gd name="T44" fmla="*/ 45 w 101"/>
                    <a:gd name="T45" fmla="*/ 18 h 32"/>
                    <a:gd name="T46" fmla="*/ 47 w 101"/>
                    <a:gd name="T47" fmla="*/ 17 h 32"/>
                    <a:gd name="T48" fmla="*/ 49 w 101"/>
                    <a:gd name="T49" fmla="*/ 17 h 32"/>
                    <a:gd name="T50" fmla="*/ 52 w 101"/>
                    <a:gd name="T51" fmla="*/ 17 h 32"/>
                    <a:gd name="T52" fmla="*/ 54 w 101"/>
                    <a:gd name="T53" fmla="*/ 15 h 32"/>
                    <a:gd name="T54" fmla="*/ 56 w 101"/>
                    <a:gd name="T55" fmla="*/ 15 h 32"/>
                    <a:gd name="T56" fmla="*/ 58 w 101"/>
                    <a:gd name="T57" fmla="*/ 14 h 32"/>
                    <a:gd name="T58" fmla="*/ 60 w 101"/>
                    <a:gd name="T59" fmla="*/ 13 h 32"/>
                    <a:gd name="T60" fmla="*/ 62 w 101"/>
                    <a:gd name="T61" fmla="*/ 13 h 32"/>
                    <a:gd name="T62" fmla="*/ 64 w 101"/>
                    <a:gd name="T63" fmla="*/ 12 h 32"/>
                    <a:gd name="T64" fmla="*/ 66 w 101"/>
                    <a:gd name="T65" fmla="*/ 12 h 32"/>
                    <a:gd name="T66" fmla="*/ 68 w 101"/>
                    <a:gd name="T67" fmla="*/ 11 h 32"/>
                    <a:gd name="T68" fmla="*/ 70 w 101"/>
                    <a:gd name="T69" fmla="*/ 10 h 32"/>
                    <a:gd name="T70" fmla="*/ 72 w 101"/>
                    <a:gd name="T71" fmla="*/ 10 h 32"/>
                    <a:gd name="T72" fmla="*/ 74 w 101"/>
                    <a:gd name="T73" fmla="*/ 9 h 32"/>
                    <a:gd name="T74" fmla="*/ 76 w 101"/>
                    <a:gd name="T75" fmla="*/ 8 h 32"/>
                    <a:gd name="T76" fmla="*/ 78 w 101"/>
                    <a:gd name="T77" fmla="*/ 7 h 32"/>
                    <a:gd name="T78" fmla="*/ 80 w 101"/>
                    <a:gd name="T79" fmla="*/ 7 h 32"/>
                    <a:gd name="T80" fmla="*/ 82 w 101"/>
                    <a:gd name="T81" fmla="*/ 6 h 32"/>
                    <a:gd name="T82" fmla="*/ 84 w 101"/>
                    <a:gd name="T83" fmla="*/ 6 h 32"/>
                    <a:gd name="T84" fmla="*/ 86 w 101"/>
                    <a:gd name="T85" fmla="*/ 6 h 32"/>
                    <a:gd name="T86" fmla="*/ 88 w 101"/>
                    <a:gd name="T87" fmla="*/ 5 h 32"/>
                    <a:gd name="T88" fmla="*/ 90 w 101"/>
                    <a:gd name="T89" fmla="*/ 4 h 32"/>
                    <a:gd name="T90" fmla="*/ 92 w 101"/>
                    <a:gd name="T91" fmla="*/ 3 h 32"/>
                    <a:gd name="T92" fmla="*/ 94 w 101"/>
                    <a:gd name="T93" fmla="*/ 3 h 32"/>
                    <a:gd name="T94" fmla="*/ 96 w 101"/>
                    <a:gd name="T95" fmla="*/ 2 h 32"/>
                    <a:gd name="T96" fmla="*/ 99 w 101"/>
                    <a:gd name="T97" fmla="*/ 1 h 32"/>
                    <a:gd name="T98" fmla="*/ 100 w 101"/>
                    <a:gd name="T99" fmla="*/ 0 h 32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1" h="32">
                      <a:moveTo>
                        <a:pt x="0" y="31"/>
                      </a:moveTo>
                      <a:lnTo>
                        <a:pt x="1" y="31"/>
                      </a:lnTo>
                      <a:lnTo>
                        <a:pt x="2" y="31"/>
                      </a:lnTo>
                      <a:lnTo>
                        <a:pt x="3" y="31"/>
                      </a:lnTo>
                      <a:lnTo>
                        <a:pt x="4" y="31"/>
                      </a:lnTo>
                      <a:lnTo>
                        <a:pt x="5" y="30"/>
                      </a:lnTo>
                      <a:lnTo>
                        <a:pt x="6" y="30"/>
                      </a:lnTo>
                      <a:lnTo>
                        <a:pt x="7" y="29"/>
                      </a:lnTo>
                      <a:lnTo>
                        <a:pt x="8" y="29"/>
                      </a:lnTo>
                      <a:lnTo>
                        <a:pt x="9" y="29"/>
                      </a:lnTo>
                      <a:lnTo>
                        <a:pt x="10" y="29"/>
                      </a:lnTo>
                      <a:lnTo>
                        <a:pt x="11" y="29"/>
                      </a:lnTo>
                      <a:lnTo>
                        <a:pt x="12" y="28"/>
                      </a:lnTo>
                      <a:lnTo>
                        <a:pt x="13" y="27"/>
                      </a:lnTo>
                      <a:lnTo>
                        <a:pt x="14" y="28"/>
                      </a:lnTo>
                      <a:lnTo>
                        <a:pt x="15" y="27"/>
                      </a:lnTo>
                      <a:lnTo>
                        <a:pt x="16" y="27"/>
                      </a:lnTo>
                      <a:lnTo>
                        <a:pt x="17" y="26"/>
                      </a:lnTo>
                      <a:lnTo>
                        <a:pt x="18" y="27"/>
                      </a:lnTo>
                      <a:lnTo>
                        <a:pt x="19" y="26"/>
                      </a:lnTo>
                      <a:lnTo>
                        <a:pt x="20" y="25"/>
                      </a:lnTo>
                      <a:lnTo>
                        <a:pt x="21" y="25"/>
                      </a:lnTo>
                      <a:lnTo>
                        <a:pt x="22" y="25"/>
                      </a:lnTo>
                      <a:lnTo>
                        <a:pt x="23" y="25"/>
                      </a:lnTo>
                      <a:lnTo>
                        <a:pt x="24" y="24"/>
                      </a:lnTo>
                      <a:lnTo>
                        <a:pt x="25" y="24"/>
                      </a:lnTo>
                      <a:lnTo>
                        <a:pt x="27" y="24"/>
                      </a:lnTo>
                      <a:lnTo>
                        <a:pt x="28" y="23"/>
                      </a:lnTo>
                      <a:lnTo>
                        <a:pt x="29" y="23"/>
                      </a:lnTo>
                      <a:lnTo>
                        <a:pt x="31" y="22"/>
                      </a:lnTo>
                      <a:lnTo>
                        <a:pt x="32" y="22"/>
                      </a:lnTo>
                      <a:lnTo>
                        <a:pt x="33" y="21"/>
                      </a:lnTo>
                      <a:lnTo>
                        <a:pt x="34" y="21"/>
                      </a:lnTo>
                      <a:lnTo>
                        <a:pt x="35" y="21"/>
                      </a:lnTo>
                      <a:lnTo>
                        <a:pt x="36" y="21"/>
                      </a:lnTo>
                      <a:lnTo>
                        <a:pt x="38" y="21"/>
                      </a:lnTo>
                      <a:lnTo>
                        <a:pt x="38" y="20"/>
                      </a:lnTo>
                      <a:lnTo>
                        <a:pt x="40" y="20"/>
                      </a:lnTo>
                      <a:lnTo>
                        <a:pt x="40" y="19"/>
                      </a:lnTo>
                      <a:lnTo>
                        <a:pt x="42" y="19"/>
                      </a:lnTo>
                      <a:lnTo>
                        <a:pt x="42" y="18"/>
                      </a:lnTo>
                      <a:lnTo>
                        <a:pt x="44" y="19"/>
                      </a:lnTo>
                      <a:lnTo>
                        <a:pt x="45" y="18"/>
                      </a:lnTo>
                      <a:lnTo>
                        <a:pt x="47" y="18"/>
                      </a:lnTo>
                      <a:lnTo>
                        <a:pt x="47" y="17"/>
                      </a:lnTo>
                      <a:lnTo>
                        <a:pt x="49" y="17"/>
                      </a:lnTo>
                      <a:lnTo>
                        <a:pt x="51" y="16"/>
                      </a:lnTo>
                      <a:lnTo>
                        <a:pt x="52" y="17"/>
                      </a:lnTo>
                      <a:lnTo>
                        <a:pt x="53" y="16"/>
                      </a:lnTo>
                      <a:lnTo>
                        <a:pt x="54" y="15"/>
                      </a:lnTo>
                      <a:lnTo>
                        <a:pt x="55" y="15"/>
                      </a:lnTo>
                      <a:lnTo>
                        <a:pt x="56" y="15"/>
                      </a:lnTo>
                      <a:lnTo>
                        <a:pt x="58" y="14"/>
                      </a:lnTo>
                      <a:lnTo>
                        <a:pt x="59" y="14"/>
                      </a:lnTo>
                      <a:lnTo>
                        <a:pt x="60" y="13"/>
                      </a:lnTo>
                      <a:lnTo>
                        <a:pt x="62" y="13"/>
                      </a:lnTo>
                      <a:lnTo>
                        <a:pt x="63" y="12"/>
                      </a:lnTo>
                      <a:lnTo>
                        <a:pt x="64" y="12"/>
                      </a:lnTo>
                      <a:lnTo>
                        <a:pt x="65" y="12"/>
                      </a:lnTo>
                      <a:lnTo>
                        <a:pt x="66" y="12"/>
                      </a:lnTo>
                      <a:lnTo>
                        <a:pt x="67" y="11"/>
                      </a:lnTo>
                      <a:lnTo>
                        <a:pt x="68" y="11"/>
                      </a:lnTo>
                      <a:lnTo>
                        <a:pt x="69" y="11"/>
                      </a:lnTo>
                      <a:lnTo>
                        <a:pt x="70" y="10"/>
                      </a:lnTo>
                      <a:lnTo>
                        <a:pt x="71" y="10"/>
                      </a:lnTo>
                      <a:lnTo>
                        <a:pt x="72" y="10"/>
                      </a:lnTo>
                      <a:lnTo>
                        <a:pt x="73" y="9"/>
                      </a:lnTo>
                      <a:lnTo>
                        <a:pt x="74" y="9"/>
                      </a:lnTo>
                      <a:lnTo>
                        <a:pt x="75" y="9"/>
                      </a:lnTo>
                      <a:lnTo>
                        <a:pt x="76" y="8"/>
                      </a:lnTo>
                      <a:lnTo>
                        <a:pt x="77" y="8"/>
                      </a:lnTo>
                      <a:lnTo>
                        <a:pt x="78" y="7"/>
                      </a:lnTo>
                      <a:lnTo>
                        <a:pt x="79" y="8"/>
                      </a:lnTo>
                      <a:lnTo>
                        <a:pt x="80" y="7"/>
                      </a:lnTo>
                      <a:lnTo>
                        <a:pt x="81" y="6"/>
                      </a:lnTo>
                      <a:lnTo>
                        <a:pt x="82" y="6"/>
                      </a:lnTo>
                      <a:lnTo>
                        <a:pt x="83" y="6"/>
                      </a:lnTo>
                      <a:lnTo>
                        <a:pt x="84" y="6"/>
                      </a:lnTo>
                      <a:lnTo>
                        <a:pt x="85" y="5"/>
                      </a:lnTo>
                      <a:lnTo>
                        <a:pt x="86" y="6"/>
                      </a:lnTo>
                      <a:lnTo>
                        <a:pt x="87" y="5"/>
                      </a:lnTo>
                      <a:lnTo>
                        <a:pt x="88" y="5"/>
                      </a:lnTo>
                      <a:lnTo>
                        <a:pt x="89" y="4"/>
                      </a:lnTo>
                      <a:lnTo>
                        <a:pt x="90" y="4"/>
                      </a:lnTo>
                      <a:lnTo>
                        <a:pt x="92" y="4"/>
                      </a:lnTo>
                      <a:lnTo>
                        <a:pt x="92" y="3"/>
                      </a:lnTo>
                      <a:lnTo>
                        <a:pt x="94" y="3"/>
                      </a:lnTo>
                      <a:lnTo>
                        <a:pt x="95" y="2"/>
                      </a:lnTo>
                      <a:lnTo>
                        <a:pt x="96" y="2"/>
                      </a:lnTo>
                      <a:lnTo>
                        <a:pt x="97" y="2"/>
                      </a:lnTo>
                      <a:lnTo>
                        <a:pt x="99" y="1"/>
                      </a:lnTo>
                      <a:lnTo>
                        <a:pt x="100" y="0"/>
                      </a:lnTo>
                    </a:path>
                  </a:pathLst>
                </a:custGeom>
                <a:grpFill/>
                <a:ln w="12700" cap="rnd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70" name="Freeform 169"/>
                <p:cNvSpPr>
                  <a:spLocks/>
                </p:cNvSpPr>
                <p:nvPr/>
              </p:nvSpPr>
              <p:spPr bwMode="auto">
                <a:xfrm>
                  <a:off x="4410" y="2334"/>
                  <a:ext cx="102" cy="35"/>
                </a:xfrm>
                <a:custGeom>
                  <a:avLst/>
                  <a:gdLst>
                    <a:gd name="T0" fmla="*/ 1 w 102"/>
                    <a:gd name="T1" fmla="*/ 34 h 35"/>
                    <a:gd name="T2" fmla="*/ 4 w 102"/>
                    <a:gd name="T3" fmla="*/ 34 h 35"/>
                    <a:gd name="T4" fmla="*/ 6 w 102"/>
                    <a:gd name="T5" fmla="*/ 32 h 35"/>
                    <a:gd name="T6" fmla="*/ 7 w 102"/>
                    <a:gd name="T7" fmla="*/ 32 h 35"/>
                    <a:gd name="T8" fmla="*/ 10 w 102"/>
                    <a:gd name="T9" fmla="*/ 32 h 35"/>
                    <a:gd name="T10" fmla="*/ 12 w 102"/>
                    <a:gd name="T11" fmla="*/ 31 h 35"/>
                    <a:gd name="T12" fmla="*/ 14 w 102"/>
                    <a:gd name="T13" fmla="*/ 30 h 35"/>
                    <a:gd name="T14" fmla="*/ 16 w 102"/>
                    <a:gd name="T15" fmla="*/ 30 h 35"/>
                    <a:gd name="T16" fmla="*/ 17 w 102"/>
                    <a:gd name="T17" fmla="*/ 29 h 35"/>
                    <a:gd name="T18" fmla="*/ 19 w 102"/>
                    <a:gd name="T19" fmla="*/ 28 h 35"/>
                    <a:gd name="T20" fmla="*/ 21 w 102"/>
                    <a:gd name="T21" fmla="*/ 27 h 35"/>
                    <a:gd name="T22" fmla="*/ 24 w 102"/>
                    <a:gd name="T23" fmla="*/ 26 h 35"/>
                    <a:gd name="T24" fmla="*/ 26 w 102"/>
                    <a:gd name="T25" fmla="*/ 26 h 35"/>
                    <a:gd name="T26" fmla="*/ 28 w 102"/>
                    <a:gd name="T27" fmla="*/ 25 h 35"/>
                    <a:gd name="T28" fmla="*/ 30 w 102"/>
                    <a:gd name="T29" fmla="*/ 25 h 35"/>
                    <a:gd name="T30" fmla="*/ 32 w 102"/>
                    <a:gd name="T31" fmla="*/ 24 h 35"/>
                    <a:gd name="T32" fmla="*/ 34 w 102"/>
                    <a:gd name="T33" fmla="*/ 23 h 35"/>
                    <a:gd name="T34" fmla="*/ 36 w 102"/>
                    <a:gd name="T35" fmla="*/ 22 h 35"/>
                    <a:gd name="T36" fmla="*/ 38 w 102"/>
                    <a:gd name="T37" fmla="*/ 22 h 35"/>
                    <a:gd name="T38" fmla="*/ 39 w 102"/>
                    <a:gd name="T39" fmla="*/ 22 h 35"/>
                    <a:gd name="T40" fmla="*/ 42 w 102"/>
                    <a:gd name="T41" fmla="*/ 20 h 35"/>
                    <a:gd name="T42" fmla="*/ 44 w 102"/>
                    <a:gd name="T43" fmla="*/ 20 h 35"/>
                    <a:gd name="T44" fmla="*/ 46 w 102"/>
                    <a:gd name="T45" fmla="*/ 19 h 35"/>
                    <a:gd name="T46" fmla="*/ 48 w 102"/>
                    <a:gd name="T47" fmla="*/ 18 h 35"/>
                    <a:gd name="T48" fmla="*/ 51 w 102"/>
                    <a:gd name="T49" fmla="*/ 17 h 35"/>
                    <a:gd name="T50" fmla="*/ 52 w 102"/>
                    <a:gd name="T51" fmla="*/ 17 h 35"/>
                    <a:gd name="T52" fmla="*/ 54 w 102"/>
                    <a:gd name="T53" fmla="*/ 16 h 35"/>
                    <a:gd name="T54" fmla="*/ 56 w 102"/>
                    <a:gd name="T55" fmla="*/ 15 h 35"/>
                    <a:gd name="T56" fmla="*/ 58 w 102"/>
                    <a:gd name="T57" fmla="*/ 15 h 35"/>
                    <a:gd name="T58" fmla="*/ 60 w 102"/>
                    <a:gd name="T59" fmla="*/ 14 h 35"/>
                    <a:gd name="T60" fmla="*/ 62 w 102"/>
                    <a:gd name="T61" fmla="*/ 13 h 35"/>
                    <a:gd name="T62" fmla="*/ 64 w 102"/>
                    <a:gd name="T63" fmla="*/ 13 h 35"/>
                    <a:gd name="T64" fmla="*/ 66 w 102"/>
                    <a:gd name="T65" fmla="*/ 12 h 35"/>
                    <a:gd name="T66" fmla="*/ 69 w 102"/>
                    <a:gd name="T67" fmla="*/ 11 h 35"/>
                    <a:gd name="T68" fmla="*/ 71 w 102"/>
                    <a:gd name="T69" fmla="*/ 11 h 35"/>
                    <a:gd name="T70" fmla="*/ 73 w 102"/>
                    <a:gd name="T71" fmla="*/ 10 h 35"/>
                    <a:gd name="T72" fmla="*/ 74 w 102"/>
                    <a:gd name="T73" fmla="*/ 9 h 35"/>
                    <a:gd name="T74" fmla="*/ 76 w 102"/>
                    <a:gd name="T75" fmla="*/ 9 h 35"/>
                    <a:gd name="T76" fmla="*/ 78 w 102"/>
                    <a:gd name="T77" fmla="*/ 8 h 35"/>
                    <a:gd name="T78" fmla="*/ 80 w 102"/>
                    <a:gd name="T79" fmla="*/ 7 h 35"/>
                    <a:gd name="T80" fmla="*/ 83 w 102"/>
                    <a:gd name="T81" fmla="*/ 6 h 35"/>
                    <a:gd name="T82" fmla="*/ 84 w 102"/>
                    <a:gd name="T83" fmla="*/ 5 h 35"/>
                    <a:gd name="T84" fmla="*/ 87 w 102"/>
                    <a:gd name="T85" fmla="*/ 5 h 35"/>
                    <a:gd name="T86" fmla="*/ 89 w 102"/>
                    <a:gd name="T87" fmla="*/ 4 h 35"/>
                    <a:gd name="T88" fmla="*/ 91 w 102"/>
                    <a:gd name="T89" fmla="*/ 3 h 35"/>
                    <a:gd name="T90" fmla="*/ 93 w 102"/>
                    <a:gd name="T91" fmla="*/ 3 h 35"/>
                    <a:gd name="T92" fmla="*/ 95 w 102"/>
                    <a:gd name="T93" fmla="*/ 2 h 35"/>
                    <a:gd name="T94" fmla="*/ 96 w 102"/>
                    <a:gd name="T95" fmla="*/ 2 h 35"/>
                    <a:gd name="T96" fmla="*/ 98 w 102"/>
                    <a:gd name="T97" fmla="*/ 1 h 35"/>
                    <a:gd name="T98" fmla="*/ 101 w 102"/>
                    <a:gd name="T99" fmla="*/ 0 h 35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2" h="35">
                      <a:moveTo>
                        <a:pt x="0" y="34"/>
                      </a:moveTo>
                      <a:lnTo>
                        <a:pt x="1" y="34"/>
                      </a:lnTo>
                      <a:lnTo>
                        <a:pt x="3" y="34"/>
                      </a:lnTo>
                      <a:lnTo>
                        <a:pt x="4" y="34"/>
                      </a:lnTo>
                      <a:lnTo>
                        <a:pt x="5" y="34"/>
                      </a:lnTo>
                      <a:lnTo>
                        <a:pt x="6" y="32"/>
                      </a:lnTo>
                      <a:lnTo>
                        <a:pt x="7" y="32"/>
                      </a:lnTo>
                      <a:lnTo>
                        <a:pt x="8" y="32"/>
                      </a:lnTo>
                      <a:lnTo>
                        <a:pt x="10" y="32"/>
                      </a:lnTo>
                      <a:lnTo>
                        <a:pt x="11" y="31"/>
                      </a:lnTo>
                      <a:lnTo>
                        <a:pt x="12" y="31"/>
                      </a:lnTo>
                      <a:lnTo>
                        <a:pt x="14" y="30"/>
                      </a:lnTo>
                      <a:lnTo>
                        <a:pt x="16" y="30"/>
                      </a:lnTo>
                      <a:lnTo>
                        <a:pt x="17" y="29"/>
                      </a:lnTo>
                      <a:lnTo>
                        <a:pt x="19" y="29"/>
                      </a:lnTo>
                      <a:lnTo>
                        <a:pt x="19" y="28"/>
                      </a:lnTo>
                      <a:lnTo>
                        <a:pt x="21" y="27"/>
                      </a:lnTo>
                      <a:lnTo>
                        <a:pt x="23" y="27"/>
                      </a:lnTo>
                      <a:lnTo>
                        <a:pt x="24" y="26"/>
                      </a:lnTo>
                      <a:lnTo>
                        <a:pt x="25" y="26"/>
                      </a:lnTo>
                      <a:lnTo>
                        <a:pt x="26" y="26"/>
                      </a:lnTo>
                      <a:lnTo>
                        <a:pt x="27" y="26"/>
                      </a:lnTo>
                      <a:lnTo>
                        <a:pt x="28" y="25"/>
                      </a:lnTo>
                      <a:lnTo>
                        <a:pt x="29" y="25"/>
                      </a:lnTo>
                      <a:lnTo>
                        <a:pt x="30" y="25"/>
                      </a:lnTo>
                      <a:lnTo>
                        <a:pt x="31" y="24"/>
                      </a:lnTo>
                      <a:lnTo>
                        <a:pt x="32" y="24"/>
                      </a:lnTo>
                      <a:lnTo>
                        <a:pt x="33" y="24"/>
                      </a:lnTo>
                      <a:lnTo>
                        <a:pt x="34" y="23"/>
                      </a:lnTo>
                      <a:lnTo>
                        <a:pt x="35" y="23"/>
                      </a:lnTo>
                      <a:lnTo>
                        <a:pt x="36" y="22"/>
                      </a:lnTo>
                      <a:lnTo>
                        <a:pt x="37" y="22"/>
                      </a:lnTo>
                      <a:lnTo>
                        <a:pt x="38" y="22"/>
                      </a:lnTo>
                      <a:lnTo>
                        <a:pt x="39" y="21"/>
                      </a:lnTo>
                      <a:lnTo>
                        <a:pt x="39" y="22"/>
                      </a:lnTo>
                      <a:lnTo>
                        <a:pt x="41" y="21"/>
                      </a:lnTo>
                      <a:lnTo>
                        <a:pt x="42" y="20"/>
                      </a:lnTo>
                      <a:lnTo>
                        <a:pt x="43" y="20"/>
                      </a:lnTo>
                      <a:lnTo>
                        <a:pt x="44" y="20"/>
                      </a:lnTo>
                      <a:lnTo>
                        <a:pt x="45" y="19"/>
                      </a:lnTo>
                      <a:lnTo>
                        <a:pt x="46" y="19"/>
                      </a:lnTo>
                      <a:lnTo>
                        <a:pt x="47" y="19"/>
                      </a:lnTo>
                      <a:lnTo>
                        <a:pt x="48" y="18"/>
                      </a:lnTo>
                      <a:lnTo>
                        <a:pt x="49" y="18"/>
                      </a:lnTo>
                      <a:lnTo>
                        <a:pt x="51" y="17"/>
                      </a:lnTo>
                      <a:lnTo>
                        <a:pt x="52" y="17"/>
                      </a:lnTo>
                      <a:lnTo>
                        <a:pt x="53" y="16"/>
                      </a:lnTo>
                      <a:lnTo>
                        <a:pt x="54" y="16"/>
                      </a:lnTo>
                      <a:lnTo>
                        <a:pt x="55" y="16"/>
                      </a:lnTo>
                      <a:lnTo>
                        <a:pt x="56" y="15"/>
                      </a:lnTo>
                      <a:lnTo>
                        <a:pt x="57" y="15"/>
                      </a:lnTo>
                      <a:lnTo>
                        <a:pt x="58" y="15"/>
                      </a:lnTo>
                      <a:lnTo>
                        <a:pt x="59" y="14"/>
                      </a:lnTo>
                      <a:lnTo>
                        <a:pt x="60" y="14"/>
                      </a:lnTo>
                      <a:lnTo>
                        <a:pt x="62" y="13"/>
                      </a:lnTo>
                      <a:lnTo>
                        <a:pt x="63" y="13"/>
                      </a:lnTo>
                      <a:lnTo>
                        <a:pt x="64" y="13"/>
                      </a:lnTo>
                      <a:lnTo>
                        <a:pt x="65" y="12"/>
                      </a:lnTo>
                      <a:lnTo>
                        <a:pt x="66" y="12"/>
                      </a:lnTo>
                      <a:lnTo>
                        <a:pt x="67" y="12"/>
                      </a:lnTo>
                      <a:lnTo>
                        <a:pt x="69" y="11"/>
                      </a:lnTo>
                      <a:lnTo>
                        <a:pt x="71" y="11"/>
                      </a:lnTo>
                      <a:lnTo>
                        <a:pt x="71" y="10"/>
                      </a:lnTo>
                      <a:lnTo>
                        <a:pt x="73" y="10"/>
                      </a:lnTo>
                      <a:lnTo>
                        <a:pt x="73" y="9"/>
                      </a:lnTo>
                      <a:lnTo>
                        <a:pt x="74" y="9"/>
                      </a:lnTo>
                      <a:lnTo>
                        <a:pt x="76" y="9"/>
                      </a:lnTo>
                      <a:lnTo>
                        <a:pt x="78" y="9"/>
                      </a:lnTo>
                      <a:lnTo>
                        <a:pt x="78" y="8"/>
                      </a:lnTo>
                      <a:lnTo>
                        <a:pt x="80" y="8"/>
                      </a:lnTo>
                      <a:lnTo>
                        <a:pt x="80" y="7"/>
                      </a:lnTo>
                      <a:lnTo>
                        <a:pt x="82" y="6"/>
                      </a:lnTo>
                      <a:lnTo>
                        <a:pt x="83" y="6"/>
                      </a:lnTo>
                      <a:lnTo>
                        <a:pt x="84" y="6"/>
                      </a:lnTo>
                      <a:lnTo>
                        <a:pt x="84" y="5"/>
                      </a:lnTo>
                      <a:lnTo>
                        <a:pt x="85" y="5"/>
                      </a:lnTo>
                      <a:lnTo>
                        <a:pt x="87" y="5"/>
                      </a:lnTo>
                      <a:lnTo>
                        <a:pt x="87" y="4"/>
                      </a:lnTo>
                      <a:lnTo>
                        <a:pt x="89" y="4"/>
                      </a:lnTo>
                      <a:lnTo>
                        <a:pt x="90" y="3"/>
                      </a:lnTo>
                      <a:lnTo>
                        <a:pt x="91" y="3"/>
                      </a:lnTo>
                      <a:lnTo>
                        <a:pt x="93" y="3"/>
                      </a:lnTo>
                      <a:lnTo>
                        <a:pt x="94" y="2"/>
                      </a:lnTo>
                      <a:lnTo>
                        <a:pt x="95" y="2"/>
                      </a:lnTo>
                      <a:lnTo>
                        <a:pt x="96" y="1"/>
                      </a:lnTo>
                      <a:lnTo>
                        <a:pt x="96" y="2"/>
                      </a:lnTo>
                      <a:lnTo>
                        <a:pt x="98" y="1"/>
                      </a:lnTo>
                      <a:lnTo>
                        <a:pt x="100" y="0"/>
                      </a:lnTo>
                      <a:lnTo>
                        <a:pt x="101" y="0"/>
                      </a:lnTo>
                    </a:path>
                  </a:pathLst>
                </a:custGeom>
                <a:grpFill/>
                <a:ln w="12700" cap="rnd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71" name="Freeform 170"/>
                <p:cNvSpPr>
                  <a:spLocks/>
                </p:cNvSpPr>
                <p:nvPr/>
              </p:nvSpPr>
              <p:spPr bwMode="auto">
                <a:xfrm>
                  <a:off x="4511" y="2297"/>
                  <a:ext cx="100" cy="38"/>
                </a:xfrm>
                <a:custGeom>
                  <a:avLst/>
                  <a:gdLst>
                    <a:gd name="T0" fmla="*/ 1 w 100"/>
                    <a:gd name="T1" fmla="*/ 37 h 38"/>
                    <a:gd name="T2" fmla="*/ 3 w 100"/>
                    <a:gd name="T3" fmla="*/ 36 h 38"/>
                    <a:gd name="T4" fmla="*/ 4 w 100"/>
                    <a:gd name="T5" fmla="*/ 35 h 38"/>
                    <a:gd name="T6" fmla="*/ 7 w 100"/>
                    <a:gd name="T7" fmla="*/ 34 h 38"/>
                    <a:gd name="T8" fmla="*/ 9 w 100"/>
                    <a:gd name="T9" fmla="*/ 33 h 38"/>
                    <a:gd name="T10" fmla="*/ 11 w 100"/>
                    <a:gd name="T11" fmla="*/ 33 h 38"/>
                    <a:gd name="T12" fmla="*/ 13 w 100"/>
                    <a:gd name="T13" fmla="*/ 32 h 38"/>
                    <a:gd name="T14" fmla="*/ 15 w 100"/>
                    <a:gd name="T15" fmla="*/ 31 h 38"/>
                    <a:gd name="T16" fmla="*/ 17 w 100"/>
                    <a:gd name="T17" fmla="*/ 31 h 38"/>
                    <a:gd name="T18" fmla="*/ 19 w 100"/>
                    <a:gd name="T19" fmla="*/ 30 h 38"/>
                    <a:gd name="T20" fmla="*/ 21 w 100"/>
                    <a:gd name="T21" fmla="*/ 29 h 38"/>
                    <a:gd name="T22" fmla="*/ 22 w 100"/>
                    <a:gd name="T23" fmla="*/ 29 h 38"/>
                    <a:gd name="T24" fmla="*/ 25 w 100"/>
                    <a:gd name="T25" fmla="*/ 28 h 38"/>
                    <a:gd name="T26" fmla="*/ 27 w 100"/>
                    <a:gd name="T27" fmla="*/ 27 h 38"/>
                    <a:gd name="T28" fmla="*/ 29 w 100"/>
                    <a:gd name="T29" fmla="*/ 27 h 38"/>
                    <a:gd name="T30" fmla="*/ 31 w 100"/>
                    <a:gd name="T31" fmla="*/ 26 h 38"/>
                    <a:gd name="T32" fmla="*/ 33 w 100"/>
                    <a:gd name="T33" fmla="*/ 26 h 38"/>
                    <a:gd name="T34" fmla="*/ 34 w 100"/>
                    <a:gd name="T35" fmla="*/ 24 h 38"/>
                    <a:gd name="T36" fmla="*/ 36 w 100"/>
                    <a:gd name="T37" fmla="*/ 23 h 38"/>
                    <a:gd name="T38" fmla="*/ 39 w 100"/>
                    <a:gd name="T39" fmla="*/ 23 h 38"/>
                    <a:gd name="T40" fmla="*/ 41 w 100"/>
                    <a:gd name="T41" fmla="*/ 22 h 38"/>
                    <a:gd name="T42" fmla="*/ 43 w 100"/>
                    <a:gd name="T43" fmla="*/ 21 h 38"/>
                    <a:gd name="T44" fmla="*/ 45 w 100"/>
                    <a:gd name="T45" fmla="*/ 20 h 38"/>
                    <a:gd name="T46" fmla="*/ 47 w 100"/>
                    <a:gd name="T47" fmla="*/ 21 h 38"/>
                    <a:gd name="T48" fmla="*/ 49 w 100"/>
                    <a:gd name="T49" fmla="*/ 19 h 38"/>
                    <a:gd name="T50" fmla="*/ 50 w 100"/>
                    <a:gd name="T51" fmla="*/ 19 h 38"/>
                    <a:gd name="T52" fmla="*/ 53 w 100"/>
                    <a:gd name="T53" fmla="*/ 17 h 38"/>
                    <a:gd name="T54" fmla="*/ 55 w 100"/>
                    <a:gd name="T55" fmla="*/ 17 h 38"/>
                    <a:gd name="T56" fmla="*/ 57 w 100"/>
                    <a:gd name="T57" fmla="*/ 16 h 38"/>
                    <a:gd name="T58" fmla="*/ 59 w 100"/>
                    <a:gd name="T59" fmla="*/ 15 h 38"/>
                    <a:gd name="T60" fmla="*/ 61 w 100"/>
                    <a:gd name="T61" fmla="*/ 15 h 38"/>
                    <a:gd name="T62" fmla="*/ 63 w 100"/>
                    <a:gd name="T63" fmla="*/ 13 h 38"/>
                    <a:gd name="T64" fmla="*/ 65 w 100"/>
                    <a:gd name="T65" fmla="*/ 13 h 38"/>
                    <a:gd name="T66" fmla="*/ 67 w 100"/>
                    <a:gd name="T67" fmla="*/ 12 h 38"/>
                    <a:gd name="T68" fmla="*/ 68 w 100"/>
                    <a:gd name="T69" fmla="*/ 12 h 38"/>
                    <a:gd name="T70" fmla="*/ 71 w 100"/>
                    <a:gd name="T71" fmla="*/ 10 h 38"/>
                    <a:gd name="T72" fmla="*/ 73 w 100"/>
                    <a:gd name="T73" fmla="*/ 9 h 38"/>
                    <a:gd name="T74" fmla="*/ 75 w 100"/>
                    <a:gd name="T75" fmla="*/ 9 h 38"/>
                    <a:gd name="T76" fmla="*/ 77 w 100"/>
                    <a:gd name="T77" fmla="*/ 9 h 38"/>
                    <a:gd name="T78" fmla="*/ 79 w 100"/>
                    <a:gd name="T79" fmla="*/ 8 h 38"/>
                    <a:gd name="T80" fmla="*/ 80 w 100"/>
                    <a:gd name="T81" fmla="*/ 7 h 38"/>
                    <a:gd name="T82" fmla="*/ 83 w 100"/>
                    <a:gd name="T83" fmla="*/ 6 h 38"/>
                    <a:gd name="T84" fmla="*/ 85 w 100"/>
                    <a:gd name="T85" fmla="*/ 5 h 38"/>
                    <a:gd name="T86" fmla="*/ 87 w 100"/>
                    <a:gd name="T87" fmla="*/ 5 h 38"/>
                    <a:gd name="T88" fmla="*/ 89 w 100"/>
                    <a:gd name="T89" fmla="*/ 4 h 38"/>
                    <a:gd name="T90" fmla="*/ 91 w 100"/>
                    <a:gd name="T91" fmla="*/ 3 h 38"/>
                    <a:gd name="T92" fmla="*/ 93 w 100"/>
                    <a:gd name="T93" fmla="*/ 3 h 38"/>
                    <a:gd name="T94" fmla="*/ 95 w 100"/>
                    <a:gd name="T95" fmla="*/ 1 h 38"/>
                    <a:gd name="T96" fmla="*/ 97 w 100"/>
                    <a:gd name="T97" fmla="*/ 1 h 38"/>
                    <a:gd name="T98" fmla="*/ 99 w 100"/>
                    <a:gd name="T99" fmla="*/ 0 h 38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0" h="38">
                      <a:moveTo>
                        <a:pt x="0" y="37"/>
                      </a:moveTo>
                      <a:lnTo>
                        <a:pt x="1" y="37"/>
                      </a:lnTo>
                      <a:lnTo>
                        <a:pt x="2" y="36"/>
                      </a:lnTo>
                      <a:lnTo>
                        <a:pt x="3" y="36"/>
                      </a:lnTo>
                      <a:lnTo>
                        <a:pt x="4" y="36"/>
                      </a:lnTo>
                      <a:lnTo>
                        <a:pt x="4" y="35"/>
                      </a:lnTo>
                      <a:lnTo>
                        <a:pt x="6" y="35"/>
                      </a:lnTo>
                      <a:lnTo>
                        <a:pt x="7" y="34"/>
                      </a:lnTo>
                      <a:lnTo>
                        <a:pt x="8" y="34"/>
                      </a:lnTo>
                      <a:lnTo>
                        <a:pt x="9" y="33"/>
                      </a:lnTo>
                      <a:lnTo>
                        <a:pt x="10" y="34"/>
                      </a:lnTo>
                      <a:lnTo>
                        <a:pt x="11" y="33"/>
                      </a:lnTo>
                      <a:lnTo>
                        <a:pt x="13" y="32"/>
                      </a:lnTo>
                      <a:lnTo>
                        <a:pt x="14" y="31"/>
                      </a:lnTo>
                      <a:lnTo>
                        <a:pt x="15" y="31"/>
                      </a:lnTo>
                      <a:lnTo>
                        <a:pt x="16" y="31"/>
                      </a:lnTo>
                      <a:lnTo>
                        <a:pt x="17" y="31"/>
                      </a:lnTo>
                      <a:lnTo>
                        <a:pt x="18" y="30"/>
                      </a:lnTo>
                      <a:lnTo>
                        <a:pt x="19" y="30"/>
                      </a:lnTo>
                      <a:lnTo>
                        <a:pt x="20" y="29"/>
                      </a:lnTo>
                      <a:lnTo>
                        <a:pt x="21" y="29"/>
                      </a:lnTo>
                      <a:lnTo>
                        <a:pt x="22" y="29"/>
                      </a:lnTo>
                      <a:lnTo>
                        <a:pt x="24" y="27"/>
                      </a:lnTo>
                      <a:lnTo>
                        <a:pt x="25" y="28"/>
                      </a:lnTo>
                      <a:lnTo>
                        <a:pt x="26" y="27"/>
                      </a:lnTo>
                      <a:lnTo>
                        <a:pt x="27" y="27"/>
                      </a:lnTo>
                      <a:lnTo>
                        <a:pt x="28" y="27"/>
                      </a:lnTo>
                      <a:lnTo>
                        <a:pt x="29" y="27"/>
                      </a:lnTo>
                      <a:lnTo>
                        <a:pt x="29" y="26"/>
                      </a:lnTo>
                      <a:lnTo>
                        <a:pt x="31" y="26"/>
                      </a:lnTo>
                      <a:lnTo>
                        <a:pt x="32" y="25"/>
                      </a:lnTo>
                      <a:lnTo>
                        <a:pt x="33" y="26"/>
                      </a:lnTo>
                      <a:lnTo>
                        <a:pt x="34" y="25"/>
                      </a:lnTo>
                      <a:lnTo>
                        <a:pt x="34" y="24"/>
                      </a:lnTo>
                      <a:lnTo>
                        <a:pt x="36" y="24"/>
                      </a:lnTo>
                      <a:lnTo>
                        <a:pt x="36" y="23"/>
                      </a:lnTo>
                      <a:lnTo>
                        <a:pt x="38" y="23"/>
                      </a:lnTo>
                      <a:lnTo>
                        <a:pt x="39" y="23"/>
                      </a:lnTo>
                      <a:lnTo>
                        <a:pt x="40" y="23"/>
                      </a:lnTo>
                      <a:lnTo>
                        <a:pt x="41" y="22"/>
                      </a:lnTo>
                      <a:lnTo>
                        <a:pt x="42" y="22"/>
                      </a:lnTo>
                      <a:lnTo>
                        <a:pt x="43" y="21"/>
                      </a:lnTo>
                      <a:lnTo>
                        <a:pt x="45" y="20"/>
                      </a:lnTo>
                      <a:lnTo>
                        <a:pt x="46" y="20"/>
                      </a:lnTo>
                      <a:lnTo>
                        <a:pt x="47" y="21"/>
                      </a:lnTo>
                      <a:lnTo>
                        <a:pt x="48" y="19"/>
                      </a:lnTo>
                      <a:lnTo>
                        <a:pt x="49" y="19"/>
                      </a:lnTo>
                      <a:lnTo>
                        <a:pt x="50" y="19"/>
                      </a:lnTo>
                      <a:lnTo>
                        <a:pt x="52" y="18"/>
                      </a:lnTo>
                      <a:lnTo>
                        <a:pt x="53" y="17"/>
                      </a:lnTo>
                      <a:lnTo>
                        <a:pt x="54" y="17"/>
                      </a:lnTo>
                      <a:lnTo>
                        <a:pt x="55" y="17"/>
                      </a:lnTo>
                      <a:lnTo>
                        <a:pt x="56" y="16"/>
                      </a:lnTo>
                      <a:lnTo>
                        <a:pt x="57" y="16"/>
                      </a:lnTo>
                      <a:lnTo>
                        <a:pt x="57" y="15"/>
                      </a:lnTo>
                      <a:lnTo>
                        <a:pt x="59" y="15"/>
                      </a:lnTo>
                      <a:lnTo>
                        <a:pt x="60" y="15"/>
                      </a:lnTo>
                      <a:lnTo>
                        <a:pt x="61" y="15"/>
                      </a:lnTo>
                      <a:lnTo>
                        <a:pt x="61" y="14"/>
                      </a:lnTo>
                      <a:lnTo>
                        <a:pt x="63" y="13"/>
                      </a:lnTo>
                      <a:lnTo>
                        <a:pt x="64" y="13"/>
                      </a:lnTo>
                      <a:lnTo>
                        <a:pt x="65" y="13"/>
                      </a:lnTo>
                      <a:lnTo>
                        <a:pt x="66" y="12"/>
                      </a:lnTo>
                      <a:lnTo>
                        <a:pt x="67" y="12"/>
                      </a:lnTo>
                      <a:lnTo>
                        <a:pt x="68" y="12"/>
                      </a:lnTo>
                      <a:lnTo>
                        <a:pt x="70" y="12"/>
                      </a:lnTo>
                      <a:lnTo>
                        <a:pt x="71" y="10"/>
                      </a:lnTo>
                      <a:lnTo>
                        <a:pt x="72" y="10"/>
                      </a:lnTo>
                      <a:lnTo>
                        <a:pt x="73" y="9"/>
                      </a:lnTo>
                      <a:lnTo>
                        <a:pt x="73" y="10"/>
                      </a:lnTo>
                      <a:lnTo>
                        <a:pt x="75" y="9"/>
                      </a:lnTo>
                      <a:lnTo>
                        <a:pt x="77" y="9"/>
                      </a:lnTo>
                      <a:lnTo>
                        <a:pt x="78" y="8"/>
                      </a:lnTo>
                      <a:lnTo>
                        <a:pt x="79" y="8"/>
                      </a:lnTo>
                      <a:lnTo>
                        <a:pt x="80" y="7"/>
                      </a:lnTo>
                      <a:lnTo>
                        <a:pt x="82" y="6"/>
                      </a:lnTo>
                      <a:lnTo>
                        <a:pt x="83" y="6"/>
                      </a:lnTo>
                      <a:lnTo>
                        <a:pt x="84" y="6"/>
                      </a:lnTo>
                      <a:lnTo>
                        <a:pt x="85" y="5"/>
                      </a:lnTo>
                      <a:lnTo>
                        <a:pt x="86" y="5"/>
                      </a:lnTo>
                      <a:lnTo>
                        <a:pt x="87" y="5"/>
                      </a:lnTo>
                      <a:lnTo>
                        <a:pt x="88" y="5"/>
                      </a:lnTo>
                      <a:lnTo>
                        <a:pt x="89" y="4"/>
                      </a:lnTo>
                      <a:lnTo>
                        <a:pt x="90" y="4"/>
                      </a:lnTo>
                      <a:lnTo>
                        <a:pt x="91" y="3"/>
                      </a:lnTo>
                      <a:lnTo>
                        <a:pt x="92" y="3"/>
                      </a:lnTo>
                      <a:lnTo>
                        <a:pt x="93" y="3"/>
                      </a:lnTo>
                      <a:lnTo>
                        <a:pt x="94" y="2"/>
                      </a:lnTo>
                      <a:lnTo>
                        <a:pt x="95" y="1"/>
                      </a:lnTo>
                      <a:lnTo>
                        <a:pt x="96" y="1"/>
                      </a:lnTo>
                      <a:lnTo>
                        <a:pt x="97" y="1"/>
                      </a:lnTo>
                      <a:lnTo>
                        <a:pt x="98" y="1"/>
                      </a:lnTo>
                      <a:lnTo>
                        <a:pt x="99" y="0"/>
                      </a:lnTo>
                    </a:path>
                  </a:pathLst>
                </a:custGeom>
                <a:grpFill/>
                <a:ln w="12700" cap="rnd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72" name="Freeform 171"/>
                <p:cNvSpPr>
                  <a:spLocks/>
                </p:cNvSpPr>
                <p:nvPr/>
              </p:nvSpPr>
              <p:spPr bwMode="auto">
                <a:xfrm>
                  <a:off x="4610" y="2259"/>
                  <a:ext cx="101" cy="40"/>
                </a:xfrm>
                <a:custGeom>
                  <a:avLst/>
                  <a:gdLst>
                    <a:gd name="T0" fmla="*/ 1 w 101"/>
                    <a:gd name="T1" fmla="*/ 39 h 40"/>
                    <a:gd name="T2" fmla="*/ 3 w 101"/>
                    <a:gd name="T3" fmla="*/ 37 h 40"/>
                    <a:gd name="T4" fmla="*/ 5 w 101"/>
                    <a:gd name="T5" fmla="*/ 37 h 40"/>
                    <a:gd name="T6" fmla="*/ 6 w 101"/>
                    <a:gd name="T7" fmla="*/ 36 h 40"/>
                    <a:gd name="T8" fmla="*/ 9 w 101"/>
                    <a:gd name="T9" fmla="*/ 35 h 40"/>
                    <a:gd name="T10" fmla="*/ 11 w 101"/>
                    <a:gd name="T11" fmla="*/ 34 h 40"/>
                    <a:gd name="T12" fmla="*/ 13 w 101"/>
                    <a:gd name="T13" fmla="*/ 34 h 40"/>
                    <a:gd name="T14" fmla="*/ 15 w 101"/>
                    <a:gd name="T15" fmla="*/ 32 h 40"/>
                    <a:gd name="T16" fmla="*/ 17 w 101"/>
                    <a:gd name="T17" fmla="*/ 32 h 40"/>
                    <a:gd name="T18" fmla="*/ 19 w 101"/>
                    <a:gd name="T19" fmla="*/ 31 h 40"/>
                    <a:gd name="T20" fmla="*/ 21 w 101"/>
                    <a:gd name="T21" fmla="*/ 31 h 40"/>
                    <a:gd name="T22" fmla="*/ 23 w 101"/>
                    <a:gd name="T23" fmla="*/ 30 h 40"/>
                    <a:gd name="T24" fmla="*/ 25 w 101"/>
                    <a:gd name="T25" fmla="*/ 29 h 40"/>
                    <a:gd name="T26" fmla="*/ 27 w 101"/>
                    <a:gd name="T27" fmla="*/ 28 h 40"/>
                    <a:gd name="T28" fmla="*/ 29 w 101"/>
                    <a:gd name="T29" fmla="*/ 28 h 40"/>
                    <a:gd name="T30" fmla="*/ 31 w 101"/>
                    <a:gd name="T31" fmla="*/ 26 h 40"/>
                    <a:gd name="T32" fmla="*/ 33 w 101"/>
                    <a:gd name="T33" fmla="*/ 26 h 40"/>
                    <a:gd name="T34" fmla="*/ 35 w 101"/>
                    <a:gd name="T35" fmla="*/ 24 h 40"/>
                    <a:gd name="T36" fmla="*/ 38 w 101"/>
                    <a:gd name="T37" fmla="*/ 24 h 40"/>
                    <a:gd name="T38" fmla="*/ 40 w 101"/>
                    <a:gd name="T39" fmla="*/ 24 h 40"/>
                    <a:gd name="T40" fmla="*/ 42 w 101"/>
                    <a:gd name="T41" fmla="*/ 23 h 40"/>
                    <a:gd name="T42" fmla="*/ 44 w 101"/>
                    <a:gd name="T43" fmla="*/ 21 h 40"/>
                    <a:gd name="T44" fmla="*/ 45 w 101"/>
                    <a:gd name="T45" fmla="*/ 21 h 40"/>
                    <a:gd name="T46" fmla="*/ 47 w 101"/>
                    <a:gd name="T47" fmla="*/ 20 h 40"/>
                    <a:gd name="T48" fmla="*/ 49 w 101"/>
                    <a:gd name="T49" fmla="*/ 19 h 40"/>
                    <a:gd name="T50" fmla="*/ 52 w 101"/>
                    <a:gd name="T51" fmla="*/ 19 h 40"/>
                    <a:gd name="T52" fmla="*/ 53 w 101"/>
                    <a:gd name="T53" fmla="*/ 18 h 40"/>
                    <a:gd name="T54" fmla="*/ 56 w 101"/>
                    <a:gd name="T55" fmla="*/ 17 h 40"/>
                    <a:gd name="T56" fmla="*/ 58 w 101"/>
                    <a:gd name="T57" fmla="*/ 16 h 40"/>
                    <a:gd name="T58" fmla="*/ 60 w 101"/>
                    <a:gd name="T59" fmla="*/ 15 h 40"/>
                    <a:gd name="T60" fmla="*/ 62 w 101"/>
                    <a:gd name="T61" fmla="*/ 15 h 40"/>
                    <a:gd name="T62" fmla="*/ 64 w 101"/>
                    <a:gd name="T63" fmla="*/ 15 h 40"/>
                    <a:gd name="T64" fmla="*/ 66 w 101"/>
                    <a:gd name="T65" fmla="*/ 13 h 40"/>
                    <a:gd name="T66" fmla="*/ 68 w 101"/>
                    <a:gd name="T67" fmla="*/ 12 h 40"/>
                    <a:gd name="T68" fmla="*/ 70 w 101"/>
                    <a:gd name="T69" fmla="*/ 11 h 40"/>
                    <a:gd name="T70" fmla="*/ 72 w 101"/>
                    <a:gd name="T71" fmla="*/ 10 h 40"/>
                    <a:gd name="T72" fmla="*/ 74 w 101"/>
                    <a:gd name="T73" fmla="*/ 10 h 40"/>
                    <a:gd name="T74" fmla="*/ 76 w 101"/>
                    <a:gd name="T75" fmla="*/ 9 h 40"/>
                    <a:gd name="T76" fmla="*/ 78 w 101"/>
                    <a:gd name="T77" fmla="*/ 8 h 40"/>
                    <a:gd name="T78" fmla="*/ 80 w 101"/>
                    <a:gd name="T79" fmla="*/ 8 h 40"/>
                    <a:gd name="T80" fmla="*/ 82 w 101"/>
                    <a:gd name="T81" fmla="*/ 7 h 40"/>
                    <a:gd name="T82" fmla="*/ 84 w 101"/>
                    <a:gd name="T83" fmla="*/ 6 h 40"/>
                    <a:gd name="T84" fmla="*/ 86 w 101"/>
                    <a:gd name="T85" fmla="*/ 6 h 40"/>
                    <a:gd name="T86" fmla="*/ 88 w 101"/>
                    <a:gd name="T87" fmla="*/ 4 h 40"/>
                    <a:gd name="T88" fmla="*/ 90 w 101"/>
                    <a:gd name="T89" fmla="*/ 4 h 40"/>
                    <a:gd name="T90" fmla="*/ 92 w 101"/>
                    <a:gd name="T91" fmla="*/ 3 h 40"/>
                    <a:gd name="T92" fmla="*/ 94 w 101"/>
                    <a:gd name="T93" fmla="*/ 2 h 40"/>
                    <a:gd name="T94" fmla="*/ 97 w 101"/>
                    <a:gd name="T95" fmla="*/ 2 h 40"/>
                    <a:gd name="T96" fmla="*/ 98 w 101"/>
                    <a:gd name="T97" fmla="*/ 1 h 40"/>
                    <a:gd name="T98" fmla="*/ 100 w 101"/>
                    <a:gd name="T99" fmla="*/ 0 h 40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1" h="40">
                      <a:moveTo>
                        <a:pt x="0" y="38"/>
                      </a:moveTo>
                      <a:lnTo>
                        <a:pt x="1" y="39"/>
                      </a:lnTo>
                      <a:lnTo>
                        <a:pt x="1" y="37"/>
                      </a:lnTo>
                      <a:lnTo>
                        <a:pt x="3" y="37"/>
                      </a:lnTo>
                      <a:lnTo>
                        <a:pt x="4" y="37"/>
                      </a:lnTo>
                      <a:lnTo>
                        <a:pt x="5" y="37"/>
                      </a:lnTo>
                      <a:lnTo>
                        <a:pt x="6" y="36"/>
                      </a:lnTo>
                      <a:lnTo>
                        <a:pt x="8" y="35"/>
                      </a:lnTo>
                      <a:lnTo>
                        <a:pt x="9" y="35"/>
                      </a:lnTo>
                      <a:lnTo>
                        <a:pt x="10" y="35"/>
                      </a:lnTo>
                      <a:lnTo>
                        <a:pt x="11" y="34"/>
                      </a:lnTo>
                      <a:lnTo>
                        <a:pt x="12" y="34"/>
                      </a:lnTo>
                      <a:lnTo>
                        <a:pt x="13" y="34"/>
                      </a:lnTo>
                      <a:lnTo>
                        <a:pt x="14" y="34"/>
                      </a:lnTo>
                      <a:lnTo>
                        <a:pt x="15" y="32"/>
                      </a:lnTo>
                      <a:lnTo>
                        <a:pt x="16" y="33"/>
                      </a:lnTo>
                      <a:lnTo>
                        <a:pt x="17" y="32"/>
                      </a:lnTo>
                      <a:lnTo>
                        <a:pt x="18" y="32"/>
                      </a:lnTo>
                      <a:lnTo>
                        <a:pt x="19" y="31"/>
                      </a:lnTo>
                      <a:lnTo>
                        <a:pt x="20" y="31"/>
                      </a:lnTo>
                      <a:lnTo>
                        <a:pt x="21" y="31"/>
                      </a:lnTo>
                      <a:lnTo>
                        <a:pt x="22" y="30"/>
                      </a:lnTo>
                      <a:lnTo>
                        <a:pt x="23" y="30"/>
                      </a:lnTo>
                      <a:lnTo>
                        <a:pt x="24" y="29"/>
                      </a:lnTo>
                      <a:lnTo>
                        <a:pt x="25" y="29"/>
                      </a:lnTo>
                      <a:lnTo>
                        <a:pt x="26" y="28"/>
                      </a:lnTo>
                      <a:lnTo>
                        <a:pt x="27" y="28"/>
                      </a:lnTo>
                      <a:lnTo>
                        <a:pt x="28" y="28"/>
                      </a:lnTo>
                      <a:lnTo>
                        <a:pt x="29" y="28"/>
                      </a:lnTo>
                      <a:lnTo>
                        <a:pt x="31" y="27"/>
                      </a:lnTo>
                      <a:lnTo>
                        <a:pt x="31" y="26"/>
                      </a:lnTo>
                      <a:lnTo>
                        <a:pt x="32" y="26"/>
                      </a:lnTo>
                      <a:lnTo>
                        <a:pt x="33" y="26"/>
                      </a:lnTo>
                      <a:lnTo>
                        <a:pt x="34" y="25"/>
                      </a:lnTo>
                      <a:lnTo>
                        <a:pt x="35" y="24"/>
                      </a:lnTo>
                      <a:lnTo>
                        <a:pt x="36" y="24"/>
                      </a:lnTo>
                      <a:lnTo>
                        <a:pt x="38" y="24"/>
                      </a:lnTo>
                      <a:lnTo>
                        <a:pt x="40" y="24"/>
                      </a:lnTo>
                      <a:lnTo>
                        <a:pt x="40" y="22"/>
                      </a:lnTo>
                      <a:lnTo>
                        <a:pt x="42" y="23"/>
                      </a:lnTo>
                      <a:lnTo>
                        <a:pt x="42" y="22"/>
                      </a:lnTo>
                      <a:lnTo>
                        <a:pt x="44" y="21"/>
                      </a:lnTo>
                      <a:lnTo>
                        <a:pt x="45" y="22"/>
                      </a:lnTo>
                      <a:lnTo>
                        <a:pt x="45" y="21"/>
                      </a:lnTo>
                      <a:lnTo>
                        <a:pt x="46" y="20"/>
                      </a:lnTo>
                      <a:lnTo>
                        <a:pt x="47" y="20"/>
                      </a:lnTo>
                      <a:lnTo>
                        <a:pt x="49" y="20"/>
                      </a:lnTo>
                      <a:lnTo>
                        <a:pt x="49" y="19"/>
                      </a:lnTo>
                      <a:lnTo>
                        <a:pt x="51" y="19"/>
                      </a:lnTo>
                      <a:lnTo>
                        <a:pt x="52" y="19"/>
                      </a:lnTo>
                      <a:lnTo>
                        <a:pt x="53" y="18"/>
                      </a:lnTo>
                      <a:lnTo>
                        <a:pt x="55" y="18"/>
                      </a:lnTo>
                      <a:lnTo>
                        <a:pt x="56" y="17"/>
                      </a:lnTo>
                      <a:lnTo>
                        <a:pt x="58" y="16"/>
                      </a:lnTo>
                      <a:lnTo>
                        <a:pt x="60" y="15"/>
                      </a:lnTo>
                      <a:lnTo>
                        <a:pt x="62" y="15"/>
                      </a:lnTo>
                      <a:lnTo>
                        <a:pt x="63" y="14"/>
                      </a:lnTo>
                      <a:lnTo>
                        <a:pt x="64" y="15"/>
                      </a:lnTo>
                      <a:lnTo>
                        <a:pt x="65" y="14"/>
                      </a:lnTo>
                      <a:lnTo>
                        <a:pt x="66" y="13"/>
                      </a:lnTo>
                      <a:lnTo>
                        <a:pt x="67" y="13"/>
                      </a:lnTo>
                      <a:lnTo>
                        <a:pt x="68" y="12"/>
                      </a:lnTo>
                      <a:lnTo>
                        <a:pt x="69" y="11"/>
                      </a:lnTo>
                      <a:lnTo>
                        <a:pt x="70" y="11"/>
                      </a:lnTo>
                      <a:lnTo>
                        <a:pt x="71" y="11"/>
                      </a:lnTo>
                      <a:lnTo>
                        <a:pt x="72" y="10"/>
                      </a:lnTo>
                      <a:lnTo>
                        <a:pt x="73" y="10"/>
                      </a:lnTo>
                      <a:lnTo>
                        <a:pt x="74" y="10"/>
                      </a:lnTo>
                      <a:lnTo>
                        <a:pt x="75" y="10"/>
                      </a:lnTo>
                      <a:lnTo>
                        <a:pt x="76" y="9"/>
                      </a:lnTo>
                      <a:lnTo>
                        <a:pt x="77" y="8"/>
                      </a:lnTo>
                      <a:lnTo>
                        <a:pt x="78" y="8"/>
                      </a:lnTo>
                      <a:lnTo>
                        <a:pt x="79" y="8"/>
                      </a:lnTo>
                      <a:lnTo>
                        <a:pt x="80" y="8"/>
                      </a:lnTo>
                      <a:lnTo>
                        <a:pt x="81" y="7"/>
                      </a:lnTo>
                      <a:lnTo>
                        <a:pt x="82" y="7"/>
                      </a:lnTo>
                      <a:lnTo>
                        <a:pt x="83" y="6"/>
                      </a:lnTo>
                      <a:lnTo>
                        <a:pt x="84" y="6"/>
                      </a:lnTo>
                      <a:lnTo>
                        <a:pt x="85" y="5"/>
                      </a:lnTo>
                      <a:lnTo>
                        <a:pt x="86" y="6"/>
                      </a:lnTo>
                      <a:lnTo>
                        <a:pt x="87" y="5"/>
                      </a:lnTo>
                      <a:lnTo>
                        <a:pt x="88" y="4"/>
                      </a:lnTo>
                      <a:lnTo>
                        <a:pt x="89" y="4"/>
                      </a:lnTo>
                      <a:lnTo>
                        <a:pt x="90" y="4"/>
                      </a:lnTo>
                      <a:lnTo>
                        <a:pt x="92" y="3"/>
                      </a:lnTo>
                      <a:lnTo>
                        <a:pt x="93" y="3"/>
                      </a:lnTo>
                      <a:lnTo>
                        <a:pt x="94" y="2"/>
                      </a:lnTo>
                      <a:lnTo>
                        <a:pt x="95" y="2"/>
                      </a:lnTo>
                      <a:lnTo>
                        <a:pt x="97" y="2"/>
                      </a:lnTo>
                      <a:lnTo>
                        <a:pt x="97" y="1"/>
                      </a:lnTo>
                      <a:lnTo>
                        <a:pt x="98" y="1"/>
                      </a:lnTo>
                      <a:lnTo>
                        <a:pt x="99" y="1"/>
                      </a:lnTo>
                      <a:lnTo>
                        <a:pt x="100" y="0"/>
                      </a:lnTo>
                    </a:path>
                  </a:pathLst>
                </a:custGeom>
                <a:grpFill/>
                <a:ln w="12700" cap="rnd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73" name="Freeform 172"/>
                <p:cNvSpPr>
                  <a:spLocks/>
                </p:cNvSpPr>
                <p:nvPr/>
              </p:nvSpPr>
              <p:spPr bwMode="auto">
                <a:xfrm>
                  <a:off x="4710" y="2221"/>
                  <a:ext cx="101" cy="39"/>
                </a:xfrm>
                <a:custGeom>
                  <a:avLst/>
                  <a:gdLst>
                    <a:gd name="T0" fmla="*/ 1 w 101"/>
                    <a:gd name="T1" fmla="*/ 38 h 39"/>
                    <a:gd name="T2" fmla="*/ 3 w 101"/>
                    <a:gd name="T3" fmla="*/ 37 h 39"/>
                    <a:gd name="T4" fmla="*/ 5 w 101"/>
                    <a:gd name="T5" fmla="*/ 36 h 39"/>
                    <a:gd name="T6" fmla="*/ 7 w 101"/>
                    <a:gd name="T7" fmla="*/ 35 h 39"/>
                    <a:gd name="T8" fmla="*/ 10 w 101"/>
                    <a:gd name="T9" fmla="*/ 34 h 39"/>
                    <a:gd name="T10" fmla="*/ 12 w 101"/>
                    <a:gd name="T11" fmla="*/ 34 h 39"/>
                    <a:gd name="T12" fmla="*/ 13 w 101"/>
                    <a:gd name="T13" fmla="*/ 33 h 39"/>
                    <a:gd name="T14" fmla="*/ 15 w 101"/>
                    <a:gd name="T15" fmla="*/ 32 h 39"/>
                    <a:gd name="T16" fmla="*/ 17 w 101"/>
                    <a:gd name="T17" fmla="*/ 32 h 39"/>
                    <a:gd name="T18" fmla="*/ 19 w 101"/>
                    <a:gd name="T19" fmla="*/ 31 h 39"/>
                    <a:gd name="T20" fmla="*/ 22 w 101"/>
                    <a:gd name="T21" fmla="*/ 30 h 39"/>
                    <a:gd name="T22" fmla="*/ 24 w 101"/>
                    <a:gd name="T23" fmla="*/ 29 h 39"/>
                    <a:gd name="T24" fmla="*/ 25 w 101"/>
                    <a:gd name="T25" fmla="*/ 29 h 39"/>
                    <a:gd name="T26" fmla="*/ 28 w 101"/>
                    <a:gd name="T27" fmla="*/ 28 h 39"/>
                    <a:gd name="T28" fmla="*/ 29 w 101"/>
                    <a:gd name="T29" fmla="*/ 28 h 39"/>
                    <a:gd name="T30" fmla="*/ 31 w 101"/>
                    <a:gd name="T31" fmla="*/ 27 h 39"/>
                    <a:gd name="T32" fmla="*/ 33 w 101"/>
                    <a:gd name="T33" fmla="*/ 25 h 39"/>
                    <a:gd name="T34" fmla="*/ 36 w 101"/>
                    <a:gd name="T35" fmla="*/ 25 h 39"/>
                    <a:gd name="T36" fmla="*/ 37 w 101"/>
                    <a:gd name="T37" fmla="*/ 24 h 39"/>
                    <a:gd name="T38" fmla="*/ 39 w 101"/>
                    <a:gd name="T39" fmla="*/ 23 h 39"/>
                    <a:gd name="T40" fmla="*/ 42 w 101"/>
                    <a:gd name="T41" fmla="*/ 23 h 39"/>
                    <a:gd name="T42" fmla="*/ 44 w 101"/>
                    <a:gd name="T43" fmla="*/ 22 h 39"/>
                    <a:gd name="T44" fmla="*/ 46 w 101"/>
                    <a:gd name="T45" fmla="*/ 21 h 39"/>
                    <a:gd name="T46" fmla="*/ 47 w 101"/>
                    <a:gd name="T47" fmla="*/ 21 h 39"/>
                    <a:gd name="T48" fmla="*/ 49 w 101"/>
                    <a:gd name="T49" fmla="*/ 19 h 39"/>
                    <a:gd name="T50" fmla="*/ 51 w 101"/>
                    <a:gd name="T51" fmla="*/ 19 h 39"/>
                    <a:gd name="T52" fmla="*/ 54 w 101"/>
                    <a:gd name="T53" fmla="*/ 18 h 39"/>
                    <a:gd name="T54" fmla="*/ 56 w 101"/>
                    <a:gd name="T55" fmla="*/ 17 h 39"/>
                    <a:gd name="T56" fmla="*/ 57 w 101"/>
                    <a:gd name="T57" fmla="*/ 16 h 39"/>
                    <a:gd name="T58" fmla="*/ 60 w 101"/>
                    <a:gd name="T59" fmla="*/ 15 h 39"/>
                    <a:gd name="T60" fmla="*/ 62 w 101"/>
                    <a:gd name="T61" fmla="*/ 14 h 39"/>
                    <a:gd name="T62" fmla="*/ 63 w 101"/>
                    <a:gd name="T63" fmla="*/ 14 h 39"/>
                    <a:gd name="T64" fmla="*/ 65 w 101"/>
                    <a:gd name="T65" fmla="*/ 14 h 39"/>
                    <a:gd name="T66" fmla="*/ 68 w 101"/>
                    <a:gd name="T67" fmla="*/ 12 h 39"/>
                    <a:gd name="T68" fmla="*/ 69 w 101"/>
                    <a:gd name="T69" fmla="*/ 12 h 39"/>
                    <a:gd name="T70" fmla="*/ 72 w 101"/>
                    <a:gd name="T71" fmla="*/ 11 h 39"/>
                    <a:gd name="T72" fmla="*/ 74 w 101"/>
                    <a:gd name="T73" fmla="*/ 10 h 39"/>
                    <a:gd name="T74" fmla="*/ 76 w 101"/>
                    <a:gd name="T75" fmla="*/ 9 h 39"/>
                    <a:gd name="T76" fmla="*/ 78 w 101"/>
                    <a:gd name="T77" fmla="*/ 8 h 39"/>
                    <a:gd name="T78" fmla="*/ 79 w 101"/>
                    <a:gd name="T79" fmla="*/ 8 h 39"/>
                    <a:gd name="T80" fmla="*/ 81 w 101"/>
                    <a:gd name="T81" fmla="*/ 7 h 39"/>
                    <a:gd name="T82" fmla="*/ 83 w 101"/>
                    <a:gd name="T83" fmla="*/ 6 h 39"/>
                    <a:gd name="T84" fmla="*/ 86 w 101"/>
                    <a:gd name="T85" fmla="*/ 6 h 39"/>
                    <a:gd name="T86" fmla="*/ 88 w 101"/>
                    <a:gd name="T87" fmla="*/ 5 h 39"/>
                    <a:gd name="T88" fmla="*/ 90 w 101"/>
                    <a:gd name="T89" fmla="*/ 4 h 39"/>
                    <a:gd name="T90" fmla="*/ 92 w 101"/>
                    <a:gd name="T91" fmla="*/ 3 h 39"/>
                    <a:gd name="T92" fmla="*/ 94 w 101"/>
                    <a:gd name="T93" fmla="*/ 2 h 39"/>
                    <a:gd name="T94" fmla="*/ 96 w 101"/>
                    <a:gd name="T95" fmla="*/ 1 h 39"/>
                    <a:gd name="T96" fmla="*/ 97 w 101"/>
                    <a:gd name="T97" fmla="*/ 1 h 39"/>
                    <a:gd name="T98" fmla="*/ 100 w 101"/>
                    <a:gd name="T99" fmla="*/ 0 h 39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1" h="39">
                      <a:moveTo>
                        <a:pt x="0" y="38"/>
                      </a:moveTo>
                      <a:lnTo>
                        <a:pt x="1" y="38"/>
                      </a:lnTo>
                      <a:lnTo>
                        <a:pt x="3" y="37"/>
                      </a:lnTo>
                      <a:lnTo>
                        <a:pt x="4" y="37"/>
                      </a:lnTo>
                      <a:lnTo>
                        <a:pt x="5" y="36"/>
                      </a:lnTo>
                      <a:lnTo>
                        <a:pt x="6" y="36"/>
                      </a:lnTo>
                      <a:lnTo>
                        <a:pt x="7" y="35"/>
                      </a:lnTo>
                      <a:lnTo>
                        <a:pt x="8" y="36"/>
                      </a:lnTo>
                      <a:lnTo>
                        <a:pt x="10" y="34"/>
                      </a:lnTo>
                      <a:lnTo>
                        <a:pt x="12" y="34"/>
                      </a:lnTo>
                      <a:lnTo>
                        <a:pt x="13" y="33"/>
                      </a:lnTo>
                      <a:lnTo>
                        <a:pt x="14" y="33"/>
                      </a:lnTo>
                      <a:lnTo>
                        <a:pt x="15" y="32"/>
                      </a:lnTo>
                      <a:lnTo>
                        <a:pt x="17" y="32"/>
                      </a:lnTo>
                      <a:lnTo>
                        <a:pt x="19" y="32"/>
                      </a:lnTo>
                      <a:lnTo>
                        <a:pt x="19" y="31"/>
                      </a:lnTo>
                      <a:lnTo>
                        <a:pt x="21" y="30"/>
                      </a:lnTo>
                      <a:lnTo>
                        <a:pt x="22" y="30"/>
                      </a:lnTo>
                      <a:lnTo>
                        <a:pt x="22" y="29"/>
                      </a:lnTo>
                      <a:lnTo>
                        <a:pt x="24" y="29"/>
                      </a:lnTo>
                      <a:lnTo>
                        <a:pt x="25" y="29"/>
                      </a:lnTo>
                      <a:lnTo>
                        <a:pt x="26" y="28"/>
                      </a:lnTo>
                      <a:lnTo>
                        <a:pt x="28" y="28"/>
                      </a:lnTo>
                      <a:lnTo>
                        <a:pt x="29" y="28"/>
                      </a:lnTo>
                      <a:lnTo>
                        <a:pt x="30" y="27"/>
                      </a:lnTo>
                      <a:lnTo>
                        <a:pt x="31" y="27"/>
                      </a:lnTo>
                      <a:lnTo>
                        <a:pt x="32" y="26"/>
                      </a:lnTo>
                      <a:lnTo>
                        <a:pt x="33" y="25"/>
                      </a:lnTo>
                      <a:lnTo>
                        <a:pt x="35" y="25"/>
                      </a:lnTo>
                      <a:lnTo>
                        <a:pt x="36" y="25"/>
                      </a:lnTo>
                      <a:lnTo>
                        <a:pt x="37" y="25"/>
                      </a:lnTo>
                      <a:lnTo>
                        <a:pt x="37" y="24"/>
                      </a:lnTo>
                      <a:lnTo>
                        <a:pt x="38" y="24"/>
                      </a:lnTo>
                      <a:lnTo>
                        <a:pt x="39" y="23"/>
                      </a:lnTo>
                      <a:lnTo>
                        <a:pt x="40" y="23"/>
                      </a:lnTo>
                      <a:lnTo>
                        <a:pt x="42" y="23"/>
                      </a:lnTo>
                      <a:lnTo>
                        <a:pt x="44" y="22"/>
                      </a:lnTo>
                      <a:lnTo>
                        <a:pt x="46" y="21"/>
                      </a:lnTo>
                      <a:lnTo>
                        <a:pt x="47" y="20"/>
                      </a:lnTo>
                      <a:lnTo>
                        <a:pt x="47" y="21"/>
                      </a:lnTo>
                      <a:lnTo>
                        <a:pt x="49" y="20"/>
                      </a:lnTo>
                      <a:lnTo>
                        <a:pt x="49" y="19"/>
                      </a:lnTo>
                      <a:lnTo>
                        <a:pt x="51" y="19"/>
                      </a:lnTo>
                      <a:lnTo>
                        <a:pt x="53" y="18"/>
                      </a:lnTo>
                      <a:lnTo>
                        <a:pt x="54" y="18"/>
                      </a:lnTo>
                      <a:lnTo>
                        <a:pt x="54" y="17"/>
                      </a:lnTo>
                      <a:lnTo>
                        <a:pt x="56" y="17"/>
                      </a:lnTo>
                      <a:lnTo>
                        <a:pt x="57" y="16"/>
                      </a:lnTo>
                      <a:lnTo>
                        <a:pt x="58" y="16"/>
                      </a:lnTo>
                      <a:lnTo>
                        <a:pt x="60" y="15"/>
                      </a:lnTo>
                      <a:lnTo>
                        <a:pt x="61" y="15"/>
                      </a:lnTo>
                      <a:lnTo>
                        <a:pt x="62" y="14"/>
                      </a:lnTo>
                      <a:lnTo>
                        <a:pt x="63" y="14"/>
                      </a:lnTo>
                      <a:lnTo>
                        <a:pt x="65" y="13"/>
                      </a:lnTo>
                      <a:lnTo>
                        <a:pt x="65" y="14"/>
                      </a:lnTo>
                      <a:lnTo>
                        <a:pt x="67" y="13"/>
                      </a:lnTo>
                      <a:lnTo>
                        <a:pt x="68" y="12"/>
                      </a:lnTo>
                      <a:lnTo>
                        <a:pt x="69" y="12"/>
                      </a:lnTo>
                      <a:lnTo>
                        <a:pt x="71" y="11"/>
                      </a:lnTo>
                      <a:lnTo>
                        <a:pt x="72" y="11"/>
                      </a:lnTo>
                      <a:lnTo>
                        <a:pt x="74" y="10"/>
                      </a:lnTo>
                      <a:lnTo>
                        <a:pt x="75" y="10"/>
                      </a:lnTo>
                      <a:lnTo>
                        <a:pt x="76" y="9"/>
                      </a:lnTo>
                      <a:lnTo>
                        <a:pt x="78" y="8"/>
                      </a:lnTo>
                      <a:lnTo>
                        <a:pt x="79" y="8"/>
                      </a:lnTo>
                      <a:lnTo>
                        <a:pt x="81" y="7"/>
                      </a:lnTo>
                      <a:lnTo>
                        <a:pt x="83" y="7"/>
                      </a:lnTo>
                      <a:lnTo>
                        <a:pt x="83" y="6"/>
                      </a:lnTo>
                      <a:lnTo>
                        <a:pt x="85" y="6"/>
                      </a:lnTo>
                      <a:lnTo>
                        <a:pt x="86" y="6"/>
                      </a:lnTo>
                      <a:lnTo>
                        <a:pt x="87" y="5"/>
                      </a:lnTo>
                      <a:lnTo>
                        <a:pt x="88" y="5"/>
                      </a:lnTo>
                      <a:lnTo>
                        <a:pt x="88" y="4"/>
                      </a:lnTo>
                      <a:lnTo>
                        <a:pt x="90" y="4"/>
                      </a:lnTo>
                      <a:lnTo>
                        <a:pt x="90" y="3"/>
                      </a:lnTo>
                      <a:lnTo>
                        <a:pt x="92" y="3"/>
                      </a:lnTo>
                      <a:lnTo>
                        <a:pt x="93" y="3"/>
                      </a:lnTo>
                      <a:lnTo>
                        <a:pt x="94" y="2"/>
                      </a:lnTo>
                      <a:lnTo>
                        <a:pt x="95" y="2"/>
                      </a:lnTo>
                      <a:lnTo>
                        <a:pt x="96" y="1"/>
                      </a:lnTo>
                      <a:lnTo>
                        <a:pt x="97" y="1"/>
                      </a:lnTo>
                      <a:lnTo>
                        <a:pt x="99" y="0"/>
                      </a:lnTo>
                      <a:lnTo>
                        <a:pt x="100" y="0"/>
                      </a:lnTo>
                    </a:path>
                  </a:pathLst>
                </a:custGeom>
                <a:grpFill/>
                <a:ln w="12700" cap="rnd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74" name="Freeform 173"/>
                <p:cNvSpPr>
                  <a:spLocks/>
                </p:cNvSpPr>
                <p:nvPr/>
              </p:nvSpPr>
              <p:spPr bwMode="auto">
                <a:xfrm>
                  <a:off x="4810" y="2181"/>
                  <a:ext cx="102" cy="41"/>
                </a:xfrm>
                <a:custGeom>
                  <a:avLst/>
                  <a:gdLst>
                    <a:gd name="T0" fmla="*/ 1 w 102"/>
                    <a:gd name="T1" fmla="*/ 40 h 41"/>
                    <a:gd name="T2" fmla="*/ 3 w 102"/>
                    <a:gd name="T3" fmla="*/ 39 h 41"/>
                    <a:gd name="T4" fmla="*/ 5 w 102"/>
                    <a:gd name="T5" fmla="*/ 38 h 41"/>
                    <a:gd name="T6" fmla="*/ 7 w 102"/>
                    <a:gd name="T7" fmla="*/ 37 h 41"/>
                    <a:gd name="T8" fmla="*/ 9 w 102"/>
                    <a:gd name="T9" fmla="*/ 36 h 41"/>
                    <a:gd name="T10" fmla="*/ 11 w 102"/>
                    <a:gd name="T11" fmla="*/ 36 h 41"/>
                    <a:gd name="T12" fmla="*/ 13 w 102"/>
                    <a:gd name="T13" fmla="*/ 34 h 41"/>
                    <a:gd name="T14" fmla="*/ 15 w 102"/>
                    <a:gd name="T15" fmla="*/ 34 h 41"/>
                    <a:gd name="T16" fmla="*/ 17 w 102"/>
                    <a:gd name="T17" fmla="*/ 34 h 41"/>
                    <a:gd name="T18" fmla="*/ 19 w 102"/>
                    <a:gd name="T19" fmla="*/ 33 h 41"/>
                    <a:gd name="T20" fmla="*/ 21 w 102"/>
                    <a:gd name="T21" fmla="*/ 31 h 41"/>
                    <a:gd name="T22" fmla="*/ 23 w 102"/>
                    <a:gd name="T23" fmla="*/ 31 h 41"/>
                    <a:gd name="T24" fmla="*/ 26 w 102"/>
                    <a:gd name="T25" fmla="*/ 30 h 41"/>
                    <a:gd name="T26" fmla="*/ 28 w 102"/>
                    <a:gd name="T27" fmla="*/ 29 h 41"/>
                    <a:gd name="T28" fmla="*/ 30 w 102"/>
                    <a:gd name="T29" fmla="*/ 28 h 41"/>
                    <a:gd name="T30" fmla="*/ 31 w 102"/>
                    <a:gd name="T31" fmla="*/ 28 h 41"/>
                    <a:gd name="T32" fmla="*/ 33 w 102"/>
                    <a:gd name="T33" fmla="*/ 27 h 41"/>
                    <a:gd name="T34" fmla="*/ 35 w 102"/>
                    <a:gd name="T35" fmla="*/ 26 h 41"/>
                    <a:gd name="T36" fmla="*/ 37 w 102"/>
                    <a:gd name="T37" fmla="*/ 25 h 41"/>
                    <a:gd name="T38" fmla="*/ 40 w 102"/>
                    <a:gd name="T39" fmla="*/ 25 h 41"/>
                    <a:gd name="T40" fmla="*/ 42 w 102"/>
                    <a:gd name="T41" fmla="*/ 24 h 41"/>
                    <a:gd name="T42" fmla="*/ 44 w 102"/>
                    <a:gd name="T43" fmla="*/ 23 h 41"/>
                    <a:gd name="T44" fmla="*/ 46 w 102"/>
                    <a:gd name="T45" fmla="*/ 22 h 41"/>
                    <a:gd name="T46" fmla="*/ 48 w 102"/>
                    <a:gd name="T47" fmla="*/ 21 h 41"/>
                    <a:gd name="T48" fmla="*/ 50 w 102"/>
                    <a:gd name="T49" fmla="*/ 20 h 41"/>
                    <a:gd name="T50" fmla="*/ 52 w 102"/>
                    <a:gd name="T51" fmla="*/ 20 h 41"/>
                    <a:gd name="T52" fmla="*/ 54 w 102"/>
                    <a:gd name="T53" fmla="*/ 19 h 41"/>
                    <a:gd name="T54" fmla="*/ 56 w 102"/>
                    <a:gd name="T55" fmla="*/ 18 h 41"/>
                    <a:gd name="T56" fmla="*/ 58 w 102"/>
                    <a:gd name="T57" fmla="*/ 18 h 41"/>
                    <a:gd name="T58" fmla="*/ 60 w 102"/>
                    <a:gd name="T59" fmla="*/ 16 h 41"/>
                    <a:gd name="T60" fmla="*/ 62 w 102"/>
                    <a:gd name="T61" fmla="*/ 16 h 41"/>
                    <a:gd name="T62" fmla="*/ 64 w 102"/>
                    <a:gd name="T63" fmla="*/ 15 h 41"/>
                    <a:gd name="T64" fmla="*/ 66 w 102"/>
                    <a:gd name="T65" fmla="*/ 15 h 41"/>
                    <a:gd name="T66" fmla="*/ 68 w 102"/>
                    <a:gd name="T67" fmla="*/ 13 h 41"/>
                    <a:gd name="T68" fmla="*/ 70 w 102"/>
                    <a:gd name="T69" fmla="*/ 12 h 41"/>
                    <a:gd name="T70" fmla="*/ 73 w 102"/>
                    <a:gd name="T71" fmla="*/ 11 h 41"/>
                    <a:gd name="T72" fmla="*/ 75 w 102"/>
                    <a:gd name="T73" fmla="*/ 11 h 41"/>
                    <a:gd name="T74" fmla="*/ 77 w 102"/>
                    <a:gd name="T75" fmla="*/ 10 h 41"/>
                    <a:gd name="T76" fmla="*/ 79 w 102"/>
                    <a:gd name="T77" fmla="*/ 10 h 41"/>
                    <a:gd name="T78" fmla="*/ 81 w 102"/>
                    <a:gd name="T79" fmla="*/ 9 h 41"/>
                    <a:gd name="T80" fmla="*/ 83 w 102"/>
                    <a:gd name="T81" fmla="*/ 8 h 41"/>
                    <a:gd name="T82" fmla="*/ 85 w 102"/>
                    <a:gd name="T83" fmla="*/ 6 h 41"/>
                    <a:gd name="T84" fmla="*/ 87 w 102"/>
                    <a:gd name="T85" fmla="*/ 6 h 41"/>
                    <a:gd name="T86" fmla="*/ 89 w 102"/>
                    <a:gd name="T87" fmla="*/ 5 h 41"/>
                    <a:gd name="T88" fmla="*/ 91 w 102"/>
                    <a:gd name="T89" fmla="*/ 5 h 41"/>
                    <a:gd name="T90" fmla="*/ 93 w 102"/>
                    <a:gd name="T91" fmla="*/ 4 h 41"/>
                    <a:gd name="T92" fmla="*/ 95 w 102"/>
                    <a:gd name="T93" fmla="*/ 3 h 41"/>
                    <a:gd name="T94" fmla="*/ 97 w 102"/>
                    <a:gd name="T95" fmla="*/ 2 h 41"/>
                    <a:gd name="T96" fmla="*/ 100 w 102"/>
                    <a:gd name="T97" fmla="*/ 1 h 41"/>
                    <a:gd name="T98" fmla="*/ 101 w 102"/>
                    <a:gd name="T99" fmla="*/ 0 h 41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2" h="41">
                      <a:moveTo>
                        <a:pt x="0" y="40"/>
                      </a:moveTo>
                      <a:lnTo>
                        <a:pt x="1" y="40"/>
                      </a:lnTo>
                      <a:lnTo>
                        <a:pt x="2" y="40"/>
                      </a:lnTo>
                      <a:lnTo>
                        <a:pt x="3" y="39"/>
                      </a:lnTo>
                      <a:lnTo>
                        <a:pt x="4" y="38"/>
                      </a:lnTo>
                      <a:lnTo>
                        <a:pt x="5" y="38"/>
                      </a:lnTo>
                      <a:lnTo>
                        <a:pt x="6" y="38"/>
                      </a:lnTo>
                      <a:lnTo>
                        <a:pt x="7" y="37"/>
                      </a:lnTo>
                      <a:lnTo>
                        <a:pt x="8" y="36"/>
                      </a:lnTo>
                      <a:lnTo>
                        <a:pt x="9" y="36"/>
                      </a:lnTo>
                      <a:lnTo>
                        <a:pt x="10" y="36"/>
                      </a:lnTo>
                      <a:lnTo>
                        <a:pt x="11" y="36"/>
                      </a:lnTo>
                      <a:lnTo>
                        <a:pt x="12" y="35"/>
                      </a:lnTo>
                      <a:lnTo>
                        <a:pt x="13" y="34"/>
                      </a:lnTo>
                      <a:lnTo>
                        <a:pt x="14" y="34"/>
                      </a:lnTo>
                      <a:lnTo>
                        <a:pt x="15" y="34"/>
                      </a:lnTo>
                      <a:lnTo>
                        <a:pt x="16" y="33"/>
                      </a:lnTo>
                      <a:lnTo>
                        <a:pt x="17" y="34"/>
                      </a:lnTo>
                      <a:lnTo>
                        <a:pt x="18" y="33"/>
                      </a:lnTo>
                      <a:lnTo>
                        <a:pt x="19" y="33"/>
                      </a:lnTo>
                      <a:lnTo>
                        <a:pt x="20" y="32"/>
                      </a:lnTo>
                      <a:lnTo>
                        <a:pt x="21" y="31"/>
                      </a:lnTo>
                      <a:lnTo>
                        <a:pt x="22" y="31"/>
                      </a:lnTo>
                      <a:lnTo>
                        <a:pt x="23" y="31"/>
                      </a:lnTo>
                      <a:lnTo>
                        <a:pt x="24" y="31"/>
                      </a:lnTo>
                      <a:lnTo>
                        <a:pt x="26" y="30"/>
                      </a:lnTo>
                      <a:lnTo>
                        <a:pt x="26" y="31"/>
                      </a:lnTo>
                      <a:lnTo>
                        <a:pt x="28" y="29"/>
                      </a:lnTo>
                      <a:lnTo>
                        <a:pt x="28" y="28"/>
                      </a:lnTo>
                      <a:lnTo>
                        <a:pt x="30" y="28"/>
                      </a:lnTo>
                      <a:lnTo>
                        <a:pt x="31" y="28"/>
                      </a:lnTo>
                      <a:lnTo>
                        <a:pt x="33" y="28"/>
                      </a:lnTo>
                      <a:lnTo>
                        <a:pt x="33" y="27"/>
                      </a:lnTo>
                      <a:lnTo>
                        <a:pt x="35" y="26"/>
                      </a:lnTo>
                      <a:lnTo>
                        <a:pt x="37" y="26"/>
                      </a:lnTo>
                      <a:lnTo>
                        <a:pt x="37" y="25"/>
                      </a:lnTo>
                      <a:lnTo>
                        <a:pt x="39" y="25"/>
                      </a:lnTo>
                      <a:lnTo>
                        <a:pt x="40" y="25"/>
                      </a:lnTo>
                      <a:lnTo>
                        <a:pt x="41" y="24"/>
                      </a:lnTo>
                      <a:lnTo>
                        <a:pt x="42" y="24"/>
                      </a:lnTo>
                      <a:lnTo>
                        <a:pt x="43" y="23"/>
                      </a:lnTo>
                      <a:lnTo>
                        <a:pt x="44" y="23"/>
                      </a:lnTo>
                      <a:lnTo>
                        <a:pt x="45" y="23"/>
                      </a:lnTo>
                      <a:lnTo>
                        <a:pt x="46" y="22"/>
                      </a:lnTo>
                      <a:lnTo>
                        <a:pt x="47" y="22"/>
                      </a:lnTo>
                      <a:lnTo>
                        <a:pt x="48" y="21"/>
                      </a:lnTo>
                      <a:lnTo>
                        <a:pt x="49" y="21"/>
                      </a:lnTo>
                      <a:lnTo>
                        <a:pt x="50" y="20"/>
                      </a:lnTo>
                      <a:lnTo>
                        <a:pt x="51" y="20"/>
                      </a:lnTo>
                      <a:lnTo>
                        <a:pt x="52" y="20"/>
                      </a:lnTo>
                      <a:lnTo>
                        <a:pt x="53" y="20"/>
                      </a:lnTo>
                      <a:lnTo>
                        <a:pt x="54" y="19"/>
                      </a:lnTo>
                      <a:lnTo>
                        <a:pt x="55" y="19"/>
                      </a:lnTo>
                      <a:lnTo>
                        <a:pt x="56" y="18"/>
                      </a:lnTo>
                      <a:lnTo>
                        <a:pt x="57" y="17"/>
                      </a:lnTo>
                      <a:lnTo>
                        <a:pt x="58" y="18"/>
                      </a:lnTo>
                      <a:lnTo>
                        <a:pt x="60" y="17"/>
                      </a:lnTo>
                      <a:lnTo>
                        <a:pt x="60" y="16"/>
                      </a:lnTo>
                      <a:lnTo>
                        <a:pt x="61" y="16"/>
                      </a:lnTo>
                      <a:lnTo>
                        <a:pt x="62" y="16"/>
                      </a:lnTo>
                      <a:lnTo>
                        <a:pt x="63" y="15"/>
                      </a:lnTo>
                      <a:lnTo>
                        <a:pt x="64" y="15"/>
                      </a:lnTo>
                      <a:lnTo>
                        <a:pt x="66" y="15"/>
                      </a:lnTo>
                      <a:lnTo>
                        <a:pt x="68" y="14"/>
                      </a:lnTo>
                      <a:lnTo>
                        <a:pt x="68" y="13"/>
                      </a:lnTo>
                      <a:lnTo>
                        <a:pt x="70" y="13"/>
                      </a:lnTo>
                      <a:lnTo>
                        <a:pt x="70" y="12"/>
                      </a:lnTo>
                      <a:lnTo>
                        <a:pt x="71" y="12"/>
                      </a:lnTo>
                      <a:lnTo>
                        <a:pt x="73" y="11"/>
                      </a:lnTo>
                      <a:lnTo>
                        <a:pt x="75" y="11"/>
                      </a:lnTo>
                      <a:lnTo>
                        <a:pt x="77" y="10"/>
                      </a:lnTo>
                      <a:lnTo>
                        <a:pt x="78" y="9"/>
                      </a:lnTo>
                      <a:lnTo>
                        <a:pt x="79" y="10"/>
                      </a:lnTo>
                      <a:lnTo>
                        <a:pt x="80" y="9"/>
                      </a:lnTo>
                      <a:lnTo>
                        <a:pt x="81" y="9"/>
                      </a:lnTo>
                      <a:lnTo>
                        <a:pt x="82" y="9"/>
                      </a:lnTo>
                      <a:lnTo>
                        <a:pt x="83" y="8"/>
                      </a:lnTo>
                      <a:lnTo>
                        <a:pt x="84" y="7"/>
                      </a:lnTo>
                      <a:lnTo>
                        <a:pt x="85" y="6"/>
                      </a:lnTo>
                      <a:lnTo>
                        <a:pt x="86" y="7"/>
                      </a:lnTo>
                      <a:lnTo>
                        <a:pt x="87" y="6"/>
                      </a:lnTo>
                      <a:lnTo>
                        <a:pt x="88" y="6"/>
                      </a:lnTo>
                      <a:lnTo>
                        <a:pt x="89" y="5"/>
                      </a:lnTo>
                      <a:lnTo>
                        <a:pt x="90" y="5"/>
                      </a:lnTo>
                      <a:lnTo>
                        <a:pt x="91" y="5"/>
                      </a:lnTo>
                      <a:lnTo>
                        <a:pt x="92" y="4"/>
                      </a:lnTo>
                      <a:lnTo>
                        <a:pt x="93" y="4"/>
                      </a:lnTo>
                      <a:lnTo>
                        <a:pt x="94" y="4"/>
                      </a:lnTo>
                      <a:lnTo>
                        <a:pt x="95" y="3"/>
                      </a:lnTo>
                      <a:lnTo>
                        <a:pt x="96" y="3"/>
                      </a:lnTo>
                      <a:lnTo>
                        <a:pt x="97" y="2"/>
                      </a:lnTo>
                      <a:lnTo>
                        <a:pt x="98" y="2"/>
                      </a:lnTo>
                      <a:lnTo>
                        <a:pt x="100" y="1"/>
                      </a:lnTo>
                      <a:lnTo>
                        <a:pt x="101" y="0"/>
                      </a:lnTo>
                    </a:path>
                  </a:pathLst>
                </a:custGeom>
                <a:grpFill/>
                <a:ln w="12700" cap="rnd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75" name="Freeform 174"/>
                <p:cNvSpPr>
                  <a:spLocks/>
                </p:cNvSpPr>
                <p:nvPr/>
              </p:nvSpPr>
              <p:spPr bwMode="auto">
                <a:xfrm>
                  <a:off x="4911" y="2141"/>
                  <a:ext cx="100" cy="41"/>
                </a:xfrm>
                <a:custGeom>
                  <a:avLst/>
                  <a:gdLst>
                    <a:gd name="T0" fmla="*/ 1 w 100"/>
                    <a:gd name="T1" fmla="*/ 40 h 41"/>
                    <a:gd name="T2" fmla="*/ 3 w 100"/>
                    <a:gd name="T3" fmla="*/ 39 h 41"/>
                    <a:gd name="T4" fmla="*/ 5 w 100"/>
                    <a:gd name="T5" fmla="*/ 38 h 41"/>
                    <a:gd name="T6" fmla="*/ 7 w 100"/>
                    <a:gd name="T7" fmla="*/ 38 h 41"/>
                    <a:gd name="T8" fmla="*/ 10 w 100"/>
                    <a:gd name="T9" fmla="*/ 37 h 41"/>
                    <a:gd name="T10" fmla="*/ 11 w 100"/>
                    <a:gd name="T11" fmla="*/ 37 h 41"/>
                    <a:gd name="T12" fmla="*/ 13 w 100"/>
                    <a:gd name="T13" fmla="*/ 35 h 41"/>
                    <a:gd name="T14" fmla="*/ 15 w 100"/>
                    <a:gd name="T15" fmla="*/ 34 h 41"/>
                    <a:gd name="T16" fmla="*/ 17 w 100"/>
                    <a:gd name="T17" fmla="*/ 34 h 41"/>
                    <a:gd name="T18" fmla="*/ 19 w 100"/>
                    <a:gd name="T19" fmla="*/ 32 h 41"/>
                    <a:gd name="T20" fmla="*/ 21 w 100"/>
                    <a:gd name="T21" fmla="*/ 32 h 41"/>
                    <a:gd name="T22" fmla="*/ 24 w 100"/>
                    <a:gd name="T23" fmla="*/ 31 h 41"/>
                    <a:gd name="T24" fmla="*/ 26 w 100"/>
                    <a:gd name="T25" fmla="*/ 31 h 41"/>
                    <a:gd name="T26" fmla="*/ 27 w 100"/>
                    <a:gd name="T27" fmla="*/ 29 h 41"/>
                    <a:gd name="T28" fmla="*/ 29 w 100"/>
                    <a:gd name="T29" fmla="*/ 29 h 41"/>
                    <a:gd name="T30" fmla="*/ 31 w 100"/>
                    <a:gd name="T31" fmla="*/ 28 h 41"/>
                    <a:gd name="T32" fmla="*/ 33 w 100"/>
                    <a:gd name="T33" fmla="*/ 27 h 41"/>
                    <a:gd name="T34" fmla="*/ 35 w 100"/>
                    <a:gd name="T35" fmla="*/ 26 h 41"/>
                    <a:gd name="T36" fmla="*/ 38 w 100"/>
                    <a:gd name="T37" fmla="*/ 25 h 41"/>
                    <a:gd name="T38" fmla="*/ 39 w 100"/>
                    <a:gd name="T39" fmla="*/ 24 h 41"/>
                    <a:gd name="T40" fmla="*/ 42 w 100"/>
                    <a:gd name="T41" fmla="*/ 24 h 41"/>
                    <a:gd name="T42" fmla="*/ 43 w 100"/>
                    <a:gd name="T43" fmla="*/ 23 h 41"/>
                    <a:gd name="T44" fmla="*/ 45 w 100"/>
                    <a:gd name="T45" fmla="*/ 22 h 41"/>
                    <a:gd name="T46" fmla="*/ 47 w 100"/>
                    <a:gd name="T47" fmla="*/ 22 h 41"/>
                    <a:gd name="T48" fmla="*/ 49 w 100"/>
                    <a:gd name="T49" fmla="*/ 21 h 41"/>
                    <a:gd name="T50" fmla="*/ 51 w 100"/>
                    <a:gd name="T51" fmla="*/ 20 h 41"/>
                    <a:gd name="T52" fmla="*/ 53 w 100"/>
                    <a:gd name="T53" fmla="*/ 19 h 41"/>
                    <a:gd name="T54" fmla="*/ 56 w 100"/>
                    <a:gd name="T55" fmla="*/ 18 h 41"/>
                    <a:gd name="T56" fmla="*/ 57 w 100"/>
                    <a:gd name="T57" fmla="*/ 17 h 41"/>
                    <a:gd name="T58" fmla="*/ 59 w 100"/>
                    <a:gd name="T59" fmla="*/ 16 h 41"/>
                    <a:gd name="T60" fmla="*/ 61 w 100"/>
                    <a:gd name="T61" fmla="*/ 16 h 41"/>
                    <a:gd name="T62" fmla="*/ 63 w 100"/>
                    <a:gd name="T63" fmla="*/ 15 h 41"/>
                    <a:gd name="T64" fmla="*/ 65 w 100"/>
                    <a:gd name="T65" fmla="*/ 14 h 41"/>
                    <a:gd name="T66" fmla="*/ 67 w 100"/>
                    <a:gd name="T67" fmla="*/ 13 h 41"/>
                    <a:gd name="T68" fmla="*/ 70 w 100"/>
                    <a:gd name="T69" fmla="*/ 11 h 41"/>
                    <a:gd name="T70" fmla="*/ 71 w 100"/>
                    <a:gd name="T71" fmla="*/ 11 h 41"/>
                    <a:gd name="T72" fmla="*/ 73 w 100"/>
                    <a:gd name="T73" fmla="*/ 11 h 41"/>
                    <a:gd name="T74" fmla="*/ 75 w 100"/>
                    <a:gd name="T75" fmla="*/ 9 h 41"/>
                    <a:gd name="T76" fmla="*/ 77 w 100"/>
                    <a:gd name="T77" fmla="*/ 9 h 41"/>
                    <a:gd name="T78" fmla="*/ 79 w 100"/>
                    <a:gd name="T79" fmla="*/ 8 h 41"/>
                    <a:gd name="T80" fmla="*/ 81 w 100"/>
                    <a:gd name="T81" fmla="*/ 8 h 41"/>
                    <a:gd name="T82" fmla="*/ 83 w 100"/>
                    <a:gd name="T83" fmla="*/ 7 h 41"/>
                    <a:gd name="T84" fmla="*/ 85 w 100"/>
                    <a:gd name="T85" fmla="*/ 6 h 41"/>
                    <a:gd name="T86" fmla="*/ 88 w 100"/>
                    <a:gd name="T87" fmla="*/ 5 h 41"/>
                    <a:gd name="T88" fmla="*/ 89 w 100"/>
                    <a:gd name="T89" fmla="*/ 5 h 41"/>
                    <a:gd name="T90" fmla="*/ 91 w 100"/>
                    <a:gd name="T91" fmla="*/ 3 h 41"/>
                    <a:gd name="T92" fmla="*/ 93 w 100"/>
                    <a:gd name="T93" fmla="*/ 2 h 41"/>
                    <a:gd name="T94" fmla="*/ 95 w 100"/>
                    <a:gd name="T95" fmla="*/ 1 h 41"/>
                    <a:gd name="T96" fmla="*/ 97 w 100"/>
                    <a:gd name="T97" fmla="*/ 1 h 41"/>
                    <a:gd name="T98" fmla="*/ 99 w 100"/>
                    <a:gd name="T99" fmla="*/ 0 h 41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0" h="41">
                      <a:moveTo>
                        <a:pt x="0" y="40"/>
                      </a:moveTo>
                      <a:lnTo>
                        <a:pt x="1" y="40"/>
                      </a:lnTo>
                      <a:lnTo>
                        <a:pt x="3" y="39"/>
                      </a:lnTo>
                      <a:lnTo>
                        <a:pt x="4" y="39"/>
                      </a:lnTo>
                      <a:lnTo>
                        <a:pt x="5" y="38"/>
                      </a:lnTo>
                      <a:lnTo>
                        <a:pt x="6" y="38"/>
                      </a:lnTo>
                      <a:lnTo>
                        <a:pt x="7" y="38"/>
                      </a:lnTo>
                      <a:lnTo>
                        <a:pt x="8" y="37"/>
                      </a:lnTo>
                      <a:lnTo>
                        <a:pt x="10" y="37"/>
                      </a:lnTo>
                      <a:lnTo>
                        <a:pt x="10" y="36"/>
                      </a:lnTo>
                      <a:lnTo>
                        <a:pt x="11" y="37"/>
                      </a:lnTo>
                      <a:lnTo>
                        <a:pt x="12" y="36"/>
                      </a:lnTo>
                      <a:lnTo>
                        <a:pt x="13" y="35"/>
                      </a:lnTo>
                      <a:lnTo>
                        <a:pt x="14" y="34"/>
                      </a:lnTo>
                      <a:lnTo>
                        <a:pt x="15" y="34"/>
                      </a:lnTo>
                      <a:lnTo>
                        <a:pt x="17" y="34"/>
                      </a:lnTo>
                      <a:lnTo>
                        <a:pt x="19" y="33"/>
                      </a:lnTo>
                      <a:lnTo>
                        <a:pt x="19" y="32"/>
                      </a:lnTo>
                      <a:lnTo>
                        <a:pt x="20" y="33"/>
                      </a:lnTo>
                      <a:lnTo>
                        <a:pt x="21" y="32"/>
                      </a:lnTo>
                      <a:lnTo>
                        <a:pt x="22" y="32"/>
                      </a:lnTo>
                      <a:lnTo>
                        <a:pt x="24" y="31"/>
                      </a:lnTo>
                      <a:lnTo>
                        <a:pt x="26" y="31"/>
                      </a:lnTo>
                      <a:lnTo>
                        <a:pt x="26" y="30"/>
                      </a:lnTo>
                      <a:lnTo>
                        <a:pt x="27" y="29"/>
                      </a:lnTo>
                      <a:lnTo>
                        <a:pt x="28" y="29"/>
                      </a:lnTo>
                      <a:lnTo>
                        <a:pt x="29" y="29"/>
                      </a:lnTo>
                      <a:lnTo>
                        <a:pt x="31" y="28"/>
                      </a:lnTo>
                      <a:lnTo>
                        <a:pt x="32" y="28"/>
                      </a:lnTo>
                      <a:lnTo>
                        <a:pt x="33" y="27"/>
                      </a:lnTo>
                      <a:lnTo>
                        <a:pt x="34" y="27"/>
                      </a:lnTo>
                      <a:lnTo>
                        <a:pt x="35" y="26"/>
                      </a:lnTo>
                      <a:lnTo>
                        <a:pt x="36" y="26"/>
                      </a:lnTo>
                      <a:lnTo>
                        <a:pt x="38" y="25"/>
                      </a:lnTo>
                      <a:lnTo>
                        <a:pt x="39" y="24"/>
                      </a:lnTo>
                      <a:lnTo>
                        <a:pt x="40" y="25"/>
                      </a:lnTo>
                      <a:lnTo>
                        <a:pt x="42" y="24"/>
                      </a:lnTo>
                      <a:lnTo>
                        <a:pt x="42" y="23"/>
                      </a:lnTo>
                      <a:lnTo>
                        <a:pt x="43" y="23"/>
                      </a:lnTo>
                      <a:lnTo>
                        <a:pt x="44" y="22"/>
                      </a:lnTo>
                      <a:lnTo>
                        <a:pt x="45" y="22"/>
                      </a:lnTo>
                      <a:lnTo>
                        <a:pt x="46" y="22"/>
                      </a:lnTo>
                      <a:lnTo>
                        <a:pt x="47" y="22"/>
                      </a:lnTo>
                      <a:lnTo>
                        <a:pt x="49" y="21"/>
                      </a:lnTo>
                      <a:lnTo>
                        <a:pt x="50" y="20"/>
                      </a:lnTo>
                      <a:lnTo>
                        <a:pt x="51" y="20"/>
                      </a:lnTo>
                      <a:lnTo>
                        <a:pt x="52" y="19"/>
                      </a:lnTo>
                      <a:lnTo>
                        <a:pt x="53" y="19"/>
                      </a:lnTo>
                      <a:lnTo>
                        <a:pt x="54" y="18"/>
                      </a:lnTo>
                      <a:lnTo>
                        <a:pt x="56" y="18"/>
                      </a:lnTo>
                      <a:lnTo>
                        <a:pt x="57" y="17"/>
                      </a:lnTo>
                      <a:lnTo>
                        <a:pt x="58" y="17"/>
                      </a:lnTo>
                      <a:lnTo>
                        <a:pt x="59" y="16"/>
                      </a:lnTo>
                      <a:lnTo>
                        <a:pt x="60" y="16"/>
                      </a:lnTo>
                      <a:lnTo>
                        <a:pt x="61" y="16"/>
                      </a:lnTo>
                      <a:lnTo>
                        <a:pt x="63" y="16"/>
                      </a:lnTo>
                      <a:lnTo>
                        <a:pt x="63" y="15"/>
                      </a:lnTo>
                      <a:lnTo>
                        <a:pt x="65" y="15"/>
                      </a:lnTo>
                      <a:lnTo>
                        <a:pt x="65" y="14"/>
                      </a:lnTo>
                      <a:lnTo>
                        <a:pt x="66" y="14"/>
                      </a:lnTo>
                      <a:lnTo>
                        <a:pt x="67" y="13"/>
                      </a:lnTo>
                      <a:lnTo>
                        <a:pt x="68" y="13"/>
                      </a:lnTo>
                      <a:lnTo>
                        <a:pt x="70" y="11"/>
                      </a:lnTo>
                      <a:lnTo>
                        <a:pt x="70" y="13"/>
                      </a:lnTo>
                      <a:lnTo>
                        <a:pt x="71" y="11"/>
                      </a:lnTo>
                      <a:lnTo>
                        <a:pt x="72" y="11"/>
                      </a:lnTo>
                      <a:lnTo>
                        <a:pt x="73" y="11"/>
                      </a:lnTo>
                      <a:lnTo>
                        <a:pt x="74" y="10"/>
                      </a:lnTo>
                      <a:lnTo>
                        <a:pt x="75" y="9"/>
                      </a:lnTo>
                      <a:lnTo>
                        <a:pt x="77" y="10"/>
                      </a:lnTo>
                      <a:lnTo>
                        <a:pt x="77" y="9"/>
                      </a:lnTo>
                      <a:lnTo>
                        <a:pt x="78" y="9"/>
                      </a:lnTo>
                      <a:lnTo>
                        <a:pt x="79" y="8"/>
                      </a:lnTo>
                      <a:lnTo>
                        <a:pt x="80" y="8"/>
                      </a:lnTo>
                      <a:lnTo>
                        <a:pt x="81" y="8"/>
                      </a:lnTo>
                      <a:lnTo>
                        <a:pt x="82" y="7"/>
                      </a:lnTo>
                      <a:lnTo>
                        <a:pt x="83" y="7"/>
                      </a:lnTo>
                      <a:lnTo>
                        <a:pt x="84" y="6"/>
                      </a:lnTo>
                      <a:lnTo>
                        <a:pt x="85" y="6"/>
                      </a:lnTo>
                      <a:lnTo>
                        <a:pt x="86" y="5"/>
                      </a:lnTo>
                      <a:lnTo>
                        <a:pt x="88" y="5"/>
                      </a:lnTo>
                      <a:lnTo>
                        <a:pt x="89" y="5"/>
                      </a:lnTo>
                      <a:lnTo>
                        <a:pt x="90" y="3"/>
                      </a:lnTo>
                      <a:lnTo>
                        <a:pt x="91" y="3"/>
                      </a:lnTo>
                      <a:lnTo>
                        <a:pt x="92" y="3"/>
                      </a:lnTo>
                      <a:lnTo>
                        <a:pt x="93" y="2"/>
                      </a:lnTo>
                      <a:lnTo>
                        <a:pt x="95" y="2"/>
                      </a:lnTo>
                      <a:lnTo>
                        <a:pt x="95" y="1"/>
                      </a:lnTo>
                      <a:lnTo>
                        <a:pt x="96" y="1"/>
                      </a:lnTo>
                      <a:lnTo>
                        <a:pt x="97" y="1"/>
                      </a:lnTo>
                      <a:lnTo>
                        <a:pt x="98" y="1"/>
                      </a:lnTo>
                      <a:lnTo>
                        <a:pt x="99" y="0"/>
                      </a:lnTo>
                    </a:path>
                  </a:pathLst>
                </a:custGeom>
                <a:grpFill/>
                <a:ln w="12700" cap="rnd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76" name="Freeform 175"/>
                <p:cNvSpPr>
                  <a:spLocks/>
                </p:cNvSpPr>
                <p:nvPr/>
              </p:nvSpPr>
              <p:spPr bwMode="auto">
                <a:xfrm>
                  <a:off x="5010" y="2099"/>
                  <a:ext cx="103" cy="43"/>
                </a:xfrm>
                <a:custGeom>
                  <a:avLst/>
                  <a:gdLst>
                    <a:gd name="T0" fmla="*/ 1 w 103"/>
                    <a:gd name="T1" fmla="*/ 42 h 43"/>
                    <a:gd name="T2" fmla="*/ 3 w 103"/>
                    <a:gd name="T3" fmla="*/ 41 h 43"/>
                    <a:gd name="T4" fmla="*/ 5 w 103"/>
                    <a:gd name="T5" fmla="*/ 40 h 43"/>
                    <a:gd name="T6" fmla="*/ 7 w 103"/>
                    <a:gd name="T7" fmla="*/ 38 h 43"/>
                    <a:gd name="T8" fmla="*/ 10 w 103"/>
                    <a:gd name="T9" fmla="*/ 39 h 43"/>
                    <a:gd name="T10" fmla="*/ 11 w 103"/>
                    <a:gd name="T11" fmla="*/ 37 h 43"/>
                    <a:gd name="T12" fmla="*/ 14 w 103"/>
                    <a:gd name="T13" fmla="*/ 37 h 43"/>
                    <a:gd name="T14" fmla="*/ 16 w 103"/>
                    <a:gd name="T15" fmla="*/ 36 h 43"/>
                    <a:gd name="T16" fmla="*/ 18 w 103"/>
                    <a:gd name="T17" fmla="*/ 36 h 43"/>
                    <a:gd name="T18" fmla="*/ 20 w 103"/>
                    <a:gd name="T19" fmla="*/ 34 h 43"/>
                    <a:gd name="T20" fmla="*/ 22 w 103"/>
                    <a:gd name="T21" fmla="*/ 34 h 43"/>
                    <a:gd name="T22" fmla="*/ 24 w 103"/>
                    <a:gd name="T23" fmla="*/ 32 h 43"/>
                    <a:gd name="T24" fmla="*/ 26 w 103"/>
                    <a:gd name="T25" fmla="*/ 32 h 43"/>
                    <a:gd name="T26" fmla="*/ 28 w 103"/>
                    <a:gd name="T27" fmla="*/ 31 h 43"/>
                    <a:gd name="T28" fmla="*/ 30 w 103"/>
                    <a:gd name="T29" fmla="*/ 30 h 43"/>
                    <a:gd name="T30" fmla="*/ 32 w 103"/>
                    <a:gd name="T31" fmla="*/ 29 h 43"/>
                    <a:gd name="T32" fmla="*/ 34 w 103"/>
                    <a:gd name="T33" fmla="*/ 29 h 43"/>
                    <a:gd name="T34" fmla="*/ 36 w 103"/>
                    <a:gd name="T35" fmla="*/ 28 h 43"/>
                    <a:gd name="T36" fmla="*/ 38 w 103"/>
                    <a:gd name="T37" fmla="*/ 27 h 43"/>
                    <a:gd name="T38" fmla="*/ 41 w 103"/>
                    <a:gd name="T39" fmla="*/ 26 h 43"/>
                    <a:gd name="T40" fmla="*/ 43 w 103"/>
                    <a:gd name="T41" fmla="*/ 24 h 43"/>
                    <a:gd name="T42" fmla="*/ 44 w 103"/>
                    <a:gd name="T43" fmla="*/ 24 h 43"/>
                    <a:gd name="T44" fmla="*/ 46 w 103"/>
                    <a:gd name="T45" fmla="*/ 23 h 43"/>
                    <a:gd name="T46" fmla="*/ 48 w 103"/>
                    <a:gd name="T47" fmla="*/ 23 h 43"/>
                    <a:gd name="T48" fmla="*/ 50 w 103"/>
                    <a:gd name="T49" fmla="*/ 20 h 43"/>
                    <a:gd name="T50" fmla="*/ 52 w 103"/>
                    <a:gd name="T51" fmla="*/ 21 h 43"/>
                    <a:gd name="T52" fmla="*/ 55 w 103"/>
                    <a:gd name="T53" fmla="*/ 20 h 43"/>
                    <a:gd name="T54" fmla="*/ 56 w 103"/>
                    <a:gd name="T55" fmla="*/ 18 h 43"/>
                    <a:gd name="T56" fmla="*/ 59 w 103"/>
                    <a:gd name="T57" fmla="*/ 18 h 43"/>
                    <a:gd name="T58" fmla="*/ 61 w 103"/>
                    <a:gd name="T59" fmla="*/ 17 h 43"/>
                    <a:gd name="T60" fmla="*/ 63 w 103"/>
                    <a:gd name="T61" fmla="*/ 17 h 43"/>
                    <a:gd name="T62" fmla="*/ 65 w 103"/>
                    <a:gd name="T63" fmla="*/ 15 h 43"/>
                    <a:gd name="T64" fmla="*/ 67 w 103"/>
                    <a:gd name="T65" fmla="*/ 15 h 43"/>
                    <a:gd name="T66" fmla="*/ 69 w 103"/>
                    <a:gd name="T67" fmla="*/ 13 h 43"/>
                    <a:gd name="T68" fmla="*/ 71 w 103"/>
                    <a:gd name="T69" fmla="*/ 12 h 43"/>
                    <a:gd name="T70" fmla="*/ 73 w 103"/>
                    <a:gd name="T71" fmla="*/ 11 h 43"/>
                    <a:gd name="T72" fmla="*/ 75 w 103"/>
                    <a:gd name="T73" fmla="*/ 11 h 43"/>
                    <a:gd name="T74" fmla="*/ 77 w 103"/>
                    <a:gd name="T75" fmla="*/ 10 h 43"/>
                    <a:gd name="T76" fmla="*/ 79 w 103"/>
                    <a:gd name="T77" fmla="*/ 9 h 43"/>
                    <a:gd name="T78" fmla="*/ 81 w 103"/>
                    <a:gd name="T79" fmla="*/ 8 h 43"/>
                    <a:gd name="T80" fmla="*/ 83 w 103"/>
                    <a:gd name="T81" fmla="*/ 7 h 43"/>
                    <a:gd name="T82" fmla="*/ 85 w 103"/>
                    <a:gd name="T83" fmla="*/ 6 h 43"/>
                    <a:gd name="T84" fmla="*/ 88 w 103"/>
                    <a:gd name="T85" fmla="*/ 5 h 43"/>
                    <a:gd name="T86" fmla="*/ 90 w 103"/>
                    <a:gd name="T87" fmla="*/ 5 h 43"/>
                    <a:gd name="T88" fmla="*/ 92 w 103"/>
                    <a:gd name="T89" fmla="*/ 3 h 43"/>
                    <a:gd name="T90" fmla="*/ 94 w 103"/>
                    <a:gd name="T91" fmla="*/ 3 h 43"/>
                    <a:gd name="T92" fmla="*/ 95 w 103"/>
                    <a:gd name="T93" fmla="*/ 2 h 43"/>
                    <a:gd name="T94" fmla="*/ 97 w 103"/>
                    <a:gd name="T95" fmla="*/ 2 h 43"/>
                    <a:gd name="T96" fmla="*/ 99 w 103"/>
                    <a:gd name="T97" fmla="*/ 1 h 43"/>
                    <a:gd name="T98" fmla="*/ 102 w 103"/>
                    <a:gd name="T99" fmla="*/ 0 h 43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3" h="43">
                      <a:moveTo>
                        <a:pt x="0" y="42"/>
                      </a:moveTo>
                      <a:lnTo>
                        <a:pt x="1" y="42"/>
                      </a:lnTo>
                      <a:lnTo>
                        <a:pt x="3" y="41"/>
                      </a:lnTo>
                      <a:lnTo>
                        <a:pt x="5" y="40"/>
                      </a:lnTo>
                      <a:lnTo>
                        <a:pt x="7" y="40"/>
                      </a:lnTo>
                      <a:lnTo>
                        <a:pt x="7" y="38"/>
                      </a:lnTo>
                      <a:lnTo>
                        <a:pt x="9" y="38"/>
                      </a:lnTo>
                      <a:lnTo>
                        <a:pt x="10" y="39"/>
                      </a:lnTo>
                      <a:lnTo>
                        <a:pt x="10" y="38"/>
                      </a:lnTo>
                      <a:lnTo>
                        <a:pt x="11" y="37"/>
                      </a:lnTo>
                      <a:lnTo>
                        <a:pt x="12" y="37"/>
                      </a:lnTo>
                      <a:lnTo>
                        <a:pt x="14" y="37"/>
                      </a:lnTo>
                      <a:lnTo>
                        <a:pt x="15" y="36"/>
                      </a:lnTo>
                      <a:lnTo>
                        <a:pt x="16" y="36"/>
                      </a:lnTo>
                      <a:lnTo>
                        <a:pt x="18" y="36"/>
                      </a:lnTo>
                      <a:lnTo>
                        <a:pt x="18" y="34"/>
                      </a:lnTo>
                      <a:lnTo>
                        <a:pt x="20" y="34"/>
                      </a:lnTo>
                      <a:lnTo>
                        <a:pt x="21" y="34"/>
                      </a:lnTo>
                      <a:lnTo>
                        <a:pt x="22" y="34"/>
                      </a:lnTo>
                      <a:lnTo>
                        <a:pt x="23" y="33"/>
                      </a:lnTo>
                      <a:lnTo>
                        <a:pt x="24" y="32"/>
                      </a:lnTo>
                      <a:lnTo>
                        <a:pt x="25" y="32"/>
                      </a:lnTo>
                      <a:lnTo>
                        <a:pt x="26" y="32"/>
                      </a:lnTo>
                      <a:lnTo>
                        <a:pt x="27" y="31"/>
                      </a:lnTo>
                      <a:lnTo>
                        <a:pt x="28" y="31"/>
                      </a:lnTo>
                      <a:lnTo>
                        <a:pt x="29" y="30"/>
                      </a:lnTo>
                      <a:lnTo>
                        <a:pt x="30" y="30"/>
                      </a:lnTo>
                      <a:lnTo>
                        <a:pt x="31" y="29"/>
                      </a:lnTo>
                      <a:lnTo>
                        <a:pt x="32" y="29"/>
                      </a:lnTo>
                      <a:lnTo>
                        <a:pt x="33" y="29"/>
                      </a:lnTo>
                      <a:lnTo>
                        <a:pt x="34" y="29"/>
                      </a:lnTo>
                      <a:lnTo>
                        <a:pt x="35" y="28"/>
                      </a:lnTo>
                      <a:lnTo>
                        <a:pt x="36" y="28"/>
                      </a:lnTo>
                      <a:lnTo>
                        <a:pt x="37" y="28"/>
                      </a:lnTo>
                      <a:lnTo>
                        <a:pt x="38" y="27"/>
                      </a:lnTo>
                      <a:lnTo>
                        <a:pt x="39" y="26"/>
                      </a:lnTo>
                      <a:lnTo>
                        <a:pt x="41" y="26"/>
                      </a:lnTo>
                      <a:lnTo>
                        <a:pt x="43" y="24"/>
                      </a:lnTo>
                      <a:lnTo>
                        <a:pt x="44" y="24"/>
                      </a:lnTo>
                      <a:lnTo>
                        <a:pt x="45" y="23"/>
                      </a:lnTo>
                      <a:lnTo>
                        <a:pt x="46" y="23"/>
                      </a:lnTo>
                      <a:lnTo>
                        <a:pt x="48" y="23"/>
                      </a:lnTo>
                      <a:lnTo>
                        <a:pt x="50" y="22"/>
                      </a:lnTo>
                      <a:lnTo>
                        <a:pt x="50" y="20"/>
                      </a:lnTo>
                      <a:lnTo>
                        <a:pt x="51" y="22"/>
                      </a:lnTo>
                      <a:lnTo>
                        <a:pt x="52" y="21"/>
                      </a:lnTo>
                      <a:lnTo>
                        <a:pt x="54" y="21"/>
                      </a:lnTo>
                      <a:lnTo>
                        <a:pt x="55" y="20"/>
                      </a:lnTo>
                      <a:lnTo>
                        <a:pt x="56" y="20"/>
                      </a:lnTo>
                      <a:lnTo>
                        <a:pt x="56" y="18"/>
                      </a:lnTo>
                      <a:lnTo>
                        <a:pt x="58" y="19"/>
                      </a:lnTo>
                      <a:lnTo>
                        <a:pt x="59" y="18"/>
                      </a:lnTo>
                      <a:lnTo>
                        <a:pt x="60" y="18"/>
                      </a:lnTo>
                      <a:lnTo>
                        <a:pt x="61" y="17"/>
                      </a:lnTo>
                      <a:lnTo>
                        <a:pt x="62" y="17"/>
                      </a:lnTo>
                      <a:lnTo>
                        <a:pt x="63" y="17"/>
                      </a:lnTo>
                      <a:lnTo>
                        <a:pt x="63" y="16"/>
                      </a:lnTo>
                      <a:lnTo>
                        <a:pt x="65" y="15"/>
                      </a:lnTo>
                      <a:lnTo>
                        <a:pt x="66" y="15"/>
                      </a:lnTo>
                      <a:lnTo>
                        <a:pt x="67" y="15"/>
                      </a:lnTo>
                      <a:lnTo>
                        <a:pt x="68" y="14"/>
                      </a:lnTo>
                      <a:lnTo>
                        <a:pt x="69" y="13"/>
                      </a:lnTo>
                      <a:lnTo>
                        <a:pt x="70" y="13"/>
                      </a:lnTo>
                      <a:lnTo>
                        <a:pt x="71" y="12"/>
                      </a:lnTo>
                      <a:lnTo>
                        <a:pt x="72" y="12"/>
                      </a:lnTo>
                      <a:lnTo>
                        <a:pt x="73" y="11"/>
                      </a:lnTo>
                      <a:lnTo>
                        <a:pt x="74" y="11"/>
                      </a:lnTo>
                      <a:lnTo>
                        <a:pt x="75" y="11"/>
                      </a:lnTo>
                      <a:lnTo>
                        <a:pt x="76" y="10"/>
                      </a:lnTo>
                      <a:lnTo>
                        <a:pt x="77" y="10"/>
                      </a:lnTo>
                      <a:lnTo>
                        <a:pt x="78" y="10"/>
                      </a:lnTo>
                      <a:lnTo>
                        <a:pt x="79" y="9"/>
                      </a:lnTo>
                      <a:lnTo>
                        <a:pt x="80" y="9"/>
                      </a:lnTo>
                      <a:lnTo>
                        <a:pt x="81" y="8"/>
                      </a:lnTo>
                      <a:lnTo>
                        <a:pt x="82" y="7"/>
                      </a:lnTo>
                      <a:lnTo>
                        <a:pt x="83" y="7"/>
                      </a:lnTo>
                      <a:lnTo>
                        <a:pt x="84" y="6"/>
                      </a:lnTo>
                      <a:lnTo>
                        <a:pt x="85" y="6"/>
                      </a:lnTo>
                      <a:lnTo>
                        <a:pt x="86" y="6"/>
                      </a:lnTo>
                      <a:lnTo>
                        <a:pt x="88" y="5"/>
                      </a:lnTo>
                      <a:lnTo>
                        <a:pt x="90" y="5"/>
                      </a:lnTo>
                      <a:lnTo>
                        <a:pt x="92" y="3"/>
                      </a:lnTo>
                      <a:lnTo>
                        <a:pt x="94" y="3"/>
                      </a:lnTo>
                      <a:lnTo>
                        <a:pt x="95" y="3"/>
                      </a:lnTo>
                      <a:lnTo>
                        <a:pt x="95" y="2"/>
                      </a:lnTo>
                      <a:lnTo>
                        <a:pt x="96" y="2"/>
                      </a:lnTo>
                      <a:lnTo>
                        <a:pt x="97" y="2"/>
                      </a:lnTo>
                      <a:lnTo>
                        <a:pt x="99" y="1"/>
                      </a:lnTo>
                      <a:lnTo>
                        <a:pt x="101" y="1"/>
                      </a:lnTo>
                      <a:lnTo>
                        <a:pt x="102" y="0"/>
                      </a:lnTo>
                    </a:path>
                  </a:pathLst>
                </a:custGeom>
                <a:grpFill/>
                <a:ln w="12700" cap="rnd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77" name="Freeform 176"/>
                <p:cNvSpPr>
                  <a:spLocks/>
                </p:cNvSpPr>
                <p:nvPr/>
              </p:nvSpPr>
              <p:spPr bwMode="auto">
                <a:xfrm>
                  <a:off x="5112" y="2046"/>
                  <a:ext cx="100" cy="54"/>
                </a:xfrm>
                <a:custGeom>
                  <a:avLst/>
                  <a:gdLst>
                    <a:gd name="T0" fmla="*/ 1 w 100"/>
                    <a:gd name="T1" fmla="*/ 52 h 54"/>
                    <a:gd name="T2" fmla="*/ 3 w 100"/>
                    <a:gd name="T3" fmla="*/ 52 h 54"/>
                    <a:gd name="T4" fmla="*/ 5 w 100"/>
                    <a:gd name="T5" fmla="*/ 51 h 54"/>
                    <a:gd name="T6" fmla="*/ 6 w 100"/>
                    <a:gd name="T7" fmla="*/ 50 h 54"/>
                    <a:gd name="T8" fmla="*/ 8 w 100"/>
                    <a:gd name="T9" fmla="*/ 49 h 54"/>
                    <a:gd name="T10" fmla="*/ 11 w 100"/>
                    <a:gd name="T11" fmla="*/ 47 h 54"/>
                    <a:gd name="T12" fmla="*/ 13 w 100"/>
                    <a:gd name="T13" fmla="*/ 47 h 54"/>
                    <a:gd name="T14" fmla="*/ 15 w 100"/>
                    <a:gd name="T15" fmla="*/ 46 h 54"/>
                    <a:gd name="T16" fmla="*/ 17 w 100"/>
                    <a:gd name="T17" fmla="*/ 45 h 54"/>
                    <a:gd name="T18" fmla="*/ 19 w 100"/>
                    <a:gd name="T19" fmla="*/ 44 h 54"/>
                    <a:gd name="T20" fmla="*/ 21 w 100"/>
                    <a:gd name="T21" fmla="*/ 43 h 54"/>
                    <a:gd name="T22" fmla="*/ 23 w 100"/>
                    <a:gd name="T23" fmla="*/ 42 h 54"/>
                    <a:gd name="T24" fmla="*/ 25 w 100"/>
                    <a:gd name="T25" fmla="*/ 41 h 54"/>
                    <a:gd name="T26" fmla="*/ 27 w 100"/>
                    <a:gd name="T27" fmla="*/ 41 h 54"/>
                    <a:gd name="T28" fmla="*/ 29 w 100"/>
                    <a:gd name="T29" fmla="*/ 39 h 54"/>
                    <a:gd name="T30" fmla="*/ 31 w 100"/>
                    <a:gd name="T31" fmla="*/ 39 h 54"/>
                    <a:gd name="T32" fmla="*/ 33 w 100"/>
                    <a:gd name="T33" fmla="*/ 37 h 54"/>
                    <a:gd name="T34" fmla="*/ 35 w 100"/>
                    <a:gd name="T35" fmla="*/ 36 h 54"/>
                    <a:gd name="T36" fmla="*/ 37 w 100"/>
                    <a:gd name="T37" fmla="*/ 35 h 54"/>
                    <a:gd name="T38" fmla="*/ 39 w 100"/>
                    <a:gd name="T39" fmla="*/ 33 h 54"/>
                    <a:gd name="T40" fmla="*/ 41 w 100"/>
                    <a:gd name="T41" fmla="*/ 33 h 54"/>
                    <a:gd name="T42" fmla="*/ 43 w 100"/>
                    <a:gd name="T43" fmla="*/ 31 h 54"/>
                    <a:gd name="T44" fmla="*/ 45 w 100"/>
                    <a:gd name="T45" fmla="*/ 31 h 54"/>
                    <a:gd name="T46" fmla="*/ 47 w 100"/>
                    <a:gd name="T47" fmla="*/ 30 h 54"/>
                    <a:gd name="T48" fmla="*/ 49 w 100"/>
                    <a:gd name="T49" fmla="*/ 29 h 54"/>
                    <a:gd name="T50" fmla="*/ 51 w 100"/>
                    <a:gd name="T51" fmla="*/ 28 h 54"/>
                    <a:gd name="T52" fmla="*/ 53 w 100"/>
                    <a:gd name="T53" fmla="*/ 27 h 54"/>
                    <a:gd name="T54" fmla="*/ 55 w 100"/>
                    <a:gd name="T55" fmla="*/ 26 h 54"/>
                    <a:gd name="T56" fmla="*/ 57 w 100"/>
                    <a:gd name="T57" fmla="*/ 25 h 54"/>
                    <a:gd name="T58" fmla="*/ 59 w 100"/>
                    <a:gd name="T59" fmla="*/ 25 h 54"/>
                    <a:gd name="T60" fmla="*/ 61 w 100"/>
                    <a:gd name="T61" fmla="*/ 23 h 54"/>
                    <a:gd name="T62" fmla="*/ 63 w 100"/>
                    <a:gd name="T63" fmla="*/ 23 h 54"/>
                    <a:gd name="T64" fmla="*/ 65 w 100"/>
                    <a:gd name="T65" fmla="*/ 22 h 54"/>
                    <a:gd name="T66" fmla="*/ 67 w 100"/>
                    <a:gd name="T67" fmla="*/ 22 h 54"/>
                    <a:gd name="T68" fmla="*/ 69 w 100"/>
                    <a:gd name="T69" fmla="*/ 20 h 54"/>
                    <a:gd name="T70" fmla="*/ 71 w 100"/>
                    <a:gd name="T71" fmla="*/ 18 h 54"/>
                    <a:gd name="T72" fmla="*/ 73 w 100"/>
                    <a:gd name="T73" fmla="*/ 17 h 54"/>
                    <a:gd name="T74" fmla="*/ 75 w 100"/>
                    <a:gd name="T75" fmla="*/ 16 h 54"/>
                    <a:gd name="T76" fmla="*/ 77 w 100"/>
                    <a:gd name="T77" fmla="*/ 16 h 54"/>
                    <a:gd name="T78" fmla="*/ 79 w 100"/>
                    <a:gd name="T79" fmla="*/ 14 h 54"/>
                    <a:gd name="T80" fmla="*/ 81 w 100"/>
                    <a:gd name="T81" fmla="*/ 13 h 54"/>
                    <a:gd name="T82" fmla="*/ 84 w 100"/>
                    <a:gd name="T83" fmla="*/ 12 h 54"/>
                    <a:gd name="T84" fmla="*/ 85 w 100"/>
                    <a:gd name="T85" fmla="*/ 10 h 54"/>
                    <a:gd name="T86" fmla="*/ 87 w 100"/>
                    <a:gd name="T87" fmla="*/ 9 h 54"/>
                    <a:gd name="T88" fmla="*/ 89 w 100"/>
                    <a:gd name="T89" fmla="*/ 7 h 54"/>
                    <a:gd name="T90" fmla="*/ 91 w 100"/>
                    <a:gd name="T91" fmla="*/ 6 h 54"/>
                    <a:gd name="T92" fmla="*/ 93 w 100"/>
                    <a:gd name="T93" fmla="*/ 5 h 54"/>
                    <a:gd name="T94" fmla="*/ 95 w 100"/>
                    <a:gd name="T95" fmla="*/ 3 h 54"/>
                    <a:gd name="T96" fmla="*/ 97 w 100"/>
                    <a:gd name="T97" fmla="*/ 2 h 54"/>
                    <a:gd name="T98" fmla="*/ 99 w 100"/>
                    <a:gd name="T99" fmla="*/ 0 h 54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0" h="54">
                      <a:moveTo>
                        <a:pt x="0" y="53"/>
                      </a:moveTo>
                      <a:lnTo>
                        <a:pt x="1" y="52"/>
                      </a:lnTo>
                      <a:lnTo>
                        <a:pt x="3" y="52"/>
                      </a:lnTo>
                      <a:lnTo>
                        <a:pt x="4" y="51"/>
                      </a:lnTo>
                      <a:lnTo>
                        <a:pt x="5" y="51"/>
                      </a:lnTo>
                      <a:lnTo>
                        <a:pt x="6" y="50"/>
                      </a:lnTo>
                      <a:lnTo>
                        <a:pt x="8" y="49"/>
                      </a:lnTo>
                      <a:lnTo>
                        <a:pt x="10" y="49"/>
                      </a:lnTo>
                      <a:lnTo>
                        <a:pt x="11" y="47"/>
                      </a:lnTo>
                      <a:lnTo>
                        <a:pt x="12" y="47"/>
                      </a:lnTo>
                      <a:lnTo>
                        <a:pt x="13" y="47"/>
                      </a:lnTo>
                      <a:lnTo>
                        <a:pt x="14" y="46"/>
                      </a:lnTo>
                      <a:lnTo>
                        <a:pt x="15" y="46"/>
                      </a:lnTo>
                      <a:lnTo>
                        <a:pt x="17" y="45"/>
                      </a:lnTo>
                      <a:lnTo>
                        <a:pt x="18" y="45"/>
                      </a:lnTo>
                      <a:lnTo>
                        <a:pt x="19" y="44"/>
                      </a:lnTo>
                      <a:lnTo>
                        <a:pt x="20" y="44"/>
                      </a:lnTo>
                      <a:lnTo>
                        <a:pt x="21" y="43"/>
                      </a:lnTo>
                      <a:lnTo>
                        <a:pt x="22" y="43"/>
                      </a:lnTo>
                      <a:lnTo>
                        <a:pt x="23" y="42"/>
                      </a:lnTo>
                      <a:lnTo>
                        <a:pt x="24" y="41"/>
                      </a:lnTo>
                      <a:lnTo>
                        <a:pt x="25" y="41"/>
                      </a:lnTo>
                      <a:lnTo>
                        <a:pt x="26" y="41"/>
                      </a:lnTo>
                      <a:lnTo>
                        <a:pt x="27" y="41"/>
                      </a:lnTo>
                      <a:lnTo>
                        <a:pt x="28" y="40"/>
                      </a:lnTo>
                      <a:lnTo>
                        <a:pt x="29" y="39"/>
                      </a:lnTo>
                      <a:lnTo>
                        <a:pt x="30" y="39"/>
                      </a:lnTo>
                      <a:lnTo>
                        <a:pt x="31" y="39"/>
                      </a:lnTo>
                      <a:lnTo>
                        <a:pt x="32" y="37"/>
                      </a:lnTo>
                      <a:lnTo>
                        <a:pt x="33" y="37"/>
                      </a:lnTo>
                      <a:lnTo>
                        <a:pt x="35" y="36"/>
                      </a:lnTo>
                      <a:lnTo>
                        <a:pt x="36" y="35"/>
                      </a:lnTo>
                      <a:lnTo>
                        <a:pt x="37" y="35"/>
                      </a:lnTo>
                      <a:lnTo>
                        <a:pt x="38" y="34"/>
                      </a:lnTo>
                      <a:lnTo>
                        <a:pt x="39" y="33"/>
                      </a:lnTo>
                      <a:lnTo>
                        <a:pt x="40" y="33"/>
                      </a:lnTo>
                      <a:lnTo>
                        <a:pt x="41" y="33"/>
                      </a:lnTo>
                      <a:lnTo>
                        <a:pt x="42" y="32"/>
                      </a:lnTo>
                      <a:lnTo>
                        <a:pt x="43" y="31"/>
                      </a:lnTo>
                      <a:lnTo>
                        <a:pt x="44" y="31"/>
                      </a:lnTo>
                      <a:lnTo>
                        <a:pt x="45" y="31"/>
                      </a:lnTo>
                      <a:lnTo>
                        <a:pt x="46" y="30"/>
                      </a:lnTo>
                      <a:lnTo>
                        <a:pt x="47" y="30"/>
                      </a:lnTo>
                      <a:lnTo>
                        <a:pt x="48" y="29"/>
                      </a:lnTo>
                      <a:lnTo>
                        <a:pt x="49" y="29"/>
                      </a:lnTo>
                      <a:lnTo>
                        <a:pt x="50" y="28"/>
                      </a:lnTo>
                      <a:lnTo>
                        <a:pt x="51" y="28"/>
                      </a:lnTo>
                      <a:lnTo>
                        <a:pt x="52" y="27"/>
                      </a:lnTo>
                      <a:lnTo>
                        <a:pt x="53" y="27"/>
                      </a:lnTo>
                      <a:lnTo>
                        <a:pt x="54" y="27"/>
                      </a:lnTo>
                      <a:lnTo>
                        <a:pt x="55" y="26"/>
                      </a:lnTo>
                      <a:lnTo>
                        <a:pt x="56" y="25"/>
                      </a:lnTo>
                      <a:lnTo>
                        <a:pt x="57" y="25"/>
                      </a:lnTo>
                      <a:lnTo>
                        <a:pt x="58" y="25"/>
                      </a:lnTo>
                      <a:lnTo>
                        <a:pt x="59" y="25"/>
                      </a:lnTo>
                      <a:lnTo>
                        <a:pt x="60" y="24"/>
                      </a:lnTo>
                      <a:lnTo>
                        <a:pt x="61" y="23"/>
                      </a:lnTo>
                      <a:lnTo>
                        <a:pt x="62" y="23"/>
                      </a:lnTo>
                      <a:lnTo>
                        <a:pt x="63" y="23"/>
                      </a:lnTo>
                      <a:lnTo>
                        <a:pt x="64" y="23"/>
                      </a:lnTo>
                      <a:lnTo>
                        <a:pt x="65" y="22"/>
                      </a:lnTo>
                      <a:lnTo>
                        <a:pt x="66" y="22"/>
                      </a:lnTo>
                      <a:lnTo>
                        <a:pt x="67" y="22"/>
                      </a:lnTo>
                      <a:lnTo>
                        <a:pt x="68" y="21"/>
                      </a:lnTo>
                      <a:lnTo>
                        <a:pt x="69" y="20"/>
                      </a:lnTo>
                      <a:lnTo>
                        <a:pt x="70" y="19"/>
                      </a:lnTo>
                      <a:lnTo>
                        <a:pt x="71" y="18"/>
                      </a:lnTo>
                      <a:lnTo>
                        <a:pt x="72" y="18"/>
                      </a:lnTo>
                      <a:lnTo>
                        <a:pt x="73" y="17"/>
                      </a:lnTo>
                      <a:lnTo>
                        <a:pt x="74" y="18"/>
                      </a:lnTo>
                      <a:lnTo>
                        <a:pt x="75" y="16"/>
                      </a:lnTo>
                      <a:lnTo>
                        <a:pt x="77" y="16"/>
                      </a:lnTo>
                      <a:lnTo>
                        <a:pt x="78" y="15"/>
                      </a:lnTo>
                      <a:lnTo>
                        <a:pt x="79" y="14"/>
                      </a:lnTo>
                      <a:lnTo>
                        <a:pt x="80" y="13"/>
                      </a:lnTo>
                      <a:lnTo>
                        <a:pt x="81" y="13"/>
                      </a:lnTo>
                      <a:lnTo>
                        <a:pt x="82" y="11"/>
                      </a:lnTo>
                      <a:lnTo>
                        <a:pt x="84" y="12"/>
                      </a:lnTo>
                      <a:lnTo>
                        <a:pt x="84" y="10"/>
                      </a:lnTo>
                      <a:lnTo>
                        <a:pt x="85" y="10"/>
                      </a:lnTo>
                      <a:lnTo>
                        <a:pt x="86" y="9"/>
                      </a:lnTo>
                      <a:lnTo>
                        <a:pt x="87" y="9"/>
                      </a:lnTo>
                      <a:lnTo>
                        <a:pt x="88" y="8"/>
                      </a:lnTo>
                      <a:lnTo>
                        <a:pt x="89" y="7"/>
                      </a:lnTo>
                      <a:lnTo>
                        <a:pt x="90" y="7"/>
                      </a:lnTo>
                      <a:lnTo>
                        <a:pt x="91" y="6"/>
                      </a:lnTo>
                      <a:lnTo>
                        <a:pt x="92" y="5"/>
                      </a:lnTo>
                      <a:lnTo>
                        <a:pt x="93" y="5"/>
                      </a:lnTo>
                      <a:lnTo>
                        <a:pt x="95" y="4"/>
                      </a:lnTo>
                      <a:lnTo>
                        <a:pt x="95" y="3"/>
                      </a:lnTo>
                      <a:lnTo>
                        <a:pt x="96" y="2"/>
                      </a:lnTo>
                      <a:lnTo>
                        <a:pt x="97" y="2"/>
                      </a:lnTo>
                      <a:lnTo>
                        <a:pt x="98" y="1"/>
                      </a:lnTo>
                      <a:lnTo>
                        <a:pt x="99" y="0"/>
                      </a:lnTo>
                    </a:path>
                  </a:pathLst>
                </a:custGeom>
                <a:grpFill/>
                <a:ln w="12700" cap="rnd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78" name="Freeform 177"/>
                <p:cNvSpPr>
                  <a:spLocks/>
                </p:cNvSpPr>
                <p:nvPr/>
              </p:nvSpPr>
              <p:spPr bwMode="auto">
                <a:xfrm>
                  <a:off x="5211" y="1762"/>
                  <a:ext cx="101" cy="285"/>
                </a:xfrm>
                <a:custGeom>
                  <a:avLst/>
                  <a:gdLst>
                    <a:gd name="T0" fmla="*/ 1 w 101"/>
                    <a:gd name="T1" fmla="*/ 284 h 285"/>
                    <a:gd name="T2" fmla="*/ 3 w 101"/>
                    <a:gd name="T3" fmla="*/ 281 h 285"/>
                    <a:gd name="T4" fmla="*/ 5 w 101"/>
                    <a:gd name="T5" fmla="*/ 280 h 285"/>
                    <a:gd name="T6" fmla="*/ 7 w 101"/>
                    <a:gd name="T7" fmla="*/ 279 h 285"/>
                    <a:gd name="T8" fmla="*/ 10 w 101"/>
                    <a:gd name="T9" fmla="*/ 278 h 285"/>
                    <a:gd name="T10" fmla="*/ 12 w 101"/>
                    <a:gd name="T11" fmla="*/ 276 h 285"/>
                    <a:gd name="T12" fmla="*/ 14 w 101"/>
                    <a:gd name="T13" fmla="*/ 276 h 285"/>
                    <a:gd name="T14" fmla="*/ 15 w 101"/>
                    <a:gd name="T15" fmla="*/ 274 h 285"/>
                    <a:gd name="T16" fmla="*/ 17 w 101"/>
                    <a:gd name="T17" fmla="*/ 272 h 285"/>
                    <a:gd name="T18" fmla="*/ 19 w 101"/>
                    <a:gd name="T19" fmla="*/ 271 h 285"/>
                    <a:gd name="T20" fmla="*/ 21 w 101"/>
                    <a:gd name="T21" fmla="*/ 269 h 285"/>
                    <a:gd name="T22" fmla="*/ 24 w 101"/>
                    <a:gd name="T23" fmla="*/ 267 h 285"/>
                    <a:gd name="T24" fmla="*/ 25 w 101"/>
                    <a:gd name="T25" fmla="*/ 266 h 285"/>
                    <a:gd name="T26" fmla="*/ 28 w 101"/>
                    <a:gd name="T27" fmla="*/ 264 h 285"/>
                    <a:gd name="T28" fmla="*/ 30 w 101"/>
                    <a:gd name="T29" fmla="*/ 261 h 285"/>
                    <a:gd name="T30" fmla="*/ 32 w 101"/>
                    <a:gd name="T31" fmla="*/ 259 h 285"/>
                    <a:gd name="T32" fmla="*/ 34 w 101"/>
                    <a:gd name="T33" fmla="*/ 256 h 285"/>
                    <a:gd name="T34" fmla="*/ 35 w 101"/>
                    <a:gd name="T35" fmla="*/ 254 h 285"/>
                    <a:gd name="T36" fmla="*/ 37 w 101"/>
                    <a:gd name="T37" fmla="*/ 251 h 285"/>
                    <a:gd name="T38" fmla="*/ 39 w 101"/>
                    <a:gd name="T39" fmla="*/ 249 h 285"/>
                    <a:gd name="T40" fmla="*/ 42 w 101"/>
                    <a:gd name="T41" fmla="*/ 247 h 285"/>
                    <a:gd name="T42" fmla="*/ 44 w 101"/>
                    <a:gd name="T43" fmla="*/ 244 h 285"/>
                    <a:gd name="T44" fmla="*/ 46 w 101"/>
                    <a:gd name="T45" fmla="*/ 242 h 285"/>
                    <a:gd name="T46" fmla="*/ 48 w 101"/>
                    <a:gd name="T47" fmla="*/ 241 h 285"/>
                    <a:gd name="T48" fmla="*/ 50 w 101"/>
                    <a:gd name="T49" fmla="*/ 238 h 285"/>
                    <a:gd name="T50" fmla="*/ 52 w 101"/>
                    <a:gd name="T51" fmla="*/ 237 h 285"/>
                    <a:gd name="T52" fmla="*/ 54 w 101"/>
                    <a:gd name="T53" fmla="*/ 233 h 285"/>
                    <a:gd name="T54" fmla="*/ 56 w 101"/>
                    <a:gd name="T55" fmla="*/ 230 h 285"/>
                    <a:gd name="T56" fmla="*/ 57 w 101"/>
                    <a:gd name="T57" fmla="*/ 226 h 285"/>
                    <a:gd name="T58" fmla="*/ 60 w 101"/>
                    <a:gd name="T59" fmla="*/ 222 h 285"/>
                    <a:gd name="T60" fmla="*/ 62 w 101"/>
                    <a:gd name="T61" fmla="*/ 216 h 285"/>
                    <a:gd name="T62" fmla="*/ 64 w 101"/>
                    <a:gd name="T63" fmla="*/ 210 h 285"/>
                    <a:gd name="T64" fmla="*/ 66 w 101"/>
                    <a:gd name="T65" fmla="*/ 205 h 285"/>
                    <a:gd name="T66" fmla="*/ 68 w 101"/>
                    <a:gd name="T67" fmla="*/ 198 h 285"/>
                    <a:gd name="T68" fmla="*/ 70 w 101"/>
                    <a:gd name="T69" fmla="*/ 192 h 285"/>
                    <a:gd name="T70" fmla="*/ 72 w 101"/>
                    <a:gd name="T71" fmla="*/ 185 h 285"/>
                    <a:gd name="T72" fmla="*/ 74 w 101"/>
                    <a:gd name="T73" fmla="*/ 177 h 285"/>
                    <a:gd name="T74" fmla="*/ 76 w 101"/>
                    <a:gd name="T75" fmla="*/ 169 h 285"/>
                    <a:gd name="T76" fmla="*/ 78 w 101"/>
                    <a:gd name="T77" fmla="*/ 160 h 285"/>
                    <a:gd name="T78" fmla="*/ 80 w 101"/>
                    <a:gd name="T79" fmla="*/ 151 h 285"/>
                    <a:gd name="T80" fmla="*/ 82 w 101"/>
                    <a:gd name="T81" fmla="*/ 140 h 285"/>
                    <a:gd name="T82" fmla="*/ 84 w 101"/>
                    <a:gd name="T83" fmla="*/ 128 h 285"/>
                    <a:gd name="T84" fmla="*/ 86 w 101"/>
                    <a:gd name="T85" fmla="*/ 116 h 285"/>
                    <a:gd name="T86" fmla="*/ 88 w 101"/>
                    <a:gd name="T87" fmla="*/ 99 h 285"/>
                    <a:gd name="T88" fmla="*/ 90 w 101"/>
                    <a:gd name="T89" fmla="*/ 83 h 285"/>
                    <a:gd name="T90" fmla="*/ 92 w 101"/>
                    <a:gd name="T91" fmla="*/ 66 h 285"/>
                    <a:gd name="T92" fmla="*/ 94 w 101"/>
                    <a:gd name="T93" fmla="*/ 47 h 285"/>
                    <a:gd name="T94" fmla="*/ 96 w 101"/>
                    <a:gd name="T95" fmla="*/ 29 h 285"/>
                    <a:gd name="T96" fmla="*/ 98 w 101"/>
                    <a:gd name="T97" fmla="*/ 14 h 285"/>
                    <a:gd name="T98" fmla="*/ 100 w 101"/>
                    <a:gd name="T99" fmla="*/ 0 h 285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1" h="285">
                      <a:moveTo>
                        <a:pt x="0" y="284"/>
                      </a:moveTo>
                      <a:lnTo>
                        <a:pt x="1" y="284"/>
                      </a:lnTo>
                      <a:lnTo>
                        <a:pt x="3" y="283"/>
                      </a:lnTo>
                      <a:lnTo>
                        <a:pt x="3" y="281"/>
                      </a:lnTo>
                      <a:lnTo>
                        <a:pt x="5" y="281"/>
                      </a:lnTo>
                      <a:lnTo>
                        <a:pt x="5" y="280"/>
                      </a:lnTo>
                      <a:lnTo>
                        <a:pt x="6" y="280"/>
                      </a:lnTo>
                      <a:lnTo>
                        <a:pt x="7" y="279"/>
                      </a:lnTo>
                      <a:lnTo>
                        <a:pt x="8" y="279"/>
                      </a:lnTo>
                      <a:lnTo>
                        <a:pt x="10" y="278"/>
                      </a:lnTo>
                      <a:lnTo>
                        <a:pt x="10" y="277"/>
                      </a:lnTo>
                      <a:lnTo>
                        <a:pt x="12" y="276"/>
                      </a:lnTo>
                      <a:lnTo>
                        <a:pt x="14" y="276"/>
                      </a:lnTo>
                      <a:lnTo>
                        <a:pt x="14" y="274"/>
                      </a:lnTo>
                      <a:lnTo>
                        <a:pt x="15" y="274"/>
                      </a:lnTo>
                      <a:lnTo>
                        <a:pt x="17" y="274"/>
                      </a:lnTo>
                      <a:lnTo>
                        <a:pt x="17" y="272"/>
                      </a:lnTo>
                      <a:lnTo>
                        <a:pt x="18" y="272"/>
                      </a:lnTo>
                      <a:lnTo>
                        <a:pt x="19" y="271"/>
                      </a:lnTo>
                      <a:lnTo>
                        <a:pt x="21" y="270"/>
                      </a:lnTo>
                      <a:lnTo>
                        <a:pt x="21" y="269"/>
                      </a:lnTo>
                      <a:lnTo>
                        <a:pt x="23" y="268"/>
                      </a:lnTo>
                      <a:lnTo>
                        <a:pt x="24" y="267"/>
                      </a:lnTo>
                      <a:lnTo>
                        <a:pt x="25" y="267"/>
                      </a:lnTo>
                      <a:lnTo>
                        <a:pt x="25" y="266"/>
                      </a:lnTo>
                      <a:lnTo>
                        <a:pt x="26" y="264"/>
                      </a:lnTo>
                      <a:lnTo>
                        <a:pt x="28" y="264"/>
                      </a:lnTo>
                      <a:lnTo>
                        <a:pt x="28" y="263"/>
                      </a:lnTo>
                      <a:lnTo>
                        <a:pt x="30" y="261"/>
                      </a:lnTo>
                      <a:lnTo>
                        <a:pt x="30" y="260"/>
                      </a:lnTo>
                      <a:lnTo>
                        <a:pt x="32" y="259"/>
                      </a:lnTo>
                      <a:lnTo>
                        <a:pt x="32" y="258"/>
                      </a:lnTo>
                      <a:lnTo>
                        <a:pt x="34" y="256"/>
                      </a:lnTo>
                      <a:lnTo>
                        <a:pt x="35" y="255"/>
                      </a:lnTo>
                      <a:lnTo>
                        <a:pt x="35" y="254"/>
                      </a:lnTo>
                      <a:lnTo>
                        <a:pt x="37" y="253"/>
                      </a:lnTo>
                      <a:lnTo>
                        <a:pt x="37" y="251"/>
                      </a:lnTo>
                      <a:lnTo>
                        <a:pt x="39" y="250"/>
                      </a:lnTo>
                      <a:lnTo>
                        <a:pt x="39" y="249"/>
                      </a:lnTo>
                      <a:lnTo>
                        <a:pt x="41" y="248"/>
                      </a:lnTo>
                      <a:lnTo>
                        <a:pt x="42" y="247"/>
                      </a:lnTo>
                      <a:lnTo>
                        <a:pt x="43" y="246"/>
                      </a:lnTo>
                      <a:lnTo>
                        <a:pt x="44" y="244"/>
                      </a:lnTo>
                      <a:lnTo>
                        <a:pt x="45" y="243"/>
                      </a:lnTo>
                      <a:lnTo>
                        <a:pt x="46" y="242"/>
                      </a:lnTo>
                      <a:lnTo>
                        <a:pt x="46" y="241"/>
                      </a:lnTo>
                      <a:lnTo>
                        <a:pt x="48" y="241"/>
                      </a:lnTo>
                      <a:lnTo>
                        <a:pt x="49" y="240"/>
                      </a:lnTo>
                      <a:lnTo>
                        <a:pt x="50" y="238"/>
                      </a:lnTo>
                      <a:lnTo>
                        <a:pt x="51" y="238"/>
                      </a:lnTo>
                      <a:lnTo>
                        <a:pt x="52" y="237"/>
                      </a:lnTo>
                      <a:lnTo>
                        <a:pt x="53" y="235"/>
                      </a:lnTo>
                      <a:lnTo>
                        <a:pt x="54" y="233"/>
                      </a:lnTo>
                      <a:lnTo>
                        <a:pt x="55" y="232"/>
                      </a:lnTo>
                      <a:lnTo>
                        <a:pt x="56" y="230"/>
                      </a:lnTo>
                      <a:lnTo>
                        <a:pt x="57" y="228"/>
                      </a:lnTo>
                      <a:lnTo>
                        <a:pt x="57" y="226"/>
                      </a:lnTo>
                      <a:lnTo>
                        <a:pt x="59" y="224"/>
                      </a:lnTo>
                      <a:lnTo>
                        <a:pt x="60" y="222"/>
                      </a:lnTo>
                      <a:lnTo>
                        <a:pt x="61" y="219"/>
                      </a:lnTo>
                      <a:lnTo>
                        <a:pt x="62" y="216"/>
                      </a:lnTo>
                      <a:lnTo>
                        <a:pt x="63" y="213"/>
                      </a:lnTo>
                      <a:lnTo>
                        <a:pt x="64" y="210"/>
                      </a:lnTo>
                      <a:lnTo>
                        <a:pt x="65" y="208"/>
                      </a:lnTo>
                      <a:lnTo>
                        <a:pt x="66" y="205"/>
                      </a:lnTo>
                      <a:lnTo>
                        <a:pt x="67" y="201"/>
                      </a:lnTo>
                      <a:lnTo>
                        <a:pt x="68" y="198"/>
                      </a:lnTo>
                      <a:lnTo>
                        <a:pt x="69" y="195"/>
                      </a:lnTo>
                      <a:lnTo>
                        <a:pt x="70" y="192"/>
                      </a:lnTo>
                      <a:lnTo>
                        <a:pt x="71" y="187"/>
                      </a:lnTo>
                      <a:lnTo>
                        <a:pt x="72" y="185"/>
                      </a:lnTo>
                      <a:lnTo>
                        <a:pt x="73" y="181"/>
                      </a:lnTo>
                      <a:lnTo>
                        <a:pt x="74" y="177"/>
                      </a:lnTo>
                      <a:lnTo>
                        <a:pt x="75" y="173"/>
                      </a:lnTo>
                      <a:lnTo>
                        <a:pt x="76" y="169"/>
                      </a:lnTo>
                      <a:lnTo>
                        <a:pt x="77" y="164"/>
                      </a:lnTo>
                      <a:lnTo>
                        <a:pt x="78" y="160"/>
                      </a:lnTo>
                      <a:lnTo>
                        <a:pt x="79" y="155"/>
                      </a:lnTo>
                      <a:lnTo>
                        <a:pt x="80" y="151"/>
                      </a:lnTo>
                      <a:lnTo>
                        <a:pt x="81" y="146"/>
                      </a:lnTo>
                      <a:lnTo>
                        <a:pt x="82" y="140"/>
                      </a:lnTo>
                      <a:lnTo>
                        <a:pt x="83" y="135"/>
                      </a:lnTo>
                      <a:lnTo>
                        <a:pt x="84" y="128"/>
                      </a:lnTo>
                      <a:lnTo>
                        <a:pt x="85" y="122"/>
                      </a:lnTo>
                      <a:lnTo>
                        <a:pt x="86" y="116"/>
                      </a:lnTo>
                      <a:lnTo>
                        <a:pt x="87" y="108"/>
                      </a:lnTo>
                      <a:lnTo>
                        <a:pt x="88" y="99"/>
                      </a:lnTo>
                      <a:lnTo>
                        <a:pt x="89" y="91"/>
                      </a:lnTo>
                      <a:lnTo>
                        <a:pt x="90" y="83"/>
                      </a:lnTo>
                      <a:lnTo>
                        <a:pt x="91" y="74"/>
                      </a:lnTo>
                      <a:lnTo>
                        <a:pt x="92" y="66"/>
                      </a:lnTo>
                      <a:lnTo>
                        <a:pt x="93" y="55"/>
                      </a:lnTo>
                      <a:lnTo>
                        <a:pt x="94" y="47"/>
                      </a:lnTo>
                      <a:lnTo>
                        <a:pt x="95" y="38"/>
                      </a:lnTo>
                      <a:lnTo>
                        <a:pt x="96" y="29"/>
                      </a:lnTo>
                      <a:lnTo>
                        <a:pt x="97" y="21"/>
                      </a:lnTo>
                      <a:lnTo>
                        <a:pt x="98" y="14"/>
                      </a:lnTo>
                      <a:lnTo>
                        <a:pt x="99" y="8"/>
                      </a:lnTo>
                      <a:lnTo>
                        <a:pt x="100" y="0"/>
                      </a:lnTo>
                    </a:path>
                  </a:pathLst>
                </a:custGeom>
                <a:grpFill/>
                <a:ln w="12700" cap="rnd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79" name="Freeform 178"/>
                <p:cNvSpPr>
                  <a:spLocks/>
                </p:cNvSpPr>
                <p:nvPr/>
              </p:nvSpPr>
              <p:spPr bwMode="auto">
                <a:xfrm>
                  <a:off x="5311" y="1124"/>
                  <a:ext cx="102" cy="1649"/>
                </a:xfrm>
                <a:custGeom>
                  <a:avLst/>
                  <a:gdLst>
                    <a:gd name="T0" fmla="*/ 1 w 102"/>
                    <a:gd name="T1" fmla="*/ 632 h 1649"/>
                    <a:gd name="T2" fmla="*/ 3 w 102"/>
                    <a:gd name="T3" fmla="*/ 617 h 1649"/>
                    <a:gd name="T4" fmla="*/ 5 w 102"/>
                    <a:gd name="T5" fmla="*/ 602 h 1649"/>
                    <a:gd name="T6" fmla="*/ 8 w 102"/>
                    <a:gd name="T7" fmla="*/ 585 h 1649"/>
                    <a:gd name="T8" fmla="*/ 9 w 102"/>
                    <a:gd name="T9" fmla="*/ 559 h 1649"/>
                    <a:gd name="T10" fmla="*/ 11 w 102"/>
                    <a:gd name="T11" fmla="*/ 496 h 1649"/>
                    <a:gd name="T12" fmla="*/ 14 w 102"/>
                    <a:gd name="T13" fmla="*/ 400 h 1649"/>
                    <a:gd name="T14" fmla="*/ 16 w 102"/>
                    <a:gd name="T15" fmla="*/ 299 h 1649"/>
                    <a:gd name="T16" fmla="*/ 18 w 102"/>
                    <a:gd name="T17" fmla="*/ 208 h 1649"/>
                    <a:gd name="T18" fmla="*/ 20 w 102"/>
                    <a:gd name="T19" fmla="*/ 114 h 1649"/>
                    <a:gd name="T20" fmla="*/ 22 w 102"/>
                    <a:gd name="T21" fmla="*/ 43 h 1649"/>
                    <a:gd name="T22" fmla="*/ 23 w 102"/>
                    <a:gd name="T23" fmla="*/ 6 h 1649"/>
                    <a:gd name="T24" fmla="*/ 26 w 102"/>
                    <a:gd name="T25" fmla="*/ 2 h 1649"/>
                    <a:gd name="T26" fmla="*/ 28 w 102"/>
                    <a:gd name="T27" fmla="*/ 30 h 1649"/>
                    <a:gd name="T28" fmla="*/ 29 w 102"/>
                    <a:gd name="T29" fmla="*/ 78 h 1649"/>
                    <a:gd name="T30" fmla="*/ 32 w 102"/>
                    <a:gd name="T31" fmla="*/ 155 h 1649"/>
                    <a:gd name="T32" fmla="*/ 34 w 102"/>
                    <a:gd name="T33" fmla="*/ 281 h 1649"/>
                    <a:gd name="T34" fmla="*/ 36 w 102"/>
                    <a:gd name="T35" fmla="*/ 472 h 1649"/>
                    <a:gd name="T36" fmla="*/ 38 w 102"/>
                    <a:gd name="T37" fmla="*/ 727 h 1649"/>
                    <a:gd name="T38" fmla="*/ 40 w 102"/>
                    <a:gd name="T39" fmla="*/ 1047 h 1649"/>
                    <a:gd name="T40" fmla="*/ 42 w 102"/>
                    <a:gd name="T41" fmla="*/ 1372 h 1649"/>
                    <a:gd name="T42" fmla="*/ 44 w 102"/>
                    <a:gd name="T43" fmla="*/ 1563 h 1649"/>
                    <a:gd name="T44" fmla="*/ 46 w 102"/>
                    <a:gd name="T45" fmla="*/ 1620 h 1649"/>
                    <a:gd name="T46" fmla="*/ 48 w 102"/>
                    <a:gd name="T47" fmla="*/ 1637 h 1649"/>
                    <a:gd name="T48" fmla="*/ 50 w 102"/>
                    <a:gd name="T49" fmla="*/ 1642 h 1649"/>
                    <a:gd name="T50" fmla="*/ 52 w 102"/>
                    <a:gd name="T51" fmla="*/ 1644 h 1649"/>
                    <a:gd name="T52" fmla="*/ 54 w 102"/>
                    <a:gd name="T53" fmla="*/ 1645 h 1649"/>
                    <a:gd name="T54" fmla="*/ 56 w 102"/>
                    <a:gd name="T55" fmla="*/ 1645 h 1649"/>
                    <a:gd name="T56" fmla="*/ 59 w 102"/>
                    <a:gd name="T57" fmla="*/ 1645 h 1649"/>
                    <a:gd name="T58" fmla="*/ 61 w 102"/>
                    <a:gd name="T59" fmla="*/ 1645 h 1649"/>
                    <a:gd name="T60" fmla="*/ 63 w 102"/>
                    <a:gd name="T61" fmla="*/ 1645 h 1649"/>
                    <a:gd name="T62" fmla="*/ 65 w 102"/>
                    <a:gd name="T63" fmla="*/ 1646 h 1649"/>
                    <a:gd name="T64" fmla="*/ 66 w 102"/>
                    <a:gd name="T65" fmla="*/ 1646 h 1649"/>
                    <a:gd name="T66" fmla="*/ 68 w 102"/>
                    <a:gd name="T67" fmla="*/ 1647 h 1649"/>
                    <a:gd name="T68" fmla="*/ 70 w 102"/>
                    <a:gd name="T69" fmla="*/ 1647 h 1649"/>
                    <a:gd name="T70" fmla="*/ 73 w 102"/>
                    <a:gd name="T71" fmla="*/ 1647 h 1649"/>
                    <a:gd name="T72" fmla="*/ 75 w 102"/>
                    <a:gd name="T73" fmla="*/ 1647 h 1649"/>
                    <a:gd name="T74" fmla="*/ 77 w 102"/>
                    <a:gd name="T75" fmla="*/ 1648 h 1649"/>
                    <a:gd name="T76" fmla="*/ 79 w 102"/>
                    <a:gd name="T77" fmla="*/ 1648 h 1649"/>
                    <a:gd name="T78" fmla="*/ 81 w 102"/>
                    <a:gd name="T79" fmla="*/ 1648 h 1649"/>
                    <a:gd name="T80" fmla="*/ 83 w 102"/>
                    <a:gd name="T81" fmla="*/ 1648 h 1649"/>
                    <a:gd name="T82" fmla="*/ 85 w 102"/>
                    <a:gd name="T83" fmla="*/ 1648 h 1649"/>
                    <a:gd name="T84" fmla="*/ 87 w 102"/>
                    <a:gd name="T85" fmla="*/ 1648 h 1649"/>
                    <a:gd name="T86" fmla="*/ 89 w 102"/>
                    <a:gd name="T87" fmla="*/ 1648 h 1649"/>
                    <a:gd name="T88" fmla="*/ 91 w 102"/>
                    <a:gd name="T89" fmla="*/ 1648 h 1649"/>
                    <a:gd name="T90" fmla="*/ 93 w 102"/>
                    <a:gd name="T91" fmla="*/ 1648 h 1649"/>
                    <a:gd name="T92" fmla="*/ 95 w 102"/>
                    <a:gd name="T93" fmla="*/ 1648 h 1649"/>
                    <a:gd name="T94" fmla="*/ 97 w 102"/>
                    <a:gd name="T95" fmla="*/ 1648 h 1649"/>
                    <a:gd name="T96" fmla="*/ 99 w 102"/>
                    <a:gd name="T97" fmla="*/ 1648 h 1649"/>
                    <a:gd name="T98" fmla="*/ 101 w 102"/>
                    <a:gd name="T99" fmla="*/ 1648 h 1649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2" h="1649">
                      <a:moveTo>
                        <a:pt x="0" y="638"/>
                      </a:moveTo>
                      <a:lnTo>
                        <a:pt x="1" y="632"/>
                      </a:lnTo>
                      <a:lnTo>
                        <a:pt x="2" y="625"/>
                      </a:lnTo>
                      <a:lnTo>
                        <a:pt x="3" y="617"/>
                      </a:lnTo>
                      <a:lnTo>
                        <a:pt x="4" y="610"/>
                      </a:lnTo>
                      <a:lnTo>
                        <a:pt x="5" y="602"/>
                      </a:lnTo>
                      <a:lnTo>
                        <a:pt x="7" y="593"/>
                      </a:lnTo>
                      <a:lnTo>
                        <a:pt x="8" y="585"/>
                      </a:lnTo>
                      <a:lnTo>
                        <a:pt x="8" y="573"/>
                      </a:lnTo>
                      <a:lnTo>
                        <a:pt x="9" y="559"/>
                      </a:lnTo>
                      <a:lnTo>
                        <a:pt x="10" y="534"/>
                      </a:lnTo>
                      <a:lnTo>
                        <a:pt x="11" y="496"/>
                      </a:lnTo>
                      <a:lnTo>
                        <a:pt x="12" y="448"/>
                      </a:lnTo>
                      <a:lnTo>
                        <a:pt x="14" y="400"/>
                      </a:lnTo>
                      <a:lnTo>
                        <a:pt x="14" y="349"/>
                      </a:lnTo>
                      <a:lnTo>
                        <a:pt x="16" y="299"/>
                      </a:lnTo>
                      <a:lnTo>
                        <a:pt x="16" y="253"/>
                      </a:lnTo>
                      <a:lnTo>
                        <a:pt x="18" y="208"/>
                      </a:lnTo>
                      <a:lnTo>
                        <a:pt x="18" y="161"/>
                      </a:lnTo>
                      <a:lnTo>
                        <a:pt x="20" y="114"/>
                      </a:lnTo>
                      <a:lnTo>
                        <a:pt x="21" y="74"/>
                      </a:lnTo>
                      <a:lnTo>
                        <a:pt x="22" y="43"/>
                      </a:lnTo>
                      <a:lnTo>
                        <a:pt x="23" y="21"/>
                      </a:lnTo>
                      <a:lnTo>
                        <a:pt x="23" y="6"/>
                      </a:lnTo>
                      <a:lnTo>
                        <a:pt x="25" y="0"/>
                      </a:lnTo>
                      <a:lnTo>
                        <a:pt x="26" y="2"/>
                      </a:lnTo>
                      <a:lnTo>
                        <a:pt x="27" y="12"/>
                      </a:lnTo>
                      <a:lnTo>
                        <a:pt x="28" y="30"/>
                      </a:lnTo>
                      <a:lnTo>
                        <a:pt x="29" y="51"/>
                      </a:lnTo>
                      <a:lnTo>
                        <a:pt x="29" y="78"/>
                      </a:lnTo>
                      <a:lnTo>
                        <a:pt x="31" y="112"/>
                      </a:lnTo>
                      <a:lnTo>
                        <a:pt x="32" y="155"/>
                      </a:lnTo>
                      <a:lnTo>
                        <a:pt x="33" y="211"/>
                      </a:lnTo>
                      <a:lnTo>
                        <a:pt x="34" y="281"/>
                      </a:lnTo>
                      <a:lnTo>
                        <a:pt x="35" y="368"/>
                      </a:lnTo>
                      <a:lnTo>
                        <a:pt x="36" y="472"/>
                      </a:lnTo>
                      <a:lnTo>
                        <a:pt x="36" y="592"/>
                      </a:lnTo>
                      <a:lnTo>
                        <a:pt x="38" y="727"/>
                      </a:lnTo>
                      <a:lnTo>
                        <a:pt x="39" y="877"/>
                      </a:lnTo>
                      <a:lnTo>
                        <a:pt x="40" y="1047"/>
                      </a:lnTo>
                      <a:lnTo>
                        <a:pt x="41" y="1218"/>
                      </a:lnTo>
                      <a:lnTo>
                        <a:pt x="42" y="1372"/>
                      </a:lnTo>
                      <a:lnTo>
                        <a:pt x="43" y="1489"/>
                      </a:lnTo>
                      <a:lnTo>
                        <a:pt x="44" y="1563"/>
                      </a:lnTo>
                      <a:lnTo>
                        <a:pt x="45" y="1602"/>
                      </a:lnTo>
                      <a:lnTo>
                        <a:pt x="46" y="1620"/>
                      </a:lnTo>
                      <a:lnTo>
                        <a:pt x="48" y="1631"/>
                      </a:lnTo>
                      <a:lnTo>
                        <a:pt x="48" y="1637"/>
                      </a:lnTo>
                      <a:lnTo>
                        <a:pt x="49" y="1640"/>
                      </a:lnTo>
                      <a:lnTo>
                        <a:pt x="50" y="1642"/>
                      </a:lnTo>
                      <a:lnTo>
                        <a:pt x="51" y="1643"/>
                      </a:lnTo>
                      <a:lnTo>
                        <a:pt x="52" y="1644"/>
                      </a:lnTo>
                      <a:lnTo>
                        <a:pt x="53" y="1645"/>
                      </a:lnTo>
                      <a:lnTo>
                        <a:pt x="54" y="1645"/>
                      </a:lnTo>
                      <a:lnTo>
                        <a:pt x="55" y="1645"/>
                      </a:lnTo>
                      <a:lnTo>
                        <a:pt x="56" y="1645"/>
                      </a:lnTo>
                      <a:lnTo>
                        <a:pt x="57" y="1645"/>
                      </a:lnTo>
                      <a:lnTo>
                        <a:pt x="59" y="1645"/>
                      </a:lnTo>
                      <a:lnTo>
                        <a:pt x="61" y="1645"/>
                      </a:lnTo>
                      <a:lnTo>
                        <a:pt x="63" y="1645"/>
                      </a:lnTo>
                      <a:lnTo>
                        <a:pt x="65" y="1646"/>
                      </a:lnTo>
                      <a:lnTo>
                        <a:pt x="66" y="1646"/>
                      </a:lnTo>
                      <a:lnTo>
                        <a:pt x="68" y="1647"/>
                      </a:lnTo>
                      <a:lnTo>
                        <a:pt x="69" y="1647"/>
                      </a:lnTo>
                      <a:lnTo>
                        <a:pt x="70" y="1647"/>
                      </a:lnTo>
                      <a:lnTo>
                        <a:pt x="72" y="1647"/>
                      </a:lnTo>
                      <a:lnTo>
                        <a:pt x="73" y="1647"/>
                      </a:lnTo>
                      <a:lnTo>
                        <a:pt x="74" y="1647"/>
                      </a:lnTo>
                      <a:lnTo>
                        <a:pt x="75" y="1647"/>
                      </a:lnTo>
                      <a:lnTo>
                        <a:pt x="76" y="1648"/>
                      </a:lnTo>
                      <a:lnTo>
                        <a:pt x="77" y="1648"/>
                      </a:lnTo>
                      <a:lnTo>
                        <a:pt x="78" y="1648"/>
                      </a:lnTo>
                      <a:lnTo>
                        <a:pt x="79" y="1648"/>
                      </a:lnTo>
                      <a:lnTo>
                        <a:pt x="80" y="1648"/>
                      </a:lnTo>
                      <a:lnTo>
                        <a:pt x="81" y="1648"/>
                      </a:lnTo>
                      <a:lnTo>
                        <a:pt x="83" y="1648"/>
                      </a:lnTo>
                      <a:lnTo>
                        <a:pt x="84" y="1648"/>
                      </a:lnTo>
                      <a:lnTo>
                        <a:pt x="85" y="1648"/>
                      </a:lnTo>
                      <a:lnTo>
                        <a:pt x="86" y="1648"/>
                      </a:lnTo>
                      <a:lnTo>
                        <a:pt x="87" y="1648"/>
                      </a:lnTo>
                      <a:lnTo>
                        <a:pt x="88" y="1648"/>
                      </a:lnTo>
                      <a:lnTo>
                        <a:pt x="89" y="1648"/>
                      </a:lnTo>
                      <a:lnTo>
                        <a:pt x="90" y="1648"/>
                      </a:lnTo>
                      <a:lnTo>
                        <a:pt x="91" y="1648"/>
                      </a:lnTo>
                      <a:lnTo>
                        <a:pt x="92" y="1648"/>
                      </a:lnTo>
                      <a:lnTo>
                        <a:pt x="93" y="1648"/>
                      </a:lnTo>
                      <a:lnTo>
                        <a:pt x="94" y="1648"/>
                      </a:lnTo>
                      <a:lnTo>
                        <a:pt x="95" y="1648"/>
                      </a:lnTo>
                      <a:lnTo>
                        <a:pt x="96" y="1648"/>
                      </a:lnTo>
                      <a:lnTo>
                        <a:pt x="97" y="1648"/>
                      </a:lnTo>
                      <a:lnTo>
                        <a:pt x="98" y="1648"/>
                      </a:lnTo>
                      <a:lnTo>
                        <a:pt x="99" y="1648"/>
                      </a:lnTo>
                      <a:lnTo>
                        <a:pt x="100" y="1648"/>
                      </a:lnTo>
                      <a:lnTo>
                        <a:pt x="101" y="1648"/>
                      </a:lnTo>
                    </a:path>
                  </a:pathLst>
                </a:custGeom>
                <a:grpFill/>
                <a:ln w="12700" cap="rnd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</p:grpSp>
        </p:grp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8473191" y="3359737"/>
              <a:ext cx="127000" cy="1270"/>
            </a:xfrm>
            <a:custGeom>
              <a:avLst/>
              <a:gdLst>
                <a:gd name="T0" fmla="*/ 1588 w 100"/>
                <a:gd name="T1" fmla="*/ 0 h 1"/>
                <a:gd name="T2" fmla="*/ 4763 w 100"/>
                <a:gd name="T3" fmla="*/ 0 h 1"/>
                <a:gd name="T4" fmla="*/ 7938 w 100"/>
                <a:gd name="T5" fmla="*/ 0 h 1"/>
                <a:gd name="T6" fmla="*/ 11113 w 100"/>
                <a:gd name="T7" fmla="*/ 0 h 1"/>
                <a:gd name="T8" fmla="*/ 14288 w 100"/>
                <a:gd name="T9" fmla="*/ 0 h 1"/>
                <a:gd name="T10" fmla="*/ 17463 w 100"/>
                <a:gd name="T11" fmla="*/ 0 h 1"/>
                <a:gd name="T12" fmla="*/ 20638 w 100"/>
                <a:gd name="T13" fmla="*/ 0 h 1"/>
                <a:gd name="T14" fmla="*/ 23813 w 100"/>
                <a:gd name="T15" fmla="*/ 0 h 1"/>
                <a:gd name="T16" fmla="*/ 26988 w 100"/>
                <a:gd name="T17" fmla="*/ 0 h 1"/>
                <a:gd name="T18" fmla="*/ 30163 w 100"/>
                <a:gd name="T19" fmla="*/ 0 h 1"/>
                <a:gd name="T20" fmla="*/ 33338 w 100"/>
                <a:gd name="T21" fmla="*/ 0 h 1"/>
                <a:gd name="T22" fmla="*/ 36513 w 100"/>
                <a:gd name="T23" fmla="*/ 0 h 1"/>
                <a:gd name="T24" fmla="*/ 39688 w 100"/>
                <a:gd name="T25" fmla="*/ 0 h 1"/>
                <a:gd name="T26" fmla="*/ 42863 w 100"/>
                <a:gd name="T27" fmla="*/ 0 h 1"/>
                <a:gd name="T28" fmla="*/ 46038 w 100"/>
                <a:gd name="T29" fmla="*/ 0 h 1"/>
                <a:gd name="T30" fmla="*/ 49213 w 100"/>
                <a:gd name="T31" fmla="*/ 0 h 1"/>
                <a:gd name="T32" fmla="*/ 52388 w 100"/>
                <a:gd name="T33" fmla="*/ 0 h 1"/>
                <a:gd name="T34" fmla="*/ 55563 w 100"/>
                <a:gd name="T35" fmla="*/ 0 h 1"/>
                <a:gd name="T36" fmla="*/ 58738 w 100"/>
                <a:gd name="T37" fmla="*/ 0 h 1"/>
                <a:gd name="T38" fmla="*/ 61913 w 100"/>
                <a:gd name="T39" fmla="*/ 0 h 1"/>
                <a:gd name="T40" fmla="*/ 65088 w 100"/>
                <a:gd name="T41" fmla="*/ 0 h 1"/>
                <a:gd name="T42" fmla="*/ 68263 w 100"/>
                <a:gd name="T43" fmla="*/ 0 h 1"/>
                <a:gd name="T44" fmla="*/ 71438 w 100"/>
                <a:gd name="T45" fmla="*/ 0 h 1"/>
                <a:gd name="T46" fmla="*/ 74613 w 100"/>
                <a:gd name="T47" fmla="*/ 0 h 1"/>
                <a:gd name="T48" fmla="*/ 77788 w 100"/>
                <a:gd name="T49" fmla="*/ 0 h 1"/>
                <a:gd name="T50" fmla="*/ 80963 w 100"/>
                <a:gd name="T51" fmla="*/ 0 h 1"/>
                <a:gd name="T52" fmla="*/ 84138 w 100"/>
                <a:gd name="T53" fmla="*/ 0 h 1"/>
                <a:gd name="T54" fmla="*/ 87313 w 100"/>
                <a:gd name="T55" fmla="*/ 0 h 1"/>
                <a:gd name="T56" fmla="*/ 90488 w 100"/>
                <a:gd name="T57" fmla="*/ 0 h 1"/>
                <a:gd name="T58" fmla="*/ 93663 w 100"/>
                <a:gd name="T59" fmla="*/ 0 h 1"/>
                <a:gd name="T60" fmla="*/ 96838 w 100"/>
                <a:gd name="T61" fmla="*/ 0 h 1"/>
                <a:gd name="T62" fmla="*/ 100013 w 100"/>
                <a:gd name="T63" fmla="*/ 0 h 1"/>
                <a:gd name="T64" fmla="*/ 103188 w 100"/>
                <a:gd name="T65" fmla="*/ 0 h 1"/>
                <a:gd name="T66" fmla="*/ 106363 w 100"/>
                <a:gd name="T67" fmla="*/ 0 h 1"/>
                <a:gd name="T68" fmla="*/ 111125 w 100"/>
                <a:gd name="T69" fmla="*/ 0 h 1"/>
                <a:gd name="T70" fmla="*/ 112713 w 100"/>
                <a:gd name="T71" fmla="*/ 0 h 1"/>
                <a:gd name="T72" fmla="*/ 115888 w 100"/>
                <a:gd name="T73" fmla="*/ 0 h 1"/>
                <a:gd name="T74" fmla="*/ 119063 w 100"/>
                <a:gd name="T75" fmla="*/ 0 h 1"/>
                <a:gd name="T76" fmla="*/ 122238 w 100"/>
                <a:gd name="T77" fmla="*/ 0 h 1"/>
                <a:gd name="T78" fmla="*/ 125413 w 100"/>
                <a:gd name="T79" fmla="*/ 0 h 1"/>
                <a:gd name="T80" fmla="*/ 128588 w 100"/>
                <a:gd name="T81" fmla="*/ 0 h 1"/>
                <a:gd name="T82" fmla="*/ 131763 w 100"/>
                <a:gd name="T83" fmla="*/ 0 h 1"/>
                <a:gd name="T84" fmla="*/ 134938 w 100"/>
                <a:gd name="T85" fmla="*/ 0 h 1"/>
                <a:gd name="T86" fmla="*/ 139700 w 100"/>
                <a:gd name="T87" fmla="*/ 0 h 1"/>
                <a:gd name="T88" fmla="*/ 141288 w 100"/>
                <a:gd name="T89" fmla="*/ 0 h 1"/>
                <a:gd name="T90" fmla="*/ 144463 w 100"/>
                <a:gd name="T91" fmla="*/ 0 h 1"/>
                <a:gd name="T92" fmla="*/ 147638 w 100"/>
                <a:gd name="T93" fmla="*/ 0 h 1"/>
                <a:gd name="T94" fmla="*/ 150813 w 100"/>
                <a:gd name="T95" fmla="*/ 0 h 1"/>
                <a:gd name="T96" fmla="*/ 153988 w 100"/>
                <a:gd name="T97" fmla="*/ 0 h 1"/>
                <a:gd name="T98" fmla="*/ 157163 w 100"/>
                <a:gd name="T99" fmla="*/ 0 h 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00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70" y="0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6" y="0"/>
                  </a:lnTo>
                  <a:lnTo>
                    <a:pt x="77" y="0"/>
                  </a:lnTo>
                  <a:lnTo>
                    <a:pt x="78" y="0"/>
                  </a:lnTo>
                  <a:lnTo>
                    <a:pt x="79" y="0"/>
                  </a:lnTo>
                  <a:lnTo>
                    <a:pt x="80" y="0"/>
                  </a:lnTo>
                  <a:lnTo>
                    <a:pt x="81" y="0"/>
                  </a:lnTo>
                  <a:lnTo>
                    <a:pt x="82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3" y="0"/>
                  </a:lnTo>
                  <a:lnTo>
                    <a:pt x="95" y="0"/>
                  </a:lnTo>
                  <a:lnTo>
                    <a:pt x="96" y="0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99" y="0"/>
                  </a:lnTo>
                </a:path>
              </a:pathLst>
            </a:custGeom>
            <a:grp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8598921" y="3359737"/>
              <a:ext cx="43180" cy="1270"/>
            </a:xfrm>
            <a:custGeom>
              <a:avLst/>
              <a:gdLst>
                <a:gd name="T0" fmla="*/ 0 w 34"/>
                <a:gd name="T1" fmla="*/ 0 h 1"/>
                <a:gd name="T2" fmla="*/ 1588 w 34"/>
                <a:gd name="T3" fmla="*/ 0 h 1"/>
                <a:gd name="T4" fmla="*/ 4763 w 34"/>
                <a:gd name="T5" fmla="*/ 0 h 1"/>
                <a:gd name="T6" fmla="*/ 4763 w 34"/>
                <a:gd name="T7" fmla="*/ 0 h 1"/>
                <a:gd name="T8" fmla="*/ 6350 w 34"/>
                <a:gd name="T9" fmla="*/ 0 h 1"/>
                <a:gd name="T10" fmla="*/ 7938 w 34"/>
                <a:gd name="T11" fmla="*/ 0 h 1"/>
                <a:gd name="T12" fmla="*/ 11113 w 34"/>
                <a:gd name="T13" fmla="*/ 0 h 1"/>
                <a:gd name="T14" fmla="*/ 11113 w 34"/>
                <a:gd name="T15" fmla="*/ 0 h 1"/>
                <a:gd name="T16" fmla="*/ 14288 w 34"/>
                <a:gd name="T17" fmla="*/ 0 h 1"/>
                <a:gd name="T18" fmla="*/ 15875 w 34"/>
                <a:gd name="T19" fmla="*/ 0 h 1"/>
                <a:gd name="T20" fmla="*/ 17463 w 34"/>
                <a:gd name="T21" fmla="*/ 0 h 1"/>
                <a:gd name="T22" fmla="*/ 17463 w 34"/>
                <a:gd name="T23" fmla="*/ 0 h 1"/>
                <a:gd name="T24" fmla="*/ 20638 w 34"/>
                <a:gd name="T25" fmla="*/ 0 h 1"/>
                <a:gd name="T26" fmla="*/ 22225 w 34"/>
                <a:gd name="T27" fmla="*/ 0 h 1"/>
                <a:gd name="T28" fmla="*/ 23813 w 34"/>
                <a:gd name="T29" fmla="*/ 0 h 1"/>
                <a:gd name="T30" fmla="*/ 25400 w 34"/>
                <a:gd name="T31" fmla="*/ 0 h 1"/>
                <a:gd name="T32" fmla="*/ 26988 w 34"/>
                <a:gd name="T33" fmla="*/ 0 h 1"/>
                <a:gd name="T34" fmla="*/ 28575 w 34"/>
                <a:gd name="T35" fmla="*/ 0 h 1"/>
                <a:gd name="T36" fmla="*/ 28575 w 34"/>
                <a:gd name="T37" fmla="*/ 0 h 1"/>
                <a:gd name="T38" fmla="*/ 31750 w 34"/>
                <a:gd name="T39" fmla="*/ 0 h 1"/>
                <a:gd name="T40" fmla="*/ 33338 w 34"/>
                <a:gd name="T41" fmla="*/ 0 h 1"/>
                <a:gd name="T42" fmla="*/ 34925 w 34"/>
                <a:gd name="T43" fmla="*/ 0 h 1"/>
                <a:gd name="T44" fmla="*/ 36513 w 34"/>
                <a:gd name="T45" fmla="*/ 0 h 1"/>
                <a:gd name="T46" fmla="*/ 38100 w 34"/>
                <a:gd name="T47" fmla="*/ 0 h 1"/>
                <a:gd name="T48" fmla="*/ 39688 w 34"/>
                <a:gd name="T49" fmla="*/ 0 h 1"/>
                <a:gd name="T50" fmla="*/ 41275 w 34"/>
                <a:gd name="T51" fmla="*/ 0 h 1"/>
                <a:gd name="T52" fmla="*/ 42863 w 34"/>
                <a:gd name="T53" fmla="*/ 0 h 1"/>
                <a:gd name="T54" fmla="*/ 44450 w 34"/>
                <a:gd name="T55" fmla="*/ 0 h 1"/>
                <a:gd name="T56" fmla="*/ 46038 w 34"/>
                <a:gd name="T57" fmla="*/ 0 h 1"/>
                <a:gd name="T58" fmla="*/ 47625 w 34"/>
                <a:gd name="T59" fmla="*/ 0 h 1"/>
                <a:gd name="T60" fmla="*/ 49213 w 34"/>
                <a:gd name="T61" fmla="*/ 0 h 1"/>
                <a:gd name="T62" fmla="*/ 50800 w 34"/>
                <a:gd name="T63" fmla="*/ 0 h 1"/>
                <a:gd name="T64" fmla="*/ 52388 w 34"/>
                <a:gd name="T65" fmla="*/ 0 h 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4" h="1">
                  <a:moveTo>
                    <a:pt x="0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3" y="0"/>
                  </a:lnTo>
                </a:path>
              </a:pathLst>
            </a:custGeom>
            <a:grp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grpSp>
          <p:nvGrpSpPr>
            <p:cNvPr id="97" name="Group 96"/>
            <p:cNvGrpSpPr>
              <a:grpSpLocks/>
            </p:cNvGrpSpPr>
            <p:nvPr/>
          </p:nvGrpSpPr>
          <p:grpSpPr bwMode="auto">
            <a:xfrm>
              <a:off x="4560321" y="1986867"/>
              <a:ext cx="2025650" cy="1172210"/>
              <a:chOff x="2331" y="1691"/>
              <a:chExt cx="1595" cy="923"/>
            </a:xfrm>
            <a:grpFill/>
          </p:grpSpPr>
          <p:sp>
            <p:nvSpPr>
              <p:cNvPr id="132" name="Freeform 131"/>
              <p:cNvSpPr>
                <a:spLocks/>
              </p:cNvSpPr>
              <p:nvPr/>
            </p:nvSpPr>
            <p:spPr bwMode="auto">
              <a:xfrm>
                <a:off x="2331" y="2171"/>
                <a:ext cx="101" cy="312"/>
              </a:xfrm>
              <a:custGeom>
                <a:avLst/>
                <a:gdLst>
                  <a:gd name="T0" fmla="*/ 1 w 101"/>
                  <a:gd name="T1" fmla="*/ 81 h 312"/>
                  <a:gd name="T2" fmla="*/ 3 w 101"/>
                  <a:gd name="T3" fmla="*/ 81 h 312"/>
                  <a:gd name="T4" fmla="*/ 5 w 101"/>
                  <a:gd name="T5" fmla="*/ 81 h 312"/>
                  <a:gd name="T6" fmla="*/ 7 w 101"/>
                  <a:gd name="T7" fmla="*/ 75 h 312"/>
                  <a:gd name="T8" fmla="*/ 9 w 101"/>
                  <a:gd name="T9" fmla="*/ 75 h 312"/>
                  <a:gd name="T10" fmla="*/ 11 w 101"/>
                  <a:gd name="T11" fmla="*/ 69 h 312"/>
                  <a:gd name="T12" fmla="*/ 14 w 101"/>
                  <a:gd name="T13" fmla="*/ 69 h 312"/>
                  <a:gd name="T14" fmla="*/ 15 w 101"/>
                  <a:gd name="T15" fmla="*/ 74 h 312"/>
                  <a:gd name="T16" fmla="*/ 17 w 101"/>
                  <a:gd name="T17" fmla="*/ 75 h 312"/>
                  <a:gd name="T18" fmla="*/ 19 w 101"/>
                  <a:gd name="T19" fmla="*/ 81 h 312"/>
                  <a:gd name="T20" fmla="*/ 21 w 101"/>
                  <a:gd name="T21" fmla="*/ 90 h 312"/>
                  <a:gd name="T22" fmla="*/ 23 w 101"/>
                  <a:gd name="T23" fmla="*/ 96 h 312"/>
                  <a:gd name="T24" fmla="*/ 25 w 101"/>
                  <a:gd name="T25" fmla="*/ 95 h 312"/>
                  <a:gd name="T26" fmla="*/ 27 w 101"/>
                  <a:gd name="T27" fmla="*/ 97 h 312"/>
                  <a:gd name="T28" fmla="*/ 29 w 101"/>
                  <a:gd name="T29" fmla="*/ 91 h 312"/>
                  <a:gd name="T30" fmla="*/ 32 w 101"/>
                  <a:gd name="T31" fmla="*/ 68 h 312"/>
                  <a:gd name="T32" fmla="*/ 34 w 101"/>
                  <a:gd name="T33" fmla="*/ 0 h 312"/>
                  <a:gd name="T34" fmla="*/ 35 w 101"/>
                  <a:gd name="T35" fmla="*/ 15 h 312"/>
                  <a:gd name="T36" fmla="*/ 37 w 101"/>
                  <a:gd name="T37" fmla="*/ 81 h 312"/>
                  <a:gd name="T38" fmla="*/ 39 w 101"/>
                  <a:gd name="T39" fmla="*/ 136 h 312"/>
                  <a:gd name="T40" fmla="*/ 41 w 101"/>
                  <a:gd name="T41" fmla="*/ 170 h 312"/>
                  <a:gd name="T42" fmla="*/ 43 w 101"/>
                  <a:gd name="T43" fmla="*/ 195 h 312"/>
                  <a:gd name="T44" fmla="*/ 46 w 101"/>
                  <a:gd name="T45" fmla="*/ 216 h 312"/>
                  <a:gd name="T46" fmla="*/ 47 w 101"/>
                  <a:gd name="T47" fmla="*/ 227 h 312"/>
                  <a:gd name="T48" fmla="*/ 50 w 101"/>
                  <a:gd name="T49" fmla="*/ 236 h 312"/>
                  <a:gd name="T50" fmla="*/ 52 w 101"/>
                  <a:gd name="T51" fmla="*/ 240 h 312"/>
                  <a:gd name="T52" fmla="*/ 54 w 101"/>
                  <a:gd name="T53" fmla="*/ 243 h 312"/>
                  <a:gd name="T54" fmla="*/ 55 w 101"/>
                  <a:gd name="T55" fmla="*/ 247 h 312"/>
                  <a:gd name="T56" fmla="*/ 57 w 101"/>
                  <a:gd name="T57" fmla="*/ 249 h 312"/>
                  <a:gd name="T58" fmla="*/ 59 w 101"/>
                  <a:gd name="T59" fmla="*/ 254 h 312"/>
                  <a:gd name="T60" fmla="*/ 61 w 101"/>
                  <a:gd name="T61" fmla="*/ 257 h 312"/>
                  <a:gd name="T62" fmla="*/ 64 w 101"/>
                  <a:gd name="T63" fmla="*/ 260 h 312"/>
                  <a:gd name="T64" fmla="*/ 66 w 101"/>
                  <a:gd name="T65" fmla="*/ 261 h 312"/>
                  <a:gd name="T66" fmla="*/ 68 w 101"/>
                  <a:gd name="T67" fmla="*/ 262 h 312"/>
                  <a:gd name="T68" fmla="*/ 70 w 101"/>
                  <a:gd name="T69" fmla="*/ 265 h 312"/>
                  <a:gd name="T70" fmla="*/ 72 w 101"/>
                  <a:gd name="T71" fmla="*/ 268 h 312"/>
                  <a:gd name="T72" fmla="*/ 74 w 101"/>
                  <a:gd name="T73" fmla="*/ 268 h 312"/>
                  <a:gd name="T74" fmla="*/ 75 w 101"/>
                  <a:gd name="T75" fmla="*/ 270 h 312"/>
                  <a:gd name="T76" fmla="*/ 78 w 101"/>
                  <a:gd name="T77" fmla="*/ 272 h 312"/>
                  <a:gd name="T78" fmla="*/ 80 w 101"/>
                  <a:gd name="T79" fmla="*/ 270 h 312"/>
                  <a:gd name="T80" fmla="*/ 82 w 101"/>
                  <a:gd name="T81" fmla="*/ 270 h 312"/>
                  <a:gd name="T82" fmla="*/ 84 w 101"/>
                  <a:gd name="T83" fmla="*/ 281 h 312"/>
                  <a:gd name="T84" fmla="*/ 86 w 101"/>
                  <a:gd name="T85" fmla="*/ 285 h 312"/>
                  <a:gd name="T86" fmla="*/ 88 w 101"/>
                  <a:gd name="T87" fmla="*/ 289 h 312"/>
                  <a:gd name="T88" fmla="*/ 90 w 101"/>
                  <a:gd name="T89" fmla="*/ 292 h 312"/>
                  <a:gd name="T90" fmla="*/ 92 w 101"/>
                  <a:gd name="T91" fmla="*/ 298 h 312"/>
                  <a:gd name="T92" fmla="*/ 94 w 101"/>
                  <a:gd name="T93" fmla="*/ 303 h 312"/>
                  <a:gd name="T94" fmla="*/ 96 w 101"/>
                  <a:gd name="T95" fmla="*/ 306 h 312"/>
                  <a:gd name="T96" fmla="*/ 98 w 101"/>
                  <a:gd name="T97" fmla="*/ 308 h 312"/>
                  <a:gd name="T98" fmla="*/ 100 w 101"/>
                  <a:gd name="T99" fmla="*/ 311 h 31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01" h="312">
                    <a:moveTo>
                      <a:pt x="0" y="81"/>
                    </a:moveTo>
                    <a:lnTo>
                      <a:pt x="1" y="81"/>
                    </a:lnTo>
                    <a:lnTo>
                      <a:pt x="2" y="87"/>
                    </a:lnTo>
                    <a:lnTo>
                      <a:pt x="3" y="81"/>
                    </a:lnTo>
                    <a:lnTo>
                      <a:pt x="4" y="83"/>
                    </a:lnTo>
                    <a:lnTo>
                      <a:pt x="5" y="81"/>
                    </a:lnTo>
                    <a:lnTo>
                      <a:pt x="6" y="80"/>
                    </a:lnTo>
                    <a:lnTo>
                      <a:pt x="7" y="75"/>
                    </a:lnTo>
                    <a:lnTo>
                      <a:pt x="8" y="74"/>
                    </a:lnTo>
                    <a:lnTo>
                      <a:pt x="9" y="75"/>
                    </a:lnTo>
                    <a:lnTo>
                      <a:pt x="10" y="73"/>
                    </a:lnTo>
                    <a:lnTo>
                      <a:pt x="11" y="69"/>
                    </a:lnTo>
                    <a:lnTo>
                      <a:pt x="12" y="69"/>
                    </a:lnTo>
                    <a:lnTo>
                      <a:pt x="14" y="69"/>
                    </a:lnTo>
                    <a:lnTo>
                      <a:pt x="14" y="71"/>
                    </a:lnTo>
                    <a:lnTo>
                      <a:pt x="15" y="74"/>
                    </a:lnTo>
                    <a:lnTo>
                      <a:pt x="16" y="74"/>
                    </a:lnTo>
                    <a:lnTo>
                      <a:pt x="17" y="75"/>
                    </a:lnTo>
                    <a:lnTo>
                      <a:pt x="18" y="78"/>
                    </a:lnTo>
                    <a:lnTo>
                      <a:pt x="19" y="81"/>
                    </a:lnTo>
                    <a:lnTo>
                      <a:pt x="20" y="88"/>
                    </a:lnTo>
                    <a:lnTo>
                      <a:pt x="21" y="90"/>
                    </a:lnTo>
                    <a:lnTo>
                      <a:pt x="22" y="92"/>
                    </a:lnTo>
                    <a:lnTo>
                      <a:pt x="23" y="96"/>
                    </a:lnTo>
                    <a:lnTo>
                      <a:pt x="25" y="95"/>
                    </a:lnTo>
                    <a:lnTo>
                      <a:pt x="26" y="96"/>
                    </a:lnTo>
                    <a:lnTo>
                      <a:pt x="27" y="97"/>
                    </a:lnTo>
                    <a:lnTo>
                      <a:pt x="28" y="95"/>
                    </a:lnTo>
                    <a:lnTo>
                      <a:pt x="29" y="91"/>
                    </a:lnTo>
                    <a:lnTo>
                      <a:pt x="30" y="86"/>
                    </a:lnTo>
                    <a:lnTo>
                      <a:pt x="32" y="68"/>
                    </a:lnTo>
                    <a:lnTo>
                      <a:pt x="32" y="29"/>
                    </a:lnTo>
                    <a:lnTo>
                      <a:pt x="34" y="0"/>
                    </a:lnTo>
                    <a:lnTo>
                      <a:pt x="34" y="18"/>
                    </a:lnTo>
                    <a:lnTo>
                      <a:pt x="35" y="15"/>
                    </a:lnTo>
                    <a:lnTo>
                      <a:pt x="36" y="36"/>
                    </a:lnTo>
                    <a:lnTo>
                      <a:pt x="37" y="81"/>
                    </a:lnTo>
                    <a:lnTo>
                      <a:pt x="39" y="111"/>
                    </a:lnTo>
                    <a:lnTo>
                      <a:pt x="39" y="136"/>
                    </a:lnTo>
                    <a:lnTo>
                      <a:pt x="41" y="157"/>
                    </a:lnTo>
                    <a:lnTo>
                      <a:pt x="41" y="170"/>
                    </a:lnTo>
                    <a:lnTo>
                      <a:pt x="43" y="184"/>
                    </a:lnTo>
                    <a:lnTo>
                      <a:pt x="43" y="195"/>
                    </a:lnTo>
                    <a:lnTo>
                      <a:pt x="45" y="207"/>
                    </a:lnTo>
                    <a:lnTo>
                      <a:pt x="46" y="216"/>
                    </a:lnTo>
                    <a:lnTo>
                      <a:pt x="46" y="223"/>
                    </a:lnTo>
                    <a:lnTo>
                      <a:pt x="47" y="227"/>
                    </a:lnTo>
                    <a:lnTo>
                      <a:pt x="48" y="231"/>
                    </a:lnTo>
                    <a:lnTo>
                      <a:pt x="50" y="236"/>
                    </a:lnTo>
                    <a:lnTo>
                      <a:pt x="50" y="237"/>
                    </a:lnTo>
                    <a:lnTo>
                      <a:pt x="52" y="240"/>
                    </a:lnTo>
                    <a:lnTo>
                      <a:pt x="53" y="243"/>
                    </a:lnTo>
                    <a:lnTo>
                      <a:pt x="54" y="243"/>
                    </a:lnTo>
                    <a:lnTo>
                      <a:pt x="54" y="245"/>
                    </a:lnTo>
                    <a:lnTo>
                      <a:pt x="55" y="247"/>
                    </a:lnTo>
                    <a:lnTo>
                      <a:pt x="57" y="249"/>
                    </a:lnTo>
                    <a:lnTo>
                      <a:pt x="59" y="251"/>
                    </a:lnTo>
                    <a:lnTo>
                      <a:pt x="59" y="254"/>
                    </a:lnTo>
                    <a:lnTo>
                      <a:pt x="61" y="254"/>
                    </a:lnTo>
                    <a:lnTo>
                      <a:pt x="61" y="257"/>
                    </a:lnTo>
                    <a:lnTo>
                      <a:pt x="63" y="257"/>
                    </a:lnTo>
                    <a:lnTo>
                      <a:pt x="64" y="260"/>
                    </a:lnTo>
                    <a:lnTo>
                      <a:pt x="65" y="260"/>
                    </a:lnTo>
                    <a:lnTo>
                      <a:pt x="66" y="261"/>
                    </a:lnTo>
                    <a:lnTo>
                      <a:pt x="66" y="263"/>
                    </a:lnTo>
                    <a:lnTo>
                      <a:pt x="68" y="262"/>
                    </a:lnTo>
                    <a:lnTo>
                      <a:pt x="68" y="264"/>
                    </a:lnTo>
                    <a:lnTo>
                      <a:pt x="70" y="265"/>
                    </a:lnTo>
                    <a:lnTo>
                      <a:pt x="71" y="266"/>
                    </a:lnTo>
                    <a:lnTo>
                      <a:pt x="72" y="268"/>
                    </a:lnTo>
                    <a:lnTo>
                      <a:pt x="73" y="266"/>
                    </a:lnTo>
                    <a:lnTo>
                      <a:pt x="74" y="268"/>
                    </a:lnTo>
                    <a:lnTo>
                      <a:pt x="75" y="269"/>
                    </a:lnTo>
                    <a:lnTo>
                      <a:pt x="75" y="270"/>
                    </a:lnTo>
                    <a:lnTo>
                      <a:pt x="77" y="271"/>
                    </a:lnTo>
                    <a:lnTo>
                      <a:pt x="78" y="272"/>
                    </a:lnTo>
                    <a:lnTo>
                      <a:pt x="79" y="273"/>
                    </a:lnTo>
                    <a:lnTo>
                      <a:pt x="80" y="270"/>
                    </a:lnTo>
                    <a:lnTo>
                      <a:pt x="81" y="267"/>
                    </a:lnTo>
                    <a:lnTo>
                      <a:pt x="82" y="270"/>
                    </a:lnTo>
                    <a:lnTo>
                      <a:pt x="83" y="277"/>
                    </a:lnTo>
                    <a:lnTo>
                      <a:pt x="84" y="281"/>
                    </a:lnTo>
                    <a:lnTo>
                      <a:pt x="85" y="283"/>
                    </a:lnTo>
                    <a:lnTo>
                      <a:pt x="86" y="285"/>
                    </a:lnTo>
                    <a:lnTo>
                      <a:pt x="86" y="287"/>
                    </a:lnTo>
                    <a:lnTo>
                      <a:pt x="88" y="289"/>
                    </a:lnTo>
                    <a:lnTo>
                      <a:pt x="89" y="291"/>
                    </a:lnTo>
                    <a:lnTo>
                      <a:pt x="90" y="292"/>
                    </a:lnTo>
                    <a:lnTo>
                      <a:pt x="91" y="297"/>
                    </a:lnTo>
                    <a:lnTo>
                      <a:pt x="92" y="298"/>
                    </a:lnTo>
                    <a:lnTo>
                      <a:pt x="93" y="301"/>
                    </a:lnTo>
                    <a:lnTo>
                      <a:pt x="94" y="303"/>
                    </a:lnTo>
                    <a:lnTo>
                      <a:pt x="95" y="305"/>
                    </a:lnTo>
                    <a:lnTo>
                      <a:pt x="96" y="306"/>
                    </a:lnTo>
                    <a:lnTo>
                      <a:pt x="97" y="307"/>
                    </a:lnTo>
                    <a:lnTo>
                      <a:pt x="98" y="308"/>
                    </a:lnTo>
                    <a:lnTo>
                      <a:pt x="99" y="310"/>
                    </a:lnTo>
                    <a:lnTo>
                      <a:pt x="100" y="311"/>
                    </a:lnTo>
                  </a:path>
                </a:pathLst>
              </a:custGeom>
              <a:grpFill/>
              <a:ln w="1270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33" name="Freeform 132"/>
              <p:cNvSpPr>
                <a:spLocks/>
              </p:cNvSpPr>
              <p:nvPr/>
            </p:nvSpPr>
            <p:spPr bwMode="auto">
              <a:xfrm>
                <a:off x="2431" y="2482"/>
                <a:ext cx="101" cy="95"/>
              </a:xfrm>
              <a:custGeom>
                <a:avLst/>
                <a:gdLst>
                  <a:gd name="T0" fmla="*/ 1 w 101"/>
                  <a:gd name="T1" fmla="*/ 1 h 95"/>
                  <a:gd name="T2" fmla="*/ 3 w 101"/>
                  <a:gd name="T3" fmla="*/ 4 h 95"/>
                  <a:gd name="T4" fmla="*/ 5 w 101"/>
                  <a:gd name="T5" fmla="*/ 5 h 95"/>
                  <a:gd name="T6" fmla="*/ 7 w 101"/>
                  <a:gd name="T7" fmla="*/ 8 h 95"/>
                  <a:gd name="T8" fmla="*/ 9 w 101"/>
                  <a:gd name="T9" fmla="*/ 10 h 95"/>
                  <a:gd name="T10" fmla="*/ 11 w 101"/>
                  <a:gd name="T11" fmla="*/ 14 h 95"/>
                  <a:gd name="T12" fmla="*/ 13 w 101"/>
                  <a:gd name="T13" fmla="*/ 16 h 95"/>
                  <a:gd name="T14" fmla="*/ 15 w 101"/>
                  <a:gd name="T15" fmla="*/ 16 h 95"/>
                  <a:gd name="T16" fmla="*/ 17 w 101"/>
                  <a:gd name="T17" fmla="*/ 19 h 95"/>
                  <a:gd name="T18" fmla="*/ 19 w 101"/>
                  <a:gd name="T19" fmla="*/ 23 h 95"/>
                  <a:gd name="T20" fmla="*/ 21 w 101"/>
                  <a:gd name="T21" fmla="*/ 26 h 95"/>
                  <a:gd name="T22" fmla="*/ 23 w 101"/>
                  <a:gd name="T23" fmla="*/ 28 h 95"/>
                  <a:gd name="T24" fmla="*/ 25 w 101"/>
                  <a:gd name="T25" fmla="*/ 29 h 95"/>
                  <a:gd name="T26" fmla="*/ 27 w 101"/>
                  <a:gd name="T27" fmla="*/ 30 h 95"/>
                  <a:gd name="T28" fmla="*/ 30 w 101"/>
                  <a:gd name="T29" fmla="*/ 33 h 95"/>
                  <a:gd name="T30" fmla="*/ 31 w 101"/>
                  <a:gd name="T31" fmla="*/ 36 h 95"/>
                  <a:gd name="T32" fmla="*/ 33 w 101"/>
                  <a:gd name="T33" fmla="*/ 37 h 95"/>
                  <a:gd name="T34" fmla="*/ 35 w 101"/>
                  <a:gd name="T35" fmla="*/ 39 h 95"/>
                  <a:gd name="T36" fmla="*/ 37 w 101"/>
                  <a:gd name="T37" fmla="*/ 42 h 95"/>
                  <a:gd name="T38" fmla="*/ 39 w 101"/>
                  <a:gd name="T39" fmla="*/ 45 h 95"/>
                  <a:gd name="T40" fmla="*/ 41 w 101"/>
                  <a:gd name="T41" fmla="*/ 46 h 95"/>
                  <a:gd name="T42" fmla="*/ 43 w 101"/>
                  <a:gd name="T43" fmla="*/ 46 h 95"/>
                  <a:gd name="T44" fmla="*/ 45 w 101"/>
                  <a:gd name="T45" fmla="*/ 49 h 95"/>
                  <a:gd name="T46" fmla="*/ 48 w 101"/>
                  <a:gd name="T47" fmla="*/ 51 h 95"/>
                  <a:gd name="T48" fmla="*/ 50 w 101"/>
                  <a:gd name="T49" fmla="*/ 55 h 95"/>
                  <a:gd name="T50" fmla="*/ 52 w 101"/>
                  <a:gd name="T51" fmla="*/ 55 h 95"/>
                  <a:gd name="T52" fmla="*/ 54 w 101"/>
                  <a:gd name="T53" fmla="*/ 59 h 95"/>
                  <a:gd name="T54" fmla="*/ 55 w 101"/>
                  <a:gd name="T55" fmla="*/ 60 h 95"/>
                  <a:gd name="T56" fmla="*/ 57 w 101"/>
                  <a:gd name="T57" fmla="*/ 61 h 95"/>
                  <a:gd name="T58" fmla="*/ 59 w 101"/>
                  <a:gd name="T59" fmla="*/ 65 h 95"/>
                  <a:gd name="T60" fmla="*/ 62 w 101"/>
                  <a:gd name="T61" fmla="*/ 66 h 95"/>
                  <a:gd name="T62" fmla="*/ 64 w 101"/>
                  <a:gd name="T63" fmla="*/ 67 h 95"/>
                  <a:gd name="T64" fmla="*/ 65 w 101"/>
                  <a:gd name="T65" fmla="*/ 67 h 95"/>
                  <a:gd name="T66" fmla="*/ 68 w 101"/>
                  <a:gd name="T67" fmla="*/ 70 h 95"/>
                  <a:gd name="T68" fmla="*/ 70 w 101"/>
                  <a:gd name="T69" fmla="*/ 72 h 95"/>
                  <a:gd name="T70" fmla="*/ 72 w 101"/>
                  <a:gd name="T71" fmla="*/ 73 h 95"/>
                  <a:gd name="T72" fmla="*/ 74 w 101"/>
                  <a:gd name="T73" fmla="*/ 75 h 95"/>
                  <a:gd name="T74" fmla="*/ 76 w 101"/>
                  <a:gd name="T75" fmla="*/ 76 h 95"/>
                  <a:gd name="T76" fmla="*/ 77 w 101"/>
                  <a:gd name="T77" fmla="*/ 78 h 95"/>
                  <a:gd name="T78" fmla="*/ 80 w 101"/>
                  <a:gd name="T79" fmla="*/ 80 h 95"/>
                  <a:gd name="T80" fmla="*/ 82 w 101"/>
                  <a:gd name="T81" fmla="*/ 80 h 95"/>
                  <a:gd name="T82" fmla="*/ 84 w 101"/>
                  <a:gd name="T83" fmla="*/ 84 h 95"/>
                  <a:gd name="T84" fmla="*/ 86 w 101"/>
                  <a:gd name="T85" fmla="*/ 84 h 95"/>
                  <a:gd name="T86" fmla="*/ 88 w 101"/>
                  <a:gd name="T87" fmla="*/ 85 h 95"/>
                  <a:gd name="T88" fmla="*/ 90 w 101"/>
                  <a:gd name="T89" fmla="*/ 87 h 95"/>
                  <a:gd name="T90" fmla="*/ 92 w 101"/>
                  <a:gd name="T91" fmla="*/ 87 h 95"/>
                  <a:gd name="T92" fmla="*/ 94 w 101"/>
                  <a:gd name="T93" fmla="*/ 90 h 95"/>
                  <a:gd name="T94" fmla="*/ 96 w 101"/>
                  <a:gd name="T95" fmla="*/ 91 h 95"/>
                  <a:gd name="T96" fmla="*/ 98 w 101"/>
                  <a:gd name="T97" fmla="*/ 94 h 95"/>
                  <a:gd name="T98" fmla="*/ 100 w 101"/>
                  <a:gd name="T99" fmla="*/ 93 h 9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01" h="95">
                    <a:moveTo>
                      <a:pt x="0" y="0"/>
                    </a:moveTo>
                    <a:lnTo>
                      <a:pt x="1" y="1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7" y="8"/>
                    </a:lnTo>
                    <a:lnTo>
                      <a:pt x="8" y="9"/>
                    </a:lnTo>
                    <a:lnTo>
                      <a:pt x="9" y="10"/>
                    </a:lnTo>
                    <a:lnTo>
                      <a:pt x="10" y="10"/>
                    </a:lnTo>
                    <a:lnTo>
                      <a:pt x="11" y="14"/>
                    </a:lnTo>
                    <a:lnTo>
                      <a:pt x="12" y="13"/>
                    </a:lnTo>
                    <a:lnTo>
                      <a:pt x="13" y="16"/>
                    </a:lnTo>
                    <a:lnTo>
                      <a:pt x="14" y="15"/>
                    </a:lnTo>
                    <a:lnTo>
                      <a:pt x="15" y="16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18" y="22"/>
                    </a:lnTo>
                    <a:lnTo>
                      <a:pt x="19" y="23"/>
                    </a:lnTo>
                    <a:lnTo>
                      <a:pt x="20" y="22"/>
                    </a:lnTo>
                    <a:lnTo>
                      <a:pt x="21" y="26"/>
                    </a:lnTo>
                    <a:lnTo>
                      <a:pt x="23" y="25"/>
                    </a:lnTo>
                    <a:lnTo>
                      <a:pt x="23" y="28"/>
                    </a:lnTo>
                    <a:lnTo>
                      <a:pt x="25" y="27"/>
                    </a:lnTo>
                    <a:lnTo>
                      <a:pt x="25" y="29"/>
                    </a:lnTo>
                    <a:lnTo>
                      <a:pt x="26" y="30"/>
                    </a:lnTo>
                    <a:lnTo>
                      <a:pt x="27" y="30"/>
                    </a:lnTo>
                    <a:lnTo>
                      <a:pt x="28" y="33"/>
                    </a:lnTo>
                    <a:lnTo>
                      <a:pt x="30" y="33"/>
                    </a:lnTo>
                    <a:lnTo>
                      <a:pt x="31" y="36"/>
                    </a:lnTo>
                    <a:lnTo>
                      <a:pt x="32" y="38"/>
                    </a:lnTo>
                    <a:lnTo>
                      <a:pt x="33" y="37"/>
                    </a:lnTo>
                    <a:lnTo>
                      <a:pt x="34" y="38"/>
                    </a:lnTo>
                    <a:lnTo>
                      <a:pt x="35" y="39"/>
                    </a:lnTo>
                    <a:lnTo>
                      <a:pt x="37" y="41"/>
                    </a:lnTo>
                    <a:lnTo>
                      <a:pt x="37" y="42"/>
                    </a:lnTo>
                    <a:lnTo>
                      <a:pt x="38" y="42"/>
                    </a:lnTo>
                    <a:lnTo>
                      <a:pt x="39" y="45"/>
                    </a:lnTo>
                    <a:lnTo>
                      <a:pt x="40" y="43"/>
                    </a:lnTo>
                    <a:lnTo>
                      <a:pt x="41" y="46"/>
                    </a:lnTo>
                    <a:lnTo>
                      <a:pt x="43" y="47"/>
                    </a:lnTo>
                    <a:lnTo>
                      <a:pt x="43" y="46"/>
                    </a:lnTo>
                    <a:lnTo>
                      <a:pt x="45" y="49"/>
                    </a:lnTo>
                    <a:lnTo>
                      <a:pt x="46" y="51"/>
                    </a:lnTo>
                    <a:lnTo>
                      <a:pt x="48" y="51"/>
                    </a:lnTo>
                    <a:lnTo>
                      <a:pt x="48" y="52"/>
                    </a:lnTo>
                    <a:lnTo>
                      <a:pt x="50" y="55"/>
                    </a:lnTo>
                    <a:lnTo>
                      <a:pt x="52" y="55"/>
                    </a:lnTo>
                    <a:lnTo>
                      <a:pt x="52" y="58"/>
                    </a:lnTo>
                    <a:lnTo>
                      <a:pt x="54" y="59"/>
                    </a:lnTo>
                    <a:lnTo>
                      <a:pt x="55" y="59"/>
                    </a:lnTo>
                    <a:lnTo>
                      <a:pt x="55" y="60"/>
                    </a:lnTo>
                    <a:lnTo>
                      <a:pt x="57" y="61"/>
                    </a:lnTo>
                    <a:lnTo>
                      <a:pt x="58" y="64"/>
                    </a:lnTo>
                    <a:lnTo>
                      <a:pt x="59" y="65"/>
                    </a:lnTo>
                    <a:lnTo>
                      <a:pt x="61" y="65"/>
                    </a:lnTo>
                    <a:lnTo>
                      <a:pt x="62" y="66"/>
                    </a:lnTo>
                    <a:lnTo>
                      <a:pt x="63" y="67"/>
                    </a:lnTo>
                    <a:lnTo>
                      <a:pt x="64" y="67"/>
                    </a:lnTo>
                    <a:lnTo>
                      <a:pt x="65" y="69"/>
                    </a:lnTo>
                    <a:lnTo>
                      <a:pt x="65" y="67"/>
                    </a:lnTo>
                    <a:lnTo>
                      <a:pt x="66" y="70"/>
                    </a:lnTo>
                    <a:lnTo>
                      <a:pt x="68" y="70"/>
                    </a:lnTo>
                    <a:lnTo>
                      <a:pt x="69" y="72"/>
                    </a:lnTo>
                    <a:lnTo>
                      <a:pt x="70" y="72"/>
                    </a:lnTo>
                    <a:lnTo>
                      <a:pt x="70" y="71"/>
                    </a:lnTo>
                    <a:lnTo>
                      <a:pt x="72" y="73"/>
                    </a:lnTo>
                    <a:lnTo>
                      <a:pt x="73" y="74"/>
                    </a:lnTo>
                    <a:lnTo>
                      <a:pt x="74" y="75"/>
                    </a:lnTo>
                    <a:lnTo>
                      <a:pt x="75" y="75"/>
                    </a:lnTo>
                    <a:lnTo>
                      <a:pt x="76" y="76"/>
                    </a:lnTo>
                    <a:lnTo>
                      <a:pt x="77" y="76"/>
                    </a:lnTo>
                    <a:lnTo>
                      <a:pt x="77" y="78"/>
                    </a:lnTo>
                    <a:lnTo>
                      <a:pt x="79" y="79"/>
                    </a:lnTo>
                    <a:lnTo>
                      <a:pt x="80" y="80"/>
                    </a:lnTo>
                    <a:lnTo>
                      <a:pt x="81" y="82"/>
                    </a:lnTo>
                    <a:lnTo>
                      <a:pt x="82" y="80"/>
                    </a:lnTo>
                    <a:lnTo>
                      <a:pt x="83" y="82"/>
                    </a:lnTo>
                    <a:lnTo>
                      <a:pt x="84" y="84"/>
                    </a:lnTo>
                    <a:lnTo>
                      <a:pt x="85" y="84"/>
                    </a:lnTo>
                    <a:lnTo>
                      <a:pt x="86" y="84"/>
                    </a:lnTo>
                    <a:lnTo>
                      <a:pt x="87" y="85"/>
                    </a:lnTo>
                    <a:lnTo>
                      <a:pt x="88" y="85"/>
                    </a:lnTo>
                    <a:lnTo>
                      <a:pt x="89" y="85"/>
                    </a:lnTo>
                    <a:lnTo>
                      <a:pt x="90" y="87"/>
                    </a:lnTo>
                    <a:lnTo>
                      <a:pt x="91" y="87"/>
                    </a:lnTo>
                    <a:lnTo>
                      <a:pt x="92" y="87"/>
                    </a:lnTo>
                    <a:lnTo>
                      <a:pt x="93" y="87"/>
                    </a:lnTo>
                    <a:lnTo>
                      <a:pt x="94" y="90"/>
                    </a:lnTo>
                    <a:lnTo>
                      <a:pt x="95" y="91"/>
                    </a:lnTo>
                    <a:lnTo>
                      <a:pt x="96" y="91"/>
                    </a:lnTo>
                    <a:lnTo>
                      <a:pt x="97" y="92"/>
                    </a:lnTo>
                    <a:lnTo>
                      <a:pt x="98" y="94"/>
                    </a:lnTo>
                    <a:lnTo>
                      <a:pt x="99" y="93"/>
                    </a:lnTo>
                    <a:lnTo>
                      <a:pt x="100" y="93"/>
                    </a:lnTo>
                  </a:path>
                </a:pathLst>
              </a:custGeom>
              <a:grpFill/>
              <a:ln w="1270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34" name="Freeform 133"/>
              <p:cNvSpPr>
                <a:spLocks/>
              </p:cNvSpPr>
              <p:nvPr/>
            </p:nvSpPr>
            <p:spPr bwMode="auto">
              <a:xfrm>
                <a:off x="2531" y="2575"/>
                <a:ext cx="101" cy="34"/>
              </a:xfrm>
              <a:custGeom>
                <a:avLst/>
                <a:gdLst>
                  <a:gd name="T0" fmla="*/ 1 w 101"/>
                  <a:gd name="T1" fmla="*/ 1 h 34"/>
                  <a:gd name="T2" fmla="*/ 3 w 101"/>
                  <a:gd name="T3" fmla="*/ 2 h 34"/>
                  <a:gd name="T4" fmla="*/ 5 w 101"/>
                  <a:gd name="T5" fmla="*/ 3 h 34"/>
                  <a:gd name="T6" fmla="*/ 7 w 101"/>
                  <a:gd name="T7" fmla="*/ 5 h 34"/>
                  <a:gd name="T8" fmla="*/ 9 w 101"/>
                  <a:gd name="T9" fmla="*/ 4 h 34"/>
                  <a:gd name="T10" fmla="*/ 11 w 101"/>
                  <a:gd name="T11" fmla="*/ 6 h 34"/>
                  <a:gd name="T12" fmla="*/ 13 w 101"/>
                  <a:gd name="T13" fmla="*/ 8 h 34"/>
                  <a:gd name="T14" fmla="*/ 15 w 101"/>
                  <a:gd name="T15" fmla="*/ 8 h 34"/>
                  <a:gd name="T16" fmla="*/ 17 w 101"/>
                  <a:gd name="T17" fmla="*/ 9 h 34"/>
                  <a:gd name="T18" fmla="*/ 19 w 101"/>
                  <a:gd name="T19" fmla="*/ 9 h 34"/>
                  <a:gd name="T20" fmla="*/ 21 w 101"/>
                  <a:gd name="T21" fmla="*/ 10 h 34"/>
                  <a:gd name="T22" fmla="*/ 23 w 101"/>
                  <a:gd name="T23" fmla="*/ 11 h 34"/>
                  <a:gd name="T24" fmla="*/ 25 w 101"/>
                  <a:gd name="T25" fmla="*/ 11 h 34"/>
                  <a:gd name="T26" fmla="*/ 27 w 101"/>
                  <a:gd name="T27" fmla="*/ 11 h 34"/>
                  <a:gd name="T28" fmla="*/ 29 w 101"/>
                  <a:gd name="T29" fmla="*/ 13 h 34"/>
                  <a:gd name="T30" fmla="*/ 31 w 101"/>
                  <a:gd name="T31" fmla="*/ 11 h 34"/>
                  <a:gd name="T32" fmla="*/ 34 w 101"/>
                  <a:gd name="T33" fmla="*/ 12 h 34"/>
                  <a:gd name="T34" fmla="*/ 35 w 101"/>
                  <a:gd name="T35" fmla="*/ 13 h 34"/>
                  <a:gd name="T36" fmla="*/ 37 w 101"/>
                  <a:gd name="T37" fmla="*/ 13 h 34"/>
                  <a:gd name="T38" fmla="*/ 39 w 101"/>
                  <a:gd name="T39" fmla="*/ 13 h 34"/>
                  <a:gd name="T40" fmla="*/ 41 w 101"/>
                  <a:gd name="T41" fmla="*/ 13 h 34"/>
                  <a:gd name="T42" fmla="*/ 43 w 101"/>
                  <a:gd name="T43" fmla="*/ 14 h 34"/>
                  <a:gd name="T44" fmla="*/ 45 w 101"/>
                  <a:gd name="T45" fmla="*/ 14 h 34"/>
                  <a:gd name="T46" fmla="*/ 48 w 101"/>
                  <a:gd name="T47" fmla="*/ 16 h 34"/>
                  <a:gd name="T48" fmla="*/ 49 w 101"/>
                  <a:gd name="T49" fmla="*/ 17 h 34"/>
                  <a:gd name="T50" fmla="*/ 52 w 101"/>
                  <a:gd name="T51" fmla="*/ 18 h 34"/>
                  <a:gd name="T52" fmla="*/ 54 w 101"/>
                  <a:gd name="T53" fmla="*/ 21 h 34"/>
                  <a:gd name="T54" fmla="*/ 55 w 101"/>
                  <a:gd name="T55" fmla="*/ 20 h 34"/>
                  <a:gd name="T56" fmla="*/ 57 w 101"/>
                  <a:gd name="T57" fmla="*/ 23 h 34"/>
                  <a:gd name="T58" fmla="*/ 60 w 101"/>
                  <a:gd name="T59" fmla="*/ 24 h 34"/>
                  <a:gd name="T60" fmla="*/ 61 w 101"/>
                  <a:gd name="T61" fmla="*/ 25 h 34"/>
                  <a:gd name="T62" fmla="*/ 63 w 101"/>
                  <a:gd name="T63" fmla="*/ 25 h 34"/>
                  <a:gd name="T64" fmla="*/ 66 w 101"/>
                  <a:gd name="T65" fmla="*/ 25 h 34"/>
                  <a:gd name="T66" fmla="*/ 68 w 101"/>
                  <a:gd name="T67" fmla="*/ 26 h 34"/>
                  <a:gd name="T68" fmla="*/ 70 w 101"/>
                  <a:gd name="T69" fmla="*/ 27 h 34"/>
                  <a:gd name="T70" fmla="*/ 72 w 101"/>
                  <a:gd name="T71" fmla="*/ 28 h 34"/>
                  <a:gd name="T72" fmla="*/ 74 w 101"/>
                  <a:gd name="T73" fmla="*/ 27 h 34"/>
                  <a:gd name="T74" fmla="*/ 75 w 101"/>
                  <a:gd name="T75" fmla="*/ 27 h 34"/>
                  <a:gd name="T76" fmla="*/ 77 w 101"/>
                  <a:gd name="T77" fmla="*/ 28 h 34"/>
                  <a:gd name="T78" fmla="*/ 80 w 101"/>
                  <a:gd name="T79" fmla="*/ 29 h 34"/>
                  <a:gd name="T80" fmla="*/ 81 w 101"/>
                  <a:gd name="T81" fmla="*/ 29 h 34"/>
                  <a:gd name="T82" fmla="*/ 84 w 101"/>
                  <a:gd name="T83" fmla="*/ 30 h 34"/>
                  <a:gd name="T84" fmla="*/ 86 w 101"/>
                  <a:gd name="T85" fmla="*/ 30 h 34"/>
                  <a:gd name="T86" fmla="*/ 88 w 101"/>
                  <a:gd name="T87" fmla="*/ 31 h 34"/>
                  <a:gd name="T88" fmla="*/ 90 w 101"/>
                  <a:gd name="T89" fmla="*/ 30 h 34"/>
                  <a:gd name="T90" fmla="*/ 92 w 101"/>
                  <a:gd name="T91" fmla="*/ 32 h 34"/>
                  <a:gd name="T92" fmla="*/ 94 w 101"/>
                  <a:gd name="T93" fmla="*/ 31 h 34"/>
                  <a:gd name="T94" fmla="*/ 95 w 101"/>
                  <a:gd name="T95" fmla="*/ 32 h 34"/>
                  <a:gd name="T96" fmla="*/ 98 w 101"/>
                  <a:gd name="T97" fmla="*/ 32 h 34"/>
                  <a:gd name="T98" fmla="*/ 100 w 101"/>
                  <a:gd name="T99" fmla="*/ 33 h 3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01" h="34">
                    <a:moveTo>
                      <a:pt x="0" y="0"/>
                    </a:moveTo>
                    <a:lnTo>
                      <a:pt x="1" y="1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4" y="4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7" y="5"/>
                    </a:lnTo>
                    <a:lnTo>
                      <a:pt x="8" y="6"/>
                    </a:lnTo>
                    <a:lnTo>
                      <a:pt x="9" y="4"/>
                    </a:lnTo>
                    <a:lnTo>
                      <a:pt x="10" y="6"/>
                    </a:lnTo>
                    <a:lnTo>
                      <a:pt x="11" y="6"/>
                    </a:lnTo>
                    <a:lnTo>
                      <a:pt x="12" y="8"/>
                    </a:lnTo>
                    <a:lnTo>
                      <a:pt x="13" y="8"/>
                    </a:lnTo>
                    <a:lnTo>
                      <a:pt x="14" y="7"/>
                    </a:lnTo>
                    <a:lnTo>
                      <a:pt x="15" y="8"/>
                    </a:lnTo>
                    <a:lnTo>
                      <a:pt x="16" y="8"/>
                    </a:lnTo>
                    <a:lnTo>
                      <a:pt x="17" y="9"/>
                    </a:lnTo>
                    <a:lnTo>
                      <a:pt x="18" y="9"/>
                    </a:lnTo>
                    <a:lnTo>
                      <a:pt x="19" y="9"/>
                    </a:lnTo>
                    <a:lnTo>
                      <a:pt x="20" y="8"/>
                    </a:lnTo>
                    <a:lnTo>
                      <a:pt x="21" y="10"/>
                    </a:lnTo>
                    <a:lnTo>
                      <a:pt x="22" y="11"/>
                    </a:lnTo>
                    <a:lnTo>
                      <a:pt x="23" y="11"/>
                    </a:lnTo>
                    <a:lnTo>
                      <a:pt x="24" y="11"/>
                    </a:lnTo>
                    <a:lnTo>
                      <a:pt x="25" y="11"/>
                    </a:lnTo>
                    <a:lnTo>
                      <a:pt x="26" y="12"/>
                    </a:lnTo>
                    <a:lnTo>
                      <a:pt x="27" y="11"/>
                    </a:lnTo>
                    <a:lnTo>
                      <a:pt x="28" y="12"/>
                    </a:lnTo>
                    <a:lnTo>
                      <a:pt x="29" y="13"/>
                    </a:lnTo>
                    <a:lnTo>
                      <a:pt x="30" y="13"/>
                    </a:lnTo>
                    <a:lnTo>
                      <a:pt x="31" y="11"/>
                    </a:lnTo>
                    <a:lnTo>
                      <a:pt x="32" y="13"/>
                    </a:lnTo>
                    <a:lnTo>
                      <a:pt x="34" y="12"/>
                    </a:lnTo>
                    <a:lnTo>
                      <a:pt x="34" y="13"/>
                    </a:lnTo>
                    <a:lnTo>
                      <a:pt x="35" y="13"/>
                    </a:lnTo>
                    <a:lnTo>
                      <a:pt x="36" y="13"/>
                    </a:lnTo>
                    <a:lnTo>
                      <a:pt x="37" y="13"/>
                    </a:lnTo>
                    <a:lnTo>
                      <a:pt x="38" y="14"/>
                    </a:lnTo>
                    <a:lnTo>
                      <a:pt x="39" y="13"/>
                    </a:lnTo>
                    <a:lnTo>
                      <a:pt x="41" y="14"/>
                    </a:lnTo>
                    <a:lnTo>
                      <a:pt x="41" y="13"/>
                    </a:lnTo>
                    <a:lnTo>
                      <a:pt x="43" y="13"/>
                    </a:lnTo>
                    <a:lnTo>
                      <a:pt x="43" y="14"/>
                    </a:lnTo>
                    <a:lnTo>
                      <a:pt x="45" y="13"/>
                    </a:lnTo>
                    <a:lnTo>
                      <a:pt x="45" y="14"/>
                    </a:lnTo>
                    <a:lnTo>
                      <a:pt x="46" y="15"/>
                    </a:lnTo>
                    <a:lnTo>
                      <a:pt x="48" y="16"/>
                    </a:lnTo>
                    <a:lnTo>
                      <a:pt x="48" y="15"/>
                    </a:lnTo>
                    <a:lnTo>
                      <a:pt x="49" y="17"/>
                    </a:lnTo>
                    <a:lnTo>
                      <a:pt x="50" y="17"/>
                    </a:lnTo>
                    <a:lnTo>
                      <a:pt x="52" y="18"/>
                    </a:lnTo>
                    <a:lnTo>
                      <a:pt x="54" y="21"/>
                    </a:lnTo>
                    <a:lnTo>
                      <a:pt x="54" y="20"/>
                    </a:lnTo>
                    <a:lnTo>
                      <a:pt x="55" y="20"/>
                    </a:lnTo>
                    <a:lnTo>
                      <a:pt x="56" y="22"/>
                    </a:lnTo>
                    <a:lnTo>
                      <a:pt x="57" y="23"/>
                    </a:lnTo>
                    <a:lnTo>
                      <a:pt x="59" y="23"/>
                    </a:lnTo>
                    <a:lnTo>
                      <a:pt x="60" y="24"/>
                    </a:lnTo>
                    <a:lnTo>
                      <a:pt x="61" y="24"/>
                    </a:lnTo>
                    <a:lnTo>
                      <a:pt x="61" y="25"/>
                    </a:lnTo>
                    <a:lnTo>
                      <a:pt x="63" y="24"/>
                    </a:lnTo>
                    <a:lnTo>
                      <a:pt x="63" y="25"/>
                    </a:lnTo>
                    <a:lnTo>
                      <a:pt x="65" y="26"/>
                    </a:lnTo>
                    <a:lnTo>
                      <a:pt x="66" y="25"/>
                    </a:lnTo>
                    <a:lnTo>
                      <a:pt x="66" y="26"/>
                    </a:lnTo>
                    <a:lnTo>
                      <a:pt x="68" y="26"/>
                    </a:lnTo>
                    <a:lnTo>
                      <a:pt x="70" y="27"/>
                    </a:lnTo>
                    <a:lnTo>
                      <a:pt x="72" y="28"/>
                    </a:lnTo>
                    <a:lnTo>
                      <a:pt x="73" y="28"/>
                    </a:lnTo>
                    <a:lnTo>
                      <a:pt x="74" y="27"/>
                    </a:lnTo>
                    <a:lnTo>
                      <a:pt x="75" y="28"/>
                    </a:lnTo>
                    <a:lnTo>
                      <a:pt x="75" y="27"/>
                    </a:lnTo>
                    <a:lnTo>
                      <a:pt x="77" y="28"/>
                    </a:lnTo>
                    <a:lnTo>
                      <a:pt x="79" y="28"/>
                    </a:lnTo>
                    <a:lnTo>
                      <a:pt x="80" y="29"/>
                    </a:lnTo>
                    <a:lnTo>
                      <a:pt x="81" y="29"/>
                    </a:lnTo>
                    <a:lnTo>
                      <a:pt x="83" y="29"/>
                    </a:lnTo>
                    <a:lnTo>
                      <a:pt x="84" y="30"/>
                    </a:lnTo>
                    <a:lnTo>
                      <a:pt x="85" y="30"/>
                    </a:lnTo>
                    <a:lnTo>
                      <a:pt x="86" y="30"/>
                    </a:lnTo>
                    <a:lnTo>
                      <a:pt x="87" y="30"/>
                    </a:lnTo>
                    <a:lnTo>
                      <a:pt x="88" y="31"/>
                    </a:lnTo>
                    <a:lnTo>
                      <a:pt x="88" y="30"/>
                    </a:lnTo>
                    <a:lnTo>
                      <a:pt x="90" y="30"/>
                    </a:lnTo>
                    <a:lnTo>
                      <a:pt x="91" y="32"/>
                    </a:lnTo>
                    <a:lnTo>
                      <a:pt x="92" y="32"/>
                    </a:lnTo>
                    <a:lnTo>
                      <a:pt x="93" y="31"/>
                    </a:lnTo>
                    <a:lnTo>
                      <a:pt x="94" y="31"/>
                    </a:lnTo>
                    <a:lnTo>
                      <a:pt x="95" y="31"/>
                    </a:lnTo>
                    <a:lnTo>
                      <a:pt x="95" y="32"/>
                    </a:lnTo>
                    <a:lnTo>
                      <a:pt x="97" y="32"/>
                    </a:lnTo>
                    <a:lnTo>
                      <a:pt x="98" y="32"/>
                    </a:lnTo>
                    <a:lnTo>
                      <a:pt x="99" y="32"/>
                    </a:lnTo>
                    <a:lnTo>
                      <a:pt x="100" y="33"/>
                    </a:lnTo>
                  </a:path>
                </a:pathLst>
              </a:custGeom>
              <a:grpFill/>
              <a:ln w="1270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35" name="Freeform 134"/>
              <p:cNvSpPr>
                <a:spLocks/>
              </p:cNvSpPr>
              <p:nvPr/>
            </p:nvSpPr>
            <p:spPr bwMode="auto">
              <a:xfrm>
                <a:off x="2631" y="2597"/>
                <a:ext cx="102" cy="17"/>
              </a:xfrm>
              <a:custGeom>
                <a:avLst/>
                <a:gdLst>
                  <a:gd name="T0" fmla="*/ 1 w 102"/>
                  <a:gd name="T1" fmla="*/ 16 h 17"/>
                  <a:gd name="T2" fmla="*/ 3 w 102"/>
                  <a:gd name="T3" fmla="*/ 13 h 17"/>
                  <a:gd name="T4" fmla="*/ 5 w 102"/>
                  <a:gd name="T5" fmla="*/ 14 h 17"/>
                  <a:gd name="T6" fmla="*/ 7 w 102"/>
                  <a:gd name="T7" fmla="*/ 13 h 17"/>
                  <a:gd name="T8" fmla="*/ 9 w 102"/>
                  <a:gd name="T9" fmla="*/ 14 h 17"/>
                  <a:gd name="T10" fmla="*/ 11 w 102"/>
                  <a:gd name="T11" fmla="*/ 14 h 17"/>
                  <a:gd name="T12" fmla="*/ 13 w 102"/>
                  <a:gd name="T13" fmla="*/ 13 h 17"/>
                  <a:gd name="T14" fmla="*/ 15 w 102"/>
                  <a:gd name="T15" fmla="*/ 13 h 17"/>
                  <a:gd name="T16" fmla="*/ 18 w 102"/>
                  <a:gd name="T17" fmla="*/ 14 h 17"/>
                  <a:gd name="T18" fmla="*/ 20 w 102"/>
                  <a:gd name="T19" fmla="*/ 14 h 17"/>
                  <a:gd name="T20" fmla="*/ 21 w 102"/>
                  <a:gd name="T21" fmla="*/ 13 h 17"/>
                  <a:gd name="T22" fmla="*/ 23 w 102"/>
                  <a:gd name="T23" fmla="*/ 13 h 17"/>
                  <a:gd name="T24" fmla="*/ 25 w 102"/>
                  <a:gd name="T25" fmla="*/ 13 h 17"/>
                  <a:gd name="T26" fmla="*/ 27 w 102"/>
                  <a:gd name="T27" fmla="*/ 13 h 17"/>
                  <a:gd name="T28" fmla="*/ 29 w 102"/>
                  <a:gd name="T29" fmla="*/ 14 h 17"/>
                  <a:gd name="T30" fmla="*/ 32 w 102"/>
                  <a:gd name="T31" fmla="*/ 14 h 17"/>
                  <a:gd name="T32" fmla="*/ 33 w 102"/>
                  <a:gd name="T33" fmla="*/ 13 h 17"/>
                  <a:gd name="T34" fmla="*/ 36 w 102"/>
                  <a:gd name="T35" fmla="*/ 11 h 17"/>
                  <a:gd name="T36" fmla="*/ 38 w 102"/>
                  <a:gd name="T37" fmla="*/ 11 h 17"/>
                  <a:gd name="T38" fmla="*/ 40 w 102"/>
                  <a:gd name="T39" fmla="*/ 8 h 17"/>
                  <a:gd name="T40" fmla="*/ 42 w 102"/>
                  <a:gd name="T41" fmla="*/ 11 h 17"/>
                  <a:gd name="T42" fmla="*/ 44 w 102"/>
                  <a:gd name="T43" fmla="*/ 11 h 17"/>
                  <a:gd name="T44" fmla="*/ 46 w 102"/>
                  <a:gd name="T45" fmla="*/ 11 h 17"/>
                  <a:gd name="T46" fmla="*/ 48 w 102"/>
                  <a:gd name="T47" fmla="*/ 10 h 17"/>
                  <a:gd name="T48" fmla="*/ 50 w 102"/>
                  <a:gd name="T49" fmla="*/ 10 h 17"/>
                  <a:gd name="T50" fmla="*/ 52 w 102"/>
                  <a:gd name="T51" fmla="*/ 10 h 17"/>
                  <a:gd name="T52" fmla="*/ 54 w 102"/>
                  <a:gd name="T53" fmla="*/ 10 h 17"/>
                  <a:gd name="T54" fmla="*/ 56 w 102"/>
                  <a:gd name="T55" fmla="*/ 10 h 17"/>
                  <a:gd name="T56" fmla="*/ 58 w 102"/>
                  <a:gd name="T57" fmla="*/ 7 h 17"/>
                  <a:gd name="T58" fmla="*/ 60 w 102"/>
                  <a:gd name="T59" fmla="*/ 10 h 17"/>
                  <a:gd name="T60" fmla="*/ 62 w 102"/>
                  <a:gd name="T61" fmla="*/ 7 h 17"/>
                  <a:gd name="T62" fmla="*/ 65 w 102"/>
                  <a:gd name="T63" fmla="*/ 8 h 17"/>
                  <a:gd name="T64" fmla="*/ 66 w 102"/>
                  <a:gd name="T65" fmla="*/ 8 h 17"/>
                  <a:gd name="T66" fmla="*/ 68 w 102"/>
                  <a:gd name="T67" fmla="*/ 7 h 17"/>
                  <a:gd name="T68" fmla="*/ 70 w 102"/>
                  <a:gd name="T69" fmla="*/ 7 h 17"/>
                  <a:gd name="T70" fmla="*/ 72 w 102"/>
                  <a:gd name="T71" fmla="*/ 7 h 17"/>
                  <a:gd name="T72" fmla="*/ 74 w 102"/>
                  <a:gd name="T73" fmla="*/ 5 h 17"/>
                  <a:gd name="T74" fmla="*/ 76 w 102"/>
                  <a:gd name="T75" fmla="*/ 7 h 17"/>
                  <a:gd name="T76" fmla="*/ 79 w 102"/>
                  <a:gd name="T77" fmla="*/ 5 h 17"/>
                  <a:gd name="T78" fmla="*/ 80 w 102"/>
                  <a:gd name="T79" fmla="*/ 4 h 17"/>
                  <a:gd name="T80" fmla="*/ 83 w 102"/>
                  <a:gd name="T81" fmla="*/ 5 h 17"/>
                  <a:gd name="T82" fmla="*/ 85 w 102"/>
                  <a:gd name="T83" fmla="*/ 5 h 17"/>
                  <a:gd name="T84" fmla="*/ 87 w 102"/>
                  <a:gd name="T85" fmla="*/ 2 h 17"/>
                  <a:gd name="T86" fmla="*/ 89 w 102"/>
                  <a:gd name="T87" fmla="*/ 5 h 17"/>
                  <a:gd name="T88" fmla="*/ 91 w 102"/>
                  <a:gd name="T89" fmla="*/ 1 h 17"/>
                  <a:gd name="T90" fmla="*/ 93 w 102"/>
                  <a:gd name="T91" fmla="*/ 4 h 17"/>
                  <a:gd name="T92" fmla="*/ 94 w 102"/>
                  <a:gd name="T93" fmla="*/ 2 h 17"/>
                  <a:gd name="T94" fmla="*/ 97 w 102"/>
                  <a:gd name="T95" fmla="*/ 1 h 17"/>
                  <a:gd name="T96" fmla="*/ 99 w 102"/>
                  <a:gd name="T97" fmla="*/ 1 h 17"/>
                  <a:gd name="T98" fmla="*/ 101 w 102"/>
                  <a:gd name="T99" fmla="*/ 1 h 1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02" h="17">
                    <a:moveTo>
                      <a:pt x="0" y="14"/>
                    </a:moveTo>
                    <a:lnTo>
                      <a:pt x="1" y="16"/>
                    </a:lnTo>
                    <a:lnTo>
                      <a:pt x="2" y="14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1"/>
                    </a:lnTo>
                    <a:lnTo>
                      <a:pt x="11" y="14"/>
                    </a:lnTo>
                    <a:lnTo>
                      <a:pt x="12" y="14"/>
                    </a:lnTo>
                    <a:lnTo>
                      <a:pt x="13" y="13"/>
                    </a:lnTo>
                    <a:lnTo>
                      <a:pt x="14" y="14"/>
                    </a:lnTo>
                    <a:lnTo>
                      <a:pt x="15" y="13"/>
                    </a:lnTo>
                    <a:lnTo>
                      <a:pt x="16" y="11"/>
                    </a:lnTo>
                    <a:lnTo>
                      <a:pt x="18" y="14"/>
                    </a:lnTo>
                    <a:lnTo>
                      <a:pt x="20" y="14"/>
                    </a:lnTo>
                    <a:lnTo>
                      <a:pt x="21" y="13"/>
                    </a:lnTo>
                    <a:lnTo>
                      <a:pt x="22" y="13"/>
                    </a:lnTo>
                    <a:lnTo>
                      <a:pt x="23" y="13"/>
                    </a:lnTo>
                    <a:lnTo>
                      <a:pt x="25" y="13"/>
                    </a:lnTo>
                    <a:lnTo>
                      <a:pt x="27" y="13"/>
                    </a:lnTo>
                    <a:lnTo>
                      <a:pt x="29" y="13"/>
                    </a:lnTo>
                    <a:lnTo>
                      <a:pt x="29" y="14"/>
                    </a:lnTo>
                    <a:lnTo>
                      <a:pt x="31" y="11"/>
                    </a:lnTo>
                    <a:lnTo>
                      <a:pt x="32" y="14"/>
                    </a:lnTo>
                    <a:lnTo>
                      <a:pt x="33" y="13"/>
                    </a:lnTo>
                    <a:lnTo>
                      <a:pt x="35" y="13"/>
                    </a:lnTo>
                    <a:lnTo>
                      <a:pt x="36" y="11"/>
                    </a:lnTo>
                    <a:lnTo>
                      <a:pt x="38" y="11"/>
                    </a:lnTo>
                    <a:lnTo>
                      <a:pt x="39" y="13"/>
                    </a:lnTo>
                    <a:lnTo>
                      <a:pt x="40" y="8"/>
                    </a:lnTo>
                    <a:lnTo>
                      <a:pt x="40" y="11"/>
                    </a:lnTo>
                    <a:lnTo>
                      <a:pt x="42" y="11"/>
                    </a:lnTo>
                    <a:lnTo>
                      <a:pt x="43" y="10"/>
                    </a:lnTo>
                    <a:lnTo>
                      <a:pt x="44" y="11"/>
                    </a:lnTo>
                    <a:lnTo>
                      <a:pt x="45" y="10"/>
                    </a:lnTo>
                    <a:lnTo>
                      <a:pt x="46" y="11"/>
                    </a:lnTo>
                    <a:lnTo>
                      <a:pt x="47" y="11"/>
                    </a:lnTo>
                    <a:lnTo>
                      <a:pt x="48" y="10"/>
                    </a:lnTo>
                    <a:lnTo>
                      <a:pt x="49" y="8"/>
                    </a:lnTo>
                    <a:lnTo>
                      <a:pt x="50" y="10"/>
                    </a:lnTo>
                    <a:lnTo>
                      <a:pt x="51" y="10"/>
                    </a:lnTo>
                    <a:lnTo>
                      <a:pt x="52" y="10"/>
                    </a:lnTo>
                    <a:lnTo>
                      <a:pt x="53" y="11"/>
                    </a:lnTo>
                    <a:lnTo>
                      <a:pt x="54" y="10"/>
                    </a:lnTo>
                    <a:lnTo>
                      <a:pt x="55" y="11"/>
                    </a:lnTo>
                    <a:lnTo>
                      <a:pt x="56" y="10"/>
                    </a:lnTo>
                    <a:lnTo>
                      <a:pt x="57" y="10"/>
                    </a:lnTo>
                    <a:lnTo>
                      <a:pt x="58" y="7"/>
                    </a:lnTo>
                    <a:lnTo>
                      <a:pt x="59" y="8"/>
                    </a:lnTo>
                    <a:lnTo>
                      <a:pt x="60" y="10"/>
                    </a:lnTo>
                    <a:lnTo>
                      <a:pt x="61" y="7"/>
                    </a:lnTo>
                    <a:lnTo>
                      <a:pt x="62" y="7"/>
                    </a:lnTo>
                    <a:lnTo>
                      <a:pt x="63" y="7"/>
                    </a:lnTo>
                    <a:lnTo>
                      <a:pt x="65" y="8"/>
                    </a:lnTo>
                    <a:lnTo>
                      <a:pt x="66" y="8"/>
                    </a:lnTo>
                    <a:lnTo>
                      <a:pt x="67" y="7"/>
                    </a:lnTo>
                    <a:lnTo>
                      <a:pt x="68" y="7"/>
                    </a:lnTo>
                    <a:lnTo>
                      <a:pt x="69" y="10"/>
                    </a:lnTo>
                    <a:lnTo>
                      <a:pt x="70" y="7"/>
                    </a:lnTo>
                    <a:lnTo>
                      <a:pt x="72" y="7"/>
                    </a:lnTo>
                    <a:lnTo>
                      <a:pt x="73" y="7"/>
                    </a:lnTo>
                    <a:lnTo>
                      <a:pt x="74" y="5"/>
                    </a:lnTo>
                    <a:lnTo>
                      <a:pt x="76" y="4"/>
                    </a:lnTo>
                    <a:lnTo>
                      <a:pt x="76" y="7"/>
                    </a:lnTo>
                    <a:lnTo>
                      <a:pt x="78" y="7"/>
                    </a:lnTo>
                    <a:lnTo>
                      <a:pt x="79" y="5"/>
                    </a:lnTo>
                    <a:lnTo>
                      <a:pt x="80" y="4"/>
                    </a:lnTo>
                    <a:lnTo>
                      <a:pt x="81" y="5"/>
                    </a:lnTo>
                    <a:lnTo>
                      <a:pt x="83" y="5"/>
                    </a:lnTo>
                    <a:lnTo>
                      <a:pt x="85" y="5"/>
                    </a:lnTo>
                    <a:lnTo>
                      <a:pt x="85" y="4"/>
                    </a:lnTo>
                    <a:lnTo>
                      <a:pt x="87" y="2"/>
                    </a:lnTo>
                    <a:lnTo>
                      <a:pt x="89" y="5"/>
                    </a:lnTo>
                    <a:lnTo>
                      <a:pt x="90" y="2"/>
                    </a:lnTo>
                    <a:lnTo>
                      <a:pt x="91" y="1"/>
                    </a:lnTo>
                    <a:lnTo>
                      <a:pt x="92" y="2"/>
                    </a:lnTo>
                    <a:lnTo>
                      <a:pt x="93" y="4"/>
                    </a:lnTo>
                    <a:lnTo>
                      <a:pt x="94" y="1"/>
                    </a:lnTo>
                    <a:lnTo>
                      <a:pt x="94" y="2"/>
                    </a:lnTo>
                    <a:lnTo>
                      <a:pt x="96" y="1"/>
                    </a:lnTo>
                    <a:lnTo>
                      <a:pt x="97" y="1"/>
                    </a:lnTo>
                    <a:lnTo>
                      <a:pt x="98" y="0"/>
                    </a:lnTo>
                    <a:lnTo>
                      <a:pt x="99" y="1"/>
                    </a:lnTo>
                    <a:lnTo>
                      <a:pt x="100" y="0"/>
                    </a:lnTo>
                    <a:lnTo>
                      <a:pt x="101" y="1"/>
                    </a:lnTo>
                  </a:path>
                </a:pathLst>
              </a:custGeom>
              <a:grpFill/>
              <a:ln w="1270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36" name="Freeform 135"/>
              <p:cNvSpPr>
                <a:spLocks/>
              </p:cNvSpPr>
              <p:nvPr/>
            </p:nvSpPr>
            <p:spPr bwMode="auto">
              <a:xfrm>
                <a:off x="2732" y="2564"/>
                <a:ext cx="101" cy="34"/>
              </a:xfrm>
              <a:custGeom>
                <a:avLst/>
                <a:gdLst>
                  <a:gd name="T0" fmla="*/ 1 w 101"/>
                  <a:gd name="T1" fmla="*/ 32 h 34"/>
                  <a:gd name="T2" fmla="*/ 3 w 101"/>
                  <a:gd name="T3" fmla="*/ 32 h 34"/>
                  <a:gd name="T4" fmla="*/ 5 w 101"/>
                  <a:gd name="T5" fmla="*/ 30 h 34"/>
                  <a:gd name="T6" fmla="*/ 7 w 101"/>
                  <a:gd name="T7" fmla="*/ 32 h 34"/>
                  <a:gd name="T8" fmla="*/ 9 w 101"/>
                  <a:gd name="T9" fmla="*/ 31 h 34"/>
                  <a:gd name="T10" fmla="*/ 11 w 101"/>
                  <a:gd name="T11" fmla="*/ 30 h 34"/>
                  <a:gd name="T12" fmla="*/ 13 w 101"/>
                  <a:gd name="T13" fmla="*/ 30 h 34"/>
                  <a:gd name="T14" fmla="*/ 15 w 101"/>
                  <a:gd name="T15" fmla="*/ 29 h 34"/>
                  <a:gd name="T16" fmla="*/ 17 w 101"/>
                  <a:gd name="T17" fmla="*/ 29 h 34"/>
                  <a:gd name="T18" fmla="*/ 19 w 101"/>
                  <a:gd name="T19" fmla="*/ 27 h 34"/>
                  <a:gd name="T20" fmla="*/ 21 w 101"/>
                  <a:gd name="T21" fmla="*/ 27 h 34"/>
                  <a:gd name="T22" fmla="*/ 23 w 101"/>
                  <a:gd name="T23" fmla="*/ 25 h 34"/>
                  <a:gd name="T24" fmla="*/ 25 w 101"/>
                  <a:gd name="T25" fmla="*/ 26 h 34"/>
                  <a:gd name="T26" fmla="*/ 27 w 101"/>
                  <a:gd name="T27" fmla="*/ 25 h 34"/>
                  <a:gd name="T28" fmla="*/ 29 w 101"/>
                  <a:gd name="T29" fmla="*/ 26 h 34"/>
                  <a:gd name="T30" fmla="*/ 31 w 101"/>
                  <a:gd name="T31" fmla="*/ 23 h 34"/>
                  <a:gd name="T32" fmla="*/ 33 w 101"/>
                  <a:gd name="T33" fmla="*/ 25 h 34"/>
                  <a:gd name="T34" fmla="*/ 35 w 101"/>
                  <a:gd name="T35" fmla="*/ 23 h 34"/>
                  <a:gd name="T36" fmla="*/ 37 w 101"/>
                  <a:gd name="T37" fmla="*/ 21 h 34"/>
                  <a:gd name="T38" fmla="*/ 39 w 101"/>
                  <a:gd name="T39" fmla="*/ 22 h 34"/>
                  <a:gd name="T40" fmla="*/ 41 w 101"/>
                  <a:gd name="T41" fmla="*/ 22 h 34"/>
                  <a:gd name="T42" fmla="*/ 43 w 101"/>
                  <a:gd name="T43" fmla="*/ 20 h 34"/>
                  <a:gd name="T44" fmla="*/ 45 w 101"/>
                  <a:gd name="T45" fmla="*/ 21 h 34"/>
                  <a:gd name="T46" fmla="*/ 48 w 101"/>
                  <a:gd name="T47" fmla="*/ 20 h 34"/>
                  <a:gd name="T48" fmla="*/ 50 w 101"/>
                  <a:gd name="T49" fmla="*/ 19 h 34"/>
                  <a:gd name="T50" fmla="*/ 51 w 101"/>
                  <a:gd name="T51" fmla="*/ 18 h 34"/>
                  <a:gd name="T52" fmla="*/ 54 w 101"/>
                  <a:gd name="T53" fmla="*/ 18 h 34"/>
                  <a:gd name="T54" fmla="*/ 55 w 101"/>
                  <a:gd name="T55" fmla="*/ 16 h 34"/>
                  <a:gd name="T56" fmla="*/ 57 w 101"/>
                  <a:gd name="T57" fmla="*/ 15 h 34"/>
                  <a:gd name="T58" fmla="*/ 59 w 101"/>
                  <a:gd name="T59" fmla="*/ 17 h 34"/>
                  <a:gd name="T60" fmla="*/ 62 w 101"/>
                  <a:gd name="T61" fmla="*/ 16 h 34"/>
                  <a:gd name="T62" fmla="*/ 63 w 101"/>
                  <a:gd name="T63" fmla="*/ 14 h 34"/>
                  <a:gd name="T64" fmla="*/ 66 w 101"/>
                  <a:gd name="T65" fmla="*/ 12 h 34"/>
                  <a:gd name="T66" fmla="*/ 68 w 101"/>
                  <a:gd name="T67" fmla="*/ 11 h 34"/>
                  <a:gd name="T68" fmla="*/ 70 w 101"/>
                  <a:gd name="T69" fmla="*/ 10 h 34"/>
                  <a:gd name="T70" fmla="*/ 72 w 101"/>
                  <a:gd name="T71" fmla="*/ 10 h 34"/>
                  <a:gd name="T72" fmla="*/ 74 w 101"/>
                  <a:gd name="T73" fmla="*/ 11 h 34"/>
                  <a:gd name="T74" fmla="*/ 75 w 101"/>
                  <a:gd name="T75" fmla="*/ 10 h 34"/>
                  <a:gd name="T76" fmla="*/ 77 w 101"/>
                  <a:gd name="T77" fmla="*/ 8 h 34"/>
                  <a:gd name="T78" fmla="*/ 80 w 101"/>
                  <a:gd name="T79" fmla="*/ 6 h 34"/>
                  <a:gd name="T80" fmla="*/ 82 w 101"/>
                  <a:gd name="T81" fmla="*/ 7 h 34"/>
                  <a:gd name="T82" fmla="*/ 84 w 101"/>
                  <a:gd name="T83" fmla="*/ 4 h 34"/>
                  <a:gd name="T84" fmla="*/ 86 w 101"/>
                  <a:gd name="T85" fmla="*/ 4 h 34"/>
                  <a:gd name="T86" fmla="*/ 88 w 101"/>
                  <a:gd name="T87" fmla="*/ 3 h 34"/>
                  <a:gd name="T88" fmla="*/ 90 w 101"/>
                  <a:gd name="T89" fmla="*/ 1 h 34"/>
                  <a:gd name="T90" fmla="*/ 92 w 101"/>
                  <a:gd name="T91" fmla="*/ 0 h 34"/>
                  <a:gd name="T92" fmla="*/ 94 w 101"/>
                  <a:gd name="T93" fmla="*/ 0 h 34"/>
                  <a:gd name="T94" fmla="*/ 95 w 101"/>
                  <a:gd name="T95" fmla="*/ 1 h 34"/>
                  <a:gd name="T96" fmla="*/ 98 w 101"/>
                  <a:gd name="T97" fmla="*/ 0 h 34"/>
                  <a:gd name="T98" fmla="*/ 100 w 101"/>
                  <a:gd name="T99" fmla="*/ 0 h 3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01" h="34">
                    <a:moveTo>
                      <a:pt x="0" y="33"/>
                    </a:moveTo>
                    <a:lnTo>
                      <a:pt x="1" y="32"/>
                    </a:lnTo>
                    <a:lnTo>
                      <a:pt x="2" y="32"/>
                    </a:lnTo>
                    <a:lnTo>
                      <a:pt x="3" y="32"/>
                    </a:lnTo>
                    <a:lnTo>
                      <a:pt x="4" y="32"/>
                    </a:lnTo>
                    <a:lnTo>
                      <a:pt x="5" y="30"/>
                    </a:lnTo>
                    <a:lnTo>
                      <a:pt x="6" y="32"/>
                    </a:lnTo>
                    <a:lnTo>
                      <a:pt x="7" y="32"/>
                    </a:lnTo>
                    <a:lnTo>
                      <a:pt x="8" y="30"/>
                    </a:lnTo>
                    <a:lnTo>
                      <a:pt x="9" y="31"/>
                    </a:lnTo>
                    <a:lnTo>
                      <a:pt x="10" y="29"/>
                    </a:lnTo>
                    <a:lnTo>
                      <a:pt x="11" y="30"/>
                    </a:lnTo>
                    <a:lnTo>
                      <a:pt x="12" y="31"/>
                    </a:lnTo>
                    <a:lnTo>
                      <a:pt x="13" y="30"/>
                    </a:lnTo>
                    <a:lnTo>
                      <a:pt x="14" y="29"/>
                    </a:lnTo>
                    <a:lnTo>
                      <a:pt x="15" y="29"/>
                    </a:lnTo>
                    <a:lnTo>
                      <a:pt x="16" y="29"/>
                    </a:lnTo>
                    <a:lnTo>
                      <a:pt x="17" y="29"/>
                    </a:lnTo>
                    <a:lnTo>
                      <a:pt x="18" y="27"/>
                    </a:lnTo>
                    <a:lnTo>
                      <a:pt x="19" y="27"/>
                    </a:lnTo>
                    <a:lnTo>
                      <a:pt x="20" y="27"/>
                    </a:lnTo>
                    <a:lnTo>
                      <a:pt x="21" y="27"/>
                    </a:lnTo>
                    <a:lnTo>
                      <a:pt x="23" y="27"/>
                    </a:lnTo>
                    <a:lnTo>
                      <a:pt x="23" y="25"/>
                    </a:lnTo>
                    <a:lnTo>
                      <a:pt x="24" y="27"/>
                    </a:lnTo>
                    <a:lnTo>
                      <a:pt x="25" y="26"/>
                    </a:lnTo>
                    <a:lnTo>
                      <a:pt x="26" y="25"/>
                    </a:lnTo>
                    <a:lnTo>
                      <a:pt x="27" y="25"/>
                    </a:lnTo>
                    <a:lnTo>
                      <a:pt x="28" y="25"/>
                    </a:lnTo>
                    <a:lnTo>
                      <a:pt x="29" y="26"/>
                    </a:lnTo>
                    <a:lnTo>
                      <a:pt x="30" y="24"/>
                    </a:lnTo>
                    <a:lnTo>
                      <a:pt x="31" y="23"/>
                    </a:lnTo>
                    <a:lnTo>
                      <a:pt x="32" y="25"/>
                    </a:lnTo>
                    <a:lnTo>
                      <a:pt x="33" y="25"/>
                    </a:lnTo>
                    <a:lnTo>
                      <a:pt x="34" y="23"/>
                    </a:lnTo>
                    <a:lnTo>
                      <a:pt x="35" y="23"/>
                    </a:lnTo>
                    <a:lnTo>
                      <a:pt x="36" y="23"/>
                    </a:lnTo>
                    <a:lnTo>
                      <a:pt x="37" y="21"/>
                    </a:lnTo>
                    <a:lnTo>
                      <a:pt x="38" y="22"/>
                    </a:lnTo>
                    <a:lnTo>
                      <a:pt x="39" y="22"/>
                    </a:lnTo>
                    <a:lnTo>
                      <a:pt x="41" y="22"/>
                    </a:lnTo>
                    <a:lnTo>
                      <a:pt x="43" y="21"/>
                    </a:lnTo>
                    <a:lnTo>
                      <a:pt x="43" y="20"/>
                    </a:lnTo>
                    <a:lnTo>
                      <a:pt x="44" y="20"/>
                    </a:lnTo>
                    <a:lnTo>
                      <a:pt x="45" y="21"/>
                    </a:lnTo>
                    <a:lnTo>
                      <a:pt x="46" y="20"/>
                    </a:lnTo>
                    <a:lnTo>
                      <a:pt x="48" y="20"/>
                    </a:lnTo>
                    <a:lnTo>
                      <a:pt x="48" y="19"/>
                    </a:lnTo>
                    <a:lnTo>
                      <a:pt x="50" y="19"/>
                    </a:lnTo>
                    <a:lnTo>
                      <a:pt x="50" y="18"/>
                    </a:lnTo>
                    <a:lnTo>
                      <a:pt x="51" y="18"/>
                    </a:lnTo>
                    <a:lnTo>
                      <a:pt x="52" y="17"/>
                    </a:lnTo>
                    <a:lnTo>
                      <a:pt x="54" y="18"/>
                    </a:lnTo>
                    <a:lnTo>
                      <a:pt x="55" y="17"/>
                    </a:lnTo>
                    <a:lnTo>
                      <a:pt x="55" y="16"/>
                    </a:lnTo>
                    <a:lnTo>
                      <a:pt x="56" y="17"/>
                    </a:lnTo>
                    <a:lnTo>
                      <a:pt x="57" y="15"/>
                    </a:lnTo>
                    <a:lnTo>
                      <a:pt x="58" y="14"/>
                    </a:lnTo>
                    <a:lnTo>
                      <a:pt x="59" y="17"/>
                    </a:lnTo>
                    <a:lnTo>
                      <a:pt x="61" y="14"/>
                    </a:lnTo>
                    <a:lnTo>
                      <a:pt x="62" y="16"/>
                    </a:lnTo>
                    <a:lnTo>
                      <a:pt x="63" y="14"/>
                    </a:lnTo>
                    <a:lnTo>
                      <a:pt x="65" y="13"/>
                    </a:lnTo>
                    <a:lnTo>
                      <a:pt x="66" y="12"/>
                    </a:lnTo>
                    <a:lnTo>
                      <a:pt x="68" y="11"/>
                    </a:lnTo>
                    <a:lnTo>
                      <a:pt x="70" y="10"/>
                    </a:lnTo>
                    <a:lnTo>
                      <a:pt x="72" y="10"/>
                    </a:lnTo>
                    <a:lnTo>
                      <a:pt x="73" y="10"/>
                    </a:lnTo>
                    <a:lnTo>
                      <a:pt x="74" y="11"/>
                    </a:lnTo>
                    <a:lnTo>
                      <a:pt x="75" y="9"/>
                    </a:lnTo>
                    <a:lnTo>
                      <a:pt x="75" y="10"/>
                    </a:lnTo>
                    <a:lnTo>
                      <a:pt x="77" y="8"/>
                    </a:lnTo>
                    <a:lnTo>
                      <a:pt x="79" y="7"/>
                    </a:lnTo>
                    <a:lnTo>
                      <a:pt x="80" y="6"/>
                    </a:lnTo>
                    <a:lnTo>
                      <a:pt x="81" y="7"/>
                    </a:lnTo>
                    <a:lnTo>
                      <a:pt x="82" y="7"/>
                    </a:lnTo>
                    <a:lnTo>
                      <a:pt x="83" y="6"/>
                    </a:lnTo>
                    <a:lnTo>
                      <a:pt x="84" y="4"/>
                    </a:lnTo>
                    <a:lnTo>
                      <a:pt x="85" y="5"/>
                    </a:lnTo>
                    <a:lnTo>
                      <a:pt x="86" y="4"/>
                    </a:lnTo>
                    <a:lnTo>
                      <a:pt x="87" y="3"/>
                    </a:lnTo>
                    <a:lnTo>
                      <a:pt x="88" y="3"/>
                    </a:lnTo>
                    <a:lnTo>
                      <a:pt x="89" y="2"/>
                    </a:lnTo>
                    <a:lnTo>
                      <a:pt x="90" y="1"/>
                    </a:lnTo>
                    <a:lnTo>
                      <a:pt x="91" y="0"/>
                    </a:lnTo>
                    <a:lnTo>
                      <a:pt x="92" y="0"/>
                    </a:lnTo>
                    <a:lnTo>
                      <a:pt x="93" y="0"/>
                    </a:lnTo>
                    <a:lnTo>
                      <a:pt x="94" y="0"/>
                    </a:lnTo>
                    <a:lnTo>
                      <a:pt x="95" y="0"/>
                    </a:lnTo>
                    <a:lnTo>
                      <a:pt x="95" y="1"/>
                    </a:lnTo>
                    <a:lnTo>
                      <a:pt x="97" y="2"/>
                    </a:lnTo>
                    <a:lnTo>
                      <a:pt x="98" y="0"/>
                    </a:lnTo>
                    <a:lnTo>
                      <a:pt x="99" y="1"/>
                    </a:lnTo>
                    <a:lnTo>
                      <a:pt x="100" y="0"/>
                    </a:lnTo>
                  </a:path>
                </a:pathLst>
              </a:custGeom>
              <a:grpFill/>
              <a:ln w="1270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37" name="Freeform 136"/>
              <p:cNvSpPr>
                <a:spLocks/>
              </p:cNvSpPr>
              <p:nvPr/>
            </p:nvSpPr>
            <p:spPr bwMode="auto">
              <a:xfrm>
                <a:off x="2832" y="2517"/>
                <a:ext cx="100" cy="48"/>
              </a:xfrm>
              <a:custGeom>
                <a:avLst/>
                <a:gdLst>
                  <a:gd name="T0" fmla="*/ 1 w 100"/>
                  <a:gd name="T1" fmla="*/ 47 h 48"/>
                  <a:gd name="T2" fmla="*/ 3 w 100"/>
                  <a:gd name="T3" fmla="*/ 47 h 48"/>
                  <a:gd name="T4" fmla="*/ 5 w 100"/>
                  <a:gd name="T5" fmla="*/ 46 h 48"/>
                  <a:gd name="T6" fmla="*/ 7 w 100"/>
                  <a:gd name="T7" fmla="*/ 46 h 48"/>
                  <a:gd name="T8" fmla="*/ 9 w 100"/>
                  <a:gd name="T9" fmla="*/ 45 h 48"/>
                  <a:gd name="T10" fmla="*/ 11 w 100"/>
                  <a:gd name="T11" fmla="*/ 44 h 48"/>
                  <a:gd name="T12" fmla="*/ 13 w 100"/>
                  <a:gd name="T13" fmla="*/ 43 h 48"/>
                  <a:gd name="T14" fmla="*/ 15 w 100"/>
                  <a:gd name="T15" fmla="*/ 42 h 48"/>
                  <a:gd name="T16" fmla="*/ 17 w 100"/>
                  <a:gd name="T17" fmla="*/ 41 h 48"/>
                  <a:gd name="T18" fmla="*/ 19 w 100"/>
                  <a:gd name="T19" fmla="*/ 40 h 48"/>
                  <a:gd name="T20" fmla="*/ 21 w 100"/>
                  <a:gd name="T21" fmla="*/ 40 h 48"/>
                  <a:gd name="T22" fmla="*/ 23 w 100"/>
                  <a:gd name="T23" fmla="*/ 39 h 48"/>
                  <a:gd name="T24" fmla="*/ 25 w 100"/>
                  <a:gd name="T25" fmla="*/ 38 h 48"/>
                  <a:gd name="T26" fmla="*/ 27 w 100"/>
                  <a:gd name="T27" fmla="*/ 36 h 48"/>
                  <a:gd name="T28" fmla="*/ 29 w 100"/>
                  <a:gd name="T29" fmla="*/ 36 h 48"/>
                  <a:gd name="T30" fmla="*/ 31 w 100"/>
                  <a:gd name="T31" fmla="*/ 34 h 48"/>
                  <a:gd name="T32" fmla="*/ 33 w 100"/>
                  <a:gd name="T33" fmla="*/ 34 h 48"/>
                  <a:gd name="T34" fmla="*/ 34 w 100"/>
                  <a:gd name="T35" fmla="*/ 33 h 48"/>
                  <a:gd name="T36" fmla="*/ 37 w 100"/>
                  <a:gd name="T37" fmla="*/ 32 h 48"/>
                  <a:gd name="T38" fmla="*/ 39 w 100"/>
                  <a:gd name="T39" fmla="*/ 32 h 48"/>
                  <a:gd name="T40" fmla="*/ 41 w 100"/>
                  <a:gd name="T41" fmla="*/ 31 h 48"/>
                  <a:gd name="T42" fmla="*/ 43 w 100"/>
                  <a:gd name="T43" fmla="*/ 30 h 48"/>
                  <a:gd name="T44" fmla="*/ 45 w 100"/>
                  <a:gd name="T45" fmla="*/ 30 h 48"/>
                  <a:gd name="T46" fmla="*/ 47 w 100"/>
                  <a:gd name="T47" fmla="*/ 28 h 48"/>
                  <a:gd name="T48" fmla="*/ 49 w 100"/>
                  <a:gd name="T49" fmla="*/ 26 h 48"/>
                  <a:gd name="T50" fmla="*/ 51 w 100"/>
                  <a:gd name="T51" fmla="*/ 25 h 48"/>
                  <a:gd name="T52" fmla="*/ 53 w 100"/>
                  <a:gd name="T53" fmla="*/ 25 h 48"/>
                  <a:gd name="T54" fmla="*/ 55 w 100"/>
                  <a:gd name="T55" fmla="*/ 23 h 48"/>
                  <a:gd name="T56" fmla="*/ 57 w 100"/>
                  <a:gd name="T57" fmla="*/ 23 h 48"/>
                  <a:gd name="T58" fmla="*/ 59 w 100"/>
                  <a:gd name="T59" fmla="*/ 21 h 48"/>
                  <a:gd name="T60" fmla="*/ 61 w 100"/>
                  <a:gd name="T61" fmla="*/ 21 h 48"/>
                  <a:gd name="T62" fmla="*/ 63 w 100"/>
                  <a:gd name="T63" fmla="*/ 19 h 48"/>
                  <a:gd name="T64" fmla="*/ 65 w 100"/>
                  <a:gd name="T65" fmla="*/ 18 h 48"/>
                  <a:gd name="T66" fmla="*/ 66 w 100"/>
                  <a:gd name="T67" fmla="*/ 18 h 48"/>
                  <a:gd name="T68" fmla="*/ 69 w 100"/>
                  <a:gd name="T69" fmla="*/ 15 h 48"/>
                  <a:gd name="T70" fmla="*/ 71 w 100"/>
                  <a:gd name="T71" fmla="*/ 15 h 48"/>
                  <a:gd name="T72" fmla="*/ 73 w 100"/>
                  <a:gd name="T73" fmla="*/ 14 h 48"/>
                  <a:gd name="T74" fmla="*/ 75 w 100"/>
                  <a:gd name="T75" fmla="*/ 13 h 48"/>
                  <a:gd name="T76" fmla="*/ 77 w 100"/>
                  <a:gd name="T77" fmla="*/ 11 h 48"/>
                  <a:gd name="T78" fmla="*/ 79 w 100"/>
                  <a:gd name="T79" fmla="*/ 12 h 48"/>
                  <a:gd name="T80" fmla="*/ 80 w 100"/>
                  <a:gd name="T81" fmla="*/ 10 h 48"/>
                  <a:gd name="T82" fmla="*/ 83 w 100"/>
                  <a:gd name="T83" fmla="*/ 9 h 48"/>
                  <a:gd name="T84" fmla="*/ 85 w 100"/>
                  <a:gd name="T85" fmla="*/ 7 h 48"/>
                  <a:gd name="T86" fmla="*/ 87 w 100"/>
                  <a:gd name="T87" fmla="*/ 6 h 48"/>
                  <a:gd name="T88" fmla="*/ 89 w 100"/>
                  <a:gd name="T89" fmla="*/ 4 h 48"/>
                  <a:gd name="T90" fmla="*/ 91 w 100"/>
                  <a:gd name="T91" fmla="*/ 3 h 48"/>
                  <a:gd name="T92" fmla="*/ 93 w 100"/>
                  <a:gd name="T93" fmla="*/ 3 h 48"/>
                  <a:gd name="T94" fmla="*/ 95 w 100"/>
                  <a:gd name="T95" fmla="*/ 0 h 48"/>
                  <a:gd name="T96" fmla="*/ 97 w 100"/>
                  <a:gd name="T97" fmla="*/ 0 h 48"/>
                  <a:gd name="T98" fmla="*/ 99 w 100"/>
                  <a:gd name="T99" fmla="*/ 0 h 4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00" h="48">
                    <a:moveTo>
                      <a:pt x="0" y="47"/>
                    </a:moveTo>
                    <a:lnTo>
                      <a:pt x="1" y="47"/>
                    </a:lnTo>
                    <a:lnTo>
                      <a:pt x="2" y="47"/>
                    </a:lnTo>
                    <a:lnTo>
                      <a:pt x="3" y="47"/>
                    </a:lnTo>
                    <a:lnTo>
                      <a:pt x="4" y="46"/>
                    </a:lnTo>
                    <a:lnTo>
                      <a:pt x="5" y="46"/>
                    </a:lnTo>
                    <a:lnTo>
                      <a:pt x="6" y="46"/>
                    </a:lnTo>
                    <a:lnTo>
                      <a:pt x="7" y="46"/>
                    </a:lnTo>
                    <a:lnTo>
                      <a:pt x="8" y="46"/>
                    </a:lnTo>
                    <a:lnTo>
                      <a:pt x="9" y="45"/>
                    </a:lnTo>
                    <a:lnTo>
                      <a:pt x="10" y="47"/>
                    </a:lnTo>
                    <a:lnTo>
                      <a:pt x="11" y="44"/>
                    </a:lnTo>
                    <a:lnTo>
                      <a:pt x="12" y="44"/>
                    </a:lnTo>
                    <a:lnTo>
                      <a:pt x="13" y="43"/>
                    </a:lnTo>
                    <a:lnTo>
                      <a:pt x="14" y="43"/>
                    </a:lnTo>
                    <a:lnTo>
                      <a:pt x="15" y="42"/>
                    </a:lnTo>
                    <a:lnTo>
                      <a:pt x="16" y="42"/>
                    </a:lnTo>
                    <a:lnTo>
                      <a:pt x="17" y="41"/>
                    </a:lnTo>
                    <a:lnTo>
                      <a:pt x="18" y="41"/>
                    </a:lnTo>
                    <a:lnTo>
                      <a:pt x="19" y="40"/>
                    </a:lnTo>
                    <a:lnTo>
                      <a:pt x="20" y="40"/>
                    </a:lnTo>
                    <a:lnTo>
                      <a:pt x="21" y="40"/>
                    </a:lnTo>
                    <a:lnTo>
                      <a:pt x="22" y="40"/>
                    </a:lnTo>
                    <a:lnTo>
                      <a:pt x="23" y="39"/>
                    </a:lnTo>
                    <a:lnTo>
                      <a:pt x="24" y="38"/>
                    </a:lnTo>
                    <a:lnTo>
                      <a:pt x="25" y="38"/>
                    </a:lnTo>
                    <a:lnTo>
                      <a:pt x="26" y="37"/>
                    </a:lnTo>
                    <a:lnTo>
                      <a:pt x="27" y="36"/>
                    </a:lnTo>
                    <a:lnTo>
                      <a:pt x="28" y="36"/>
                    </a:lnTo>
                    <a:lnTo>
                      <a:pt x="29" y="36"/>
                    </a:lnTo>
                    <a:lnTo>
                      <a:pt x="30" y="36"/>
                    </a:lnTo>
                    <a:lnTo>
                      <a:pt x="31" y="34"/>
                    </a:lnTo>
                    <a:lnTo>
                      <a:pt x="32" y="34"/>
                    </a:lnTo>
                    <a:lnTo>
                      <a:pt x="33" y="34"/>
                    </a:lnTo>
                    <a:lnTo>
                      <a:pt x="34" y="33"/>
                    </a:lnTo>
                    <a:lnTo>
                      <a:pt x="36" y="32"/>
                    </a:lnTo>
                    <a:lnTo>
                      <a:pt x="37" y="32"/>
                    </a:lnTo>
                    <a:lnTo>
                      <a:pt x="38" y="32"/>
                    </a:lnTo>
                    <a:lnTo>
                      <a:pt x="39" y="32"/>
                    </a:lnTo>
                    <a:lnTo>
                      <a:pt x="40" y="30"/>
                    </a:lnTo>
                    <a:lnTo>
                      <a:pt x="41" y="31"/>
                    </a:lnTo>
                    <a:lnTo>
                      <a:pt x="42" y="31"/>
                    </a:lnTo>
                    <a:lnTo>
                      <a:pt x="43" y="30"/>
                    </a:lnTo>
                    <a:lnTo>
                      <a:pt x="44" y="29"/>
                    </a:lnTo>
                    <a:lnTo>
                      <a:pt x="45" y="30"/>
                    </a:lnTo>
                    <a:lnTo>
                      <a:pt x="46" y="28"/>
                    </a:lnTo>
                    <a:lnTo>
                      <a:pt x="47" y="28"/>
                    </a:lnTo>
                    <a:lnTo>
                      <a:pt x="48" y="27"/>
                    </a:lnTo>
                    <a:lnTo>
                      <a:pt x="49" y="26"/>
                    </a:lnTo>
                    <a:lnTo>
                      <a:pt x="50" y="26"/>
                    </a:lnTo>
                    <a:lnTo>
                      <a:pt x="51" y="25"/>
                    </a:lnTo>
                    <a:lnTo>
                      <a:pt x="52" y="25"/>
                    </a:lnTo>
                    <a:lnTo>
                      <a:pt x="53" y="25"/>
                    </a:lnTo>
                    <a:lnTo>
                      <a:pt x="54" y="23"/>
                    </a:lnTo>
                    <a:lnTo>
                      <a:pt x="55" y="23"/>
                    </a:lnTo>
                    <a:lnTo>
                      <a:pt x="56" y="23"/>
                    </a:lnTo>
                    <a:lnTo>
                      <a:pt x="57" y="23"/>
                    </a:lnTo>
                    <a:lnTo>
                      <a:pt x="58" y="20"/>
                    </a:lnTo>
                    <a:lnTo>
                      <a:pt x="59" y="21"/>
                    </a:lnTo>
                    <a:lnTo>
                      <a:pt x="60" y="21"/>
                    </a:lnTo>
                    <a:lnTo>
                      <a:pt x="61" y="21"/>
                    </a:lnTo>
                    <a:lnTo>
                      <a:pt x="62" y="20"/>
                    </a:lnTo>
                    <a:lnTo>
                      <a:pt x="63" y="19"/>
                    </a:lnTo>
                    <a:lnTo>
                      <a:pt x="64" y="19"/>
                    </a:lnTo>
                    <a:lnTo>
                      <a:pt x="65" y="18"/>
                    </a:lnTo>
                    <a:lnTo>
                      <a:pt x="66" y="18"/>
                    </a:lnTo>
                    <a:lnTo>
                      <a:pt x="68" y="16"/>
                    </a:lnTo>
                    <a:lnTo>
                      <a:pt x="69" y="15"/>
                    </a:lnTo>
                    <a:lnTo>
                      <a:pt x="70" y="16"/>
                    </a:lnTo>
                    <a:lnTo>
                      <a:pt x="71" y="15"/>
                    </a:lnTo>
                    <a:lnTo>
                      <a:pt x="72" y="15"/>
                    </a:lnTo>
                    <a:lnTo>
                      <a:pt x="73" y="14"/>
                    </a:lnTo>
                    <a:lnTo>
                      <a:pt x="75" y="13"/>
                    </a:lnTo>
                    <a:lnTo>
                      <a:pt x="76" y="13"/>
                    </a:lnTo>
                    <a:lnTo>
                      <a:pt x="77" y="11"/>
                    </a:lnTo>
                    <a:lnTo>
                      <a:pt x="78" y="10"/>
                    </a:lnTo>
                    <a:lnTo>
                      <a:pt x="79" y="12"/>
                    </a:lnTo>
                    <a:lnTo>
                      <a:pt x="80" y="11"/>
                    </a:lnTo>
                    <a:lnTo>
                      <a:pt x="80" y="10"/>
                    </a:lnTo>
                    <a:lnTo>
                      <a:pt x="82" y="9"/>
                    </a:lnTo>
                    <a:lnTo>
                      <a:pt x="83" y="9"/>
                    </a:lnTo>
                    <a:lnTo>
                      <a:pt x="84" y="8"/>
                    </a:lnTo>
                    <a:lnTo>
                      <a:pt x="85" y="7"/>
                    </a:lnTo>
                    <a:lnTo>
                      <a:pt x="86" y="7"/>
                    </a:lnTo>
                    <a:lnTo>
                      <a:pt x="87" y="6"/>
                    </a:lnTo>
                    <a:lnTo>
                      <a:pt x="88" y="5"/>
                    </a:lnTo>
                    <a:lnTo>
                      <a:pt x="89" y="4"/>
                    </a:lnTo>
                    <a:lnTo>
                      <a:pt x="90" y="4"/>
                    </a:lnTo>
                    <a:lnTo>
                      <a:pt x="91" y="3"/>
                    </a:lnTo>
                    <a:lnTo>
                      <a:pt x="92" y="3"/>
                    </a:lnTo>
                    <a:lnTo>
                      <a:pt x="93" y="3"/>
                    </a:lnTo>
                    <a:lnTo>
                      <a:pt x="94" y="2"/>
                    </a:lnTo>
                    <a:lnTo>
                      <a:pt x="95" y="0"/>
                    </a:lnTo>
                    <a:lnTo>
                      <a:pt x="96" y="2"/>
                    </a:lnTo>
                    <a:lnTo>
                      <a:pt x="97" y="0"/>
                    </a:lnTo>
                    <a:lnTo>
                      <a:pt x="98" y="1"/>
                    </a:lnTo>
                    <a:lnTo>
                      <a:pt x="99" y="0"/>
                    </a:lnTo>
                  </a:path>
                </a:pathLst>
              </a:custGeom>
              <a:grpFill/>
              <a:ln w="1270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38" name="Freeform 137"/>
              <p:cNvSpPr>
                <a:spLocks/>
              </p:cNvSpPr>
              <p:nvPr/>
            </p:nvSpPr>
            <p:spPr bwMode="auto">
              <a:xfrm>
                <a:off x="2931" y="2445"/>
                <a:ext cx="102" cy="73"/>
              </a:xfrm>
              <a:custGeom>
                <a:avLst/>
                <a:gdLst>
                  <a:gd name="T0" fmla="*/ 1 w 102"/>
                  <a:gd name="T1" fmla="*/ 70 h 73"/>
                  <a:gd name="T2" fmla="*/ 3 w 102"/>
                  <a:gd name="T3" fmla="*/ 70 h 73"/>
                  <a:gd name="T4" fmla="*/ 5 w 102"/>
                  <a:gd name="T5" fmla="*/ 68 h 73"/>
                  <a:gd name="T6" fmla="*/ 7 w 102"/>
                  <a:gd name="T7" fmla="*/ 68 h 73"/>
                  <a:gd name="T8" fmla="*/ 9 w 102"/>
                  <a:gd name="T9" fmla="*/ 66 h 73"/>
                  <a:gd name="T10" fmla="*/ 11 w 102"/>
                  <a:gd name="T11" fmla="*/ 65 h 73"/>
                  <a:gd name="T12" fmla="*/ 13 w 102"/>
                  <a:gd name="T13" fmla="*/ 64 h 73"/>
                  <a:gd name="T14" fmla="*/ 15 w 102"/>
                  <a:gd name="T15" fmla="*/ 62 h 73"/>
                  <a:gd name="T16" fmla="*/ 18 w 102"/>
                  <a:gd name="T17" fmla="*/ 61 h 73"/>
                  <a:gd name="T18" fmla="*/ 19 w 102"/>
                  <a:gd name="T19" fmla="*/ 60 h 73"/>
                  <a:gd name="T20" fmla="*/ 22 w 102"/>
                  <a:gd name="T21" fmla="*/ 59 h 73"/>
                  <a:gd name="T22" fmla="*/ 23 w 102"/>
                  <a:gd name="T23" fmla="*/ 57 h 73"/>
                  <a:gd name="T24" fmla="*/ 25 w 102"/>
                  <a:gd name="T25" fmla="*/ 56 h 73"/>
                  <a:gd name="T26" fmla="*/ 27 w 102"/>
                  <a:gd name="T27" fmla="*/ 55 h 73"/>
                  <a:gd name="T28" fmla="*/ 29 w 102"/>
                  <a:gd name="T29" fmla="*/ 53 h 73"/>
                  <a:gd name="T30" fmla="*/ 31 w 102"/>
                  <a:gd name="T31" fmla="*/ 53 h 73"/>
                  <a:gd name="T32" fmla="*/ 33 w 102"/>
                  <a:gd name="T33" fmla="*/ 52 h 73"/>
                  <a:gd name="T34" fmla="*/ 36 w 102"/>
                  <a:gd name="T35" fmla="*/ 50 h 73"/>
                  <a:gd name="T36" fmla="*/ 38 w 102"/>
                  <a:gd name="T37" fmla="*/ 48 h 73"/>
                  <a:gd name="T38" fmla="*/ 40 w 102"/>
                  <a:gd name="T39" fmla="*/ 49 h 73"/>
                  <a:gd name="T40" fmla="*/ 42 w 102"/>
                  <a:gd name="T41" fmla="*/ 45 h 73"/>
                  <a:gd name="T42" fmla="*/ 44 w 102"/>
                  <a:gd name="T43" fmla="*/ 44 h 73"/>
                  <a:gd name="T44" fmla="*/ 46 w 102"/>
                  <a:gd name="T45" fmla="*/ 43 h 73"/>
                  <a:gd name="T46" fmla="*/ 48 w 102"/>
                  <a:gd name="T47" fmla="*/ 41 h 73"/>
                  <a:gd name="T48" fmla="*/ 50 w 102"/>
                  <a:gd name="T49" fmla="*/ 40 h 73"/>
                  <a:gd name="T50" fmla="*/ 52 w 102"/>
                  <a:gd name="T51" fmla="*/ 38 h 73"/>
                  <a:gd name="T52" fmla="*/ 54 w 102"/>
                  <a:gd name="T53" fmla="*/ 37 h 73"/>
                  <a:gd name="T54" fmla="*/ 56 w 102"/>
                  <a:gd name="T55" fmla="*/ 36 h 73"/>
                  <a:gd name="T56" fmla="*/ 58 w 102"/>
                  <a:gd name="T57" fmla="*/ 34 h 73"/>
                  <a:gd name="T58" fmla="*/ 60 w 102"/>
                  <a:gd name="T59" fmla="*/ 33 h 73"/>
                  <a:gd name="T60" fmla="*/ 62 w 102"/>
                  <a:gd name="T61" fmla="*/ 32 h 73"/>
                  <a:gd name="T62" fmla="*/ 65 w 102"/>
                  <a:gd name="T63" fmla="*/ 30 h 73"/>
                  <a:gd name="T64" fmla="*/ 66 w 102"/>
                  <a:gd name="T65" fmla="*/ 28 h 73"/>
                  <a:gd name="T66" fmla="*/ 68 w 102"/>
                  <a:gd name="T67" fmla="*/ 26 h 73"/>
                  <a:gd name="T68" fmla="*/ 70 w 102"/>
                  <a:gd name="T69" fmla="*/ 25 h 73"/>
                  <a:gd name="T70" fmla="*/ 72 w 102"/>
                  <a:gd name="T71" fmla="*/ 24 h 73"/>
                  <a:gd name="T72" fmla="*/ 74 w 102"/>
                  <a:gd name="T73" fmla="*/ 22 h 73"/>
                  <a:gd name="T74" fmla="*/ 76 w 102"/>
                  <a:gd name="T75" fmla="*/ 20 h 73"/>
                  <a:gd name="T76" fmla="*/ 78 w 102"/>
                  <a:gd name="T77" fmla="*/ 19 h 73"/>
                  <a:gd name="T78" fmla="*/ 80 w 102"/>
                  <a:gd name="T79" fmla="*/ 17 h 73"/>
                  <a:gd name="T80" fmla="*/ 83 w 102"/>
                  <a:gd name="T81" fmla="*/ 16 h 73"/>
                  <a:gd name="T82" fmla="*/ 85 w 102"/>
                  <a:gd name="T83" fmla="*/ 13 h 73"/>
                  <a:gd name="T84" fmla="*/ 87 w 102"/>
                  <a:gd name="T85" fmla="*/ 12 h 73"/>
                  <a:gd name="T86" fmla="*/ 89 w 102"/>
                  <a:gd name="T87" fmla="*/ 11 h 73"/>
                  <a:gd name="T88" fmla="*/ 91 w 102"/>
                  <a:gd name="T89" fmla="*/ 8 h 73"/>
                  <a:gd name="T90" fmla="*/ 93 w 102"/>
                  <a:gd name="T91" fmla="*/ 5 h 73"/>
                  <a:gd name="T92" fmla="*/ 94 w 102"/>
                  <a:gd name="T93" fmla="*/ 4 h 73"/>
                  <a:gd name="T94" fmla="*/ 97 w 102"/>
                  <a:gd name="T95" fmla="*/ 2 h 73"/>
                  <a:gd name="T96" fmla="*/ 98 w 102"/>
                  <a:gd name="T97" fmla="*/ 1 h 73"/>
                  <a:gd name="T98" fmla="*/ 101 w 102"/>
                  <a:gd name="T99" fmla="*/ 0 h 7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02" h="73">
                    <a:moveTo>
                      <a:pt x="0" y="72"/>
                    </a:moveTo>
                    <a:lnTo>
                      <a:pt x="1" y="70"/>
                    </a:lnTo>
                    <a:lnTo>
                      <a:pt x="2" y="70"/>
                    </a:lnTo>
                    <a:lnTo>
                      <a:pt x="3" y="70"/>
                    </a:lnTo>
                    <a:lnTo>
                      <a:pt x="4" y="68"/>
                    </a:lnTo>
                    <a:lnTo>
                      <a:pt x="5" y="68"/>
                    </a:lnTo>
                    <a:lnTo>
                      <a:pt x="6" y="69"/>
                    </a:lnTo>
                    <a:lnTo>
                      <a:pt x="7" y="68"/>
                    </a:lnTo>
                    <a:lnTo>
                      <a:pt x="8" y="66"/>
                    </a:lnTo>
                    <a:lnTo>
                      <a:pt x="9" y="66"/>
                    </a:lnTo>
                    <a:lnTo>
                      <a:pt x="10" y="65"/>
                    </a:lnTo>
                    <a:lnTo>
                      <a:pt x="11" y="65"/>
                    </a:lnTo>
                    <a:lnTo>
                      <a:pt x="12" y="64"/>
                    </a:lnTo>
                    <a:lnTo>
                      <a:pt x="13" y="64"/>
                    </a:lnTo>
                    <a:lnTo>
                      <a:pt x="14" y="62"/>
                    </a:lnTo>
                    <a:lnTo>
                      <a:pt x="15" y="62"/>
                    </a:lnTo>
                    <a:lnTo>
                      <a:pt x="16" y="61"/>
                    </a:lnTo>
                    <a:lnTo>
                      <a:pt x="18" y="61"/>
                    </a:lnTo>
                    <a:lnTo>
                      <a:pt x="18" y="60"/>
                    </a:lnTo>
                    <a:lnTo>
                      <a:pt x="19" y="60"/>
                    </a:lnTo>
                    <a:lnTo>
                      <a:pt x="20" y="60"/>
                    </a:lnTo>
                    <a:lnTo>
                      <a:pt x="22" y="59"/>
                    </a:lnTo>
                    <a:lnTo>
                      <a:pt x="22" y="58"/>
                    </a:lnTo>
                    <a:lnTo>
                      <a:pt x="23" y="57"/>
                    </a:lnTo>
                    <a:lnTo>
                      <a:pt x="25" y="57"/>
                    </a:lnTo>
                    <a:lnTo>
                      <a:pt x="25" y="56"/>
                    </a:lnTo>
                    <a:lnTo>
                      <a:pt x="26" y="56"/>
                    </a:lnTo>
                    <a:lnTo>
                      <a:pt x="27" y="55"/>
                    </a:lnTo>
                    <a:lnTo>
                      <a:pt x="29" y="54"/>
                    </a:lnTo>
                    <a:lnTo>
                      <a:pt x="29" y="53"/>
                    </a:lnTo>
                    <a:lnTo>
                      <a:pt x="31" y="51"/>
                    </a:lnTo>
                    <a:lnTo>
                      <a:pt x="31" y="53"/>
                    </a:lnTo>
                    <a:lnTo>
                      <a:pt x="33" y="52"/>
                    </a:lnTo>
                    <a:lnTo>
                      <a:pt x="35" y="50"/>
                    </a:lnTo>
                    <a:lnTo>
                      <a:pt x="36" y="50"/>
                    </a:lnTo>
                    <a:lnTo>
                      <a:pt x="36" y="49"/>
                    </a:lnTo>
                    <a:lnTo>
                      <a:pt x="38" y="48"/>
                    </a:lnTo>
                    <a:lnTo>
                      <a:pt x="38" y="49"/>
                    </a:lnTo>
                    <a:lnTo>
                      <a:pt x="40" y="49"/>
                    </a:lnTo>
                    <a:lnTo>
                      <a:pt x="40" y="48"/>
                    </a:lnTo>
                    <a:lnTo>
                      <a:pt x="42" y="45"/>
                    </a:lnTo>
                    <a:lnTo>
                      <a:pt x="43" y="45"/>
                    </a:lnTo>
                    <a:lnTo>
                      <a:pt x="44" y="44"/>
                    </a:lnTo>
                    <a:lnTo>
                      <a:pt x="45" y="44"/>
                    </a:lnTo>
                    <a:lnTo>
                      <a:pt x="46" y="43"/>
                    </a:lnTo>
                    <a:lnTo>
                      <a:pt x="47" y="43"/>
                    </a:lnTo>
                    <a:lnTo>
                      <a:pt x="48" y="41"/>
                    </a:lnTo>
                    <a:lnTo>
                      <a:pt x="49" y="41"/>
                    </a:lnTo>
                    <a:lnTo>
                      <a:pt x="50" y="40"/>
                    </a:lnTo>
                    <a:lnTo>
                      <a:pt x="51" y="41"/>
                    </a:lnTo>
                    <a:lnTo>
                      <a:pt x="52" y="38"/>
                    </a:lnTo>
                    <a:lnTo>
                      <a:pt x="53" y="37"/>
                    </a:lnTo>
                    <a:lnTo>
                      <a:pt x="54" y="37"/>
                    </a:lnTo>
                    <a:lnTo>
                      <a:pt x="55" y="35"/>
                    </a:lnTo>
                    <a:lnTo>
                      <a:pt x="56" y="36"/>
                    </a:lnTo>
                    <a:lnTo>
                      <a:pt x="57" y="35"/>
                    </a:lnTo>
                    <a:lnTo>
                      <a:pt x="58" y="34"/>
                    </a:lnTo>
                    <a:lnTo>
                      <a:pt x="59" y="33"/>
                    </a:lnTo>
                    <a:lnTo>
                      <a:pt x="60" y="33"/>
                    </a:lnTo>
                    <a:lnTo>
                      <a:pt x="61" y="31"/>
                    </a:lnTo>
                    <a:lnTo>
                      <a:pt x="62" y="32"/>
                    </a:lnTo>
                    <a:lnTo>
                      <a:pt x="63" y="32"/>
                    </a:lnTo>
                    <a:lnTo>
                      <a:pt x="65" y="30"/>
                    </a:lnTo>
                    <a:lnTo>
                      <a:pt x="66" y="28"/>
                    </a:lnTo>
                    <a:lnTo>
                      <a:pt x="67" y="27"/>
                    </a:lnTo>
                    <a:lnTo>
                      <a:pt x="68" y="26"/>
                    </a:lnTo>
                    <a:lnTo>
                      <a:pt x="69" y="26"/>
                    </a:lnTo>
                    <a:lnTo>
                      <a:pt x="70" y="25"/>
                    </a:lnTo>
                    <a:lnTo>
                      <a:pt x="71" y="26"/>
                    </a:lnTo>
                    <a:lnTo>
                      <a:pt x="72" y="24"/>
                    </a:lnTo>
                    <a:lnTo>
                      <a:pt x="73" y="23"/>
                    </a:lnTo>
                    <a:lnTo>
                      <a:pt x="74" y="22"/>
                    </a:lnTo>
                    <a:lnTo>
                      <a:pt x="76" y="22"/>
                    </a:lnTo>
                    <a:lnTo>
                      <a:pt x="76" y="20"/>
                    </a:lnTo>
                    <a:lnTo>
                      <a:pt x="78" y="19"/>
                    </a:lnTo>
                    <a:lnTo>
                      <a:pt x="79" y="19"/>
                    </a:lnTo>
                    <a:lnTo>
                      <a:pt x="80" y="17"/>
                    </a:lnTo>
                    <a:lnTo>
                      <a:pt x="81" y="17"/>
                    </a:lnTo>
                    <a:lnTo>
                      <a:pt x="83" y="16"/>
                    </a:lnTo>
                    <a:lnTo>
                      <a:pt x="83" y="15"/>
                    </a:lnTo>
                    <a:lnTo>
                      <a:pt x="85" y="13"/>
                    </a:lnTo>
                    <a:lnTo>
                      <a:pt x="87" y="12"/>
                    </a:lnTo>
                    <a:lnTo>
                      <a:pt x="89" y="11"/>
                    </a:lnTo>
                    <a:lnTo>
                      <a:pt x="90" y="8"/>
                    </a:lnTo>
                    <a:lnTo>
                      <a:pt x="91" y="8"/>
                    </a:lnTo>
                    <a:lnTo>
                      <a:pt x="92" y="7"/>
                    </a:lnTo>
                    <a:lnTo>
                      <a:pt x="93" y="5"/>
                    </a:lnTo>
                    <a:lnTo>
                      <a:pt x="94" y="5"/>
                    </a:lnTo>
                    <a:lnTo>
                      <a:pt x="94" y="4"/>
                    </a:lnTo>
                    <a:lnTo>
                      <a:pt x="96" y="4"/>
                    </a:lnTo>
                    <a:lnTo>
                      <a:pt x="97" y="2"/>
                    </a:lnTo>
                    <a:lnTo>
                      <a:pt x="98" y="2"/>
                    </a:lnTo>
                    <a:lnTo>
                      <a:pt x="98" y="1"/>
                    </a:lnTo>
                    <a:lnTo>
                      <a:pt x="100" y="2"/>
                    </a:lnTo>
                    <a:lnTo>
                      <a:pt x="101" y="0"/>
                    </a:lnTo>
                  </a:path>
                </a:pathLst>
              </a:custGeom>
              <a:grpFill/>
              <a:ln w="1270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39" name="Freeform 138"/>
              <p:cNvSpPr>
                <a:spLocks/>
              </p:cNvSpPr>
              <p:nvPr/>
            </p:nvSpPr>
            <p:spPr bwMode="auto">
              <a:xfrm>
                <a:off x="3032" y="2389"/>
                <a:ext cx="101" cy="57"/>
              </a:xfrm>
              <a:custGeom>
                <a:avLst/>
                <a:gdLst>
                  <a:gd name="T0" fmla="*/ 1 w 101"/>
                  <a:gd name="T1" fmla="*/ 56 h 57"/>
                  <a:gd name="T2" fmla="*/ 3 w 101"/>
                  <a:gd name="T3" fmla="*/ 56 h 57"/>
                  <a:gd name="T4" fmla="*/ 5 w 101"/>
                  <a:gd name="T5" fmla="*/ 53 h 57"/>
                  <a:gd name="T6" fmla="*/ 7 w 101"/>
                  <a:gd name="T7" fmla="*/ 50 h 57"/>
                  <a:gd name="T8" fmla="*/ 9 w 101"/>
                  <a:gd name="T9" fmla="*/ 47 h 57"/>
                  <a:gd name="T10" fmla="*/ 11 w 101"/>
                  <a:gd name="T11" fmla="*/ 46 h 57"/>
                  <a:gd name="T12" fmla="*/ 13 w 101"/>
                  <a:gd name="T13" fmla="*/ 47 h 57"/>
                  <a:gd name="T14" fmla="*/ 15 w 101"/>
                  <a:gd name="T15" fmla="*/ 45 h 57"/>
                  <a:gd name="T16" fmla="*/ 17 w 101"/>
                  <a:gd name="T17" fmla="*/ 44 h 57"/>
                  <a:gd name="T18" fmla="*/ 19 w 101"/>
                  <a:gd name="T19" fmla="*/ 44 h 57"/>
                  <a:gd name="T20" fmla="*/ 21 w 101"/>
                  <a:gd name="T21" fmla="*/ 42 h 57"/>
                  <a:gd name="T22" fmla="*/ 23 w 101"/>
                  <a:gd name="T23" fmla="*/ 39 h 57"/>
                  <a:gd name="T24" fmla="*/ 25 w 101"/>
                  <a:gd name="T25" fmla="*/ 36 h 57"/>
                  <a:gd name="T26" fmla="*/ 27 w 101"/>
                  <a:gd name="T27" fmla="*/ 36 h 57"/>
                  <a:gd name="T28" fmla="*/ 29 w 101"/>
                  <a:gd name="T29" fmla="*/ 34 h 57"/>
                  <a:gd name="T30" fmla="*/ 31 w 101"/>
                  <a:gd name="T31" fmla="*/ 30 h 57"/>
                  <a:gd name="T32" fmla="*/ 34 w 101"/>
                  <a:gd name="T33" fmla="*/ 27 h 57"/>
                  <a:gd name="T34" fmla="*/ 35 w 101"/>
                  <a:gd name="T35" fmla="*/ 26 h 57"/>
                  <a:gd name="T36" fmla="*/ 37 w 101"/>
                  <a:gd name="T37" fmla="*/ 22 h 57"/>
                  <a:gd name="T38" fmla="*/ 39 w 101"/>
                  <a:gd name="T39" fmla="*/ 21 h 57"/>
                  <a:gd name="T40" fmla="*/ 41 w 101"/>
                  <a:gd name="T41" fmla="*/ 19 h 57"/>
                  <a:gd name="T42" fmla="*/ 43 w 101"/>
                  <a:gd name="T43" fmla="*/ 14 h 57"/>
                  <a:gd name="T44" fmla="*/ 45 w 101"/>
                  <a:gd name="T45" fmla="*/ 12 h 57"/>
                  <a:gd name="T46" fmla="*/ 48 w 101"/>
                  <a:gd name="T47" fmla="*/ 9 h 57"/>
                  <a:gd name="T48" fmla="*/ 49 w 101"/>
                  <a:gd name="T49" fmla="*/ 8 h 57"/>
                  <a:gd name="T50" fmla="*/ 51 w 101"/>
                  <a:gd name="T51" fmla="*/ 8 h 57"/>
                  <a:gd name="T52" fmla="*/ 54 w 101"/>
                  <a:gd name="T53" fmla="*/ 9 h 57"/>
                  <a:gd name="T54" fmla="*/ 55 w 101"/>
                  <a:gd name="T55" fmla="*/ 10 h 57"/>
                  <a:gd name="T56" fmla="*/ 57 w 101"/>
                  <a:gd name="T57" fmla="*/ 15 h 57"/>
                  <a:gd name="T58" fmla="*/ 59 w 101"/>
                  <a:gd name="T59" fmla="*/ 21 h 57"/>
                  <a:gd name="T60" fmla="*/ 61 w 101"/>
                  <a:gd name="T61" fmla="*/ 24 h 57"/>
                  <a:gd name="T62" fmla="*/ 63 w 101"/>
                  <a:gd name="T63" fmla="*/ 25 h 57"/>
                  <a:gd name="T64" fmla="*/ 66 w 101"/>
                  <a:gd name="T65" fmla="*/ 24 h 57"/>
                  <a:gd name="T66" fmla="*/ 68 w 101"/>
                  <a:gd name="T67" fmla="*/ 23 h 57"/>
                  <a:gd name="T68" fmla="*/ 69 w 101"/>
                  <a:gd name="T69" fmla="*/ 21 h 57"/>
                  <a:gd name="T70" fmla="*/ 72 w 101"/>
                  <a:gd name="T71" fmla="*/ 21 h 57"/>
                  <a:gd name="T72" fmla="*/ 74 w 101"/>
                  <a:gd name="T73" fmla="*/ 21 h 57"/>
                  <a:gd name="T74" fmla="*/ 75 w 101"/>
                  <a:gd name="T75" fmla="*/ 19 h 57"/>
                  <a:gd name="T76" fmla="*/ 77 w 101"/>
                  <a:gd name="T77" fmla="*/ 18 h 57"/>
                  <a:gd name="T78" fmla="*/ 80 w 101"/>
                  <a:gd name="T79" fmla="*/ 17 h 57"/>
                  <a:gd name="T80" fmla="*/ 81 w 101"/>
                  <a:gd name="T81" fmla="*/ 18 h 57"/>
                  <a:gd name="T82" fmla="*/ 84 w 101"/>
                  <a:gd name="T83" fmla="*/ 17 h 57"/>
                  <a:gd name="T84" fmla="*/ 86 w 101"/>
                  <a:gd name="T85" fmla="*/ 17 h 57"/>
                  <a:gd name="T86" fmla="*/ 88 w 101"/>
                  <a:gd name="T87" fmla="*/ 15 h 57"/>
                  <a:gd name="T88" fmla="*/ 90 w 101"/>
                  <a:gd name="T89" fmla="*/ 11 h 57"/>
                  <a:gd name="T90" fmla="*/ 92 w 101"/>
                  <a:gd name="T91" fmla="*/ 8 h 57"/>
                  <a:gd name="T92" fmla="*/ 94 w 101"/>
                  <a:gd name="T93" fmla="*/ 6 h 57"/>
                  <a:gd name="T94" fmla="*/ 95 w 101"/>
                  <a:gd name="T95" fmla="*/ 4 h 57"/>
                  <a:gd name="T96" fmla="*/ 98 w 101"/>
                  <a:gd name="T97" fmla="*/ 1 h 57"/>
                  <a:gd name="T98" fmla="*/ 100 w 101"/>
                  <a:gd name="T99" fmla="*/ 0 h 5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01" h="57">
                    <a:moveTo>
                      <a:pt x="0" y="56"/>
                    </a:moveTo>
                    <a:lnTo>
                      <a:pt x="1" y="56"/>
                    </a:lnTo>
                    <a:lnTo>
                      <a:pt x="2" y="55"/>
                    </a:lnTo>
                    <a:lnTo>
                      <a:pt x="3" y="56"/>
                    </a:lnTo>
                    <a:lnTo>
                      <a:pt x="4" y="53"/>
                    </a:lnTo>
                    <a:lnTo>
                      <a:pt x="5" y="53"/>
                    </a:lnTo>
                    <a:lnTo>
                      <a:pt x="6" y="51"/>
                    </a:lnTo>
                    <a:lnTo>
                      <a:pt x="7" y="50"/>
                    </a:lnTo>
                    <a:lnTo>
                      <a:pt x="8" y="48"/>
                    </a:lnTo>
                    <a:lnTo>
                      <a:pt x="9" y="47"/>
                    </a:lnTo>
                    <a:lnTo>
                      <a:pt x="10" y="46"/>
                    </a:lnTo>
                    <a:lnTo>
                      <a:pt x="11" y="46"/>
                    </a:lnTo>
                    <a:lnTo>
                      <a:pt x="12" y="48"/>
                    </a:lnTo>
                    <a:lnTo>
                      <a:pt x="13" y="47"/>
                    </a:lnTo>
                    <a:lnTo>
                      <a:pt x="14" y="45"/>
                    </a:lnTo>
                    <a:lnTo>
                      <a:pt x="15" y="45"/>
                    </a:lnTo>
                    <a:lnTo>
                      <a:pt x="16" y="46"/>
                    </a:lnTo>
                    <a:lnTo>
                      <a:pt x="17" y="44"/>
                    </a:lnTo>
                    <a:lnTo>
                      <a:pt x="18" y="44"/>
                    </a:lnTo>
                    <a:lnTo>
                      <a:pt x="19" y="44"/>
                    </a:lnTo>
                    <a:lnTo>
                      <a:pt x="20" y="42"/>
                    </a:lnTo>
                    <a:lnTo>
                      <a:pt x="21" y="42"/>
                    </a:lnTo>
                    <a:lnTo>
                      <a:pt x="22" y="40"/>
                    </a:lnTo>
                    <a:lnTo>
                      <a:pt x="23" y="39"/>
                    </a:lnTo>
                    <a:lnTo>
                      <a:pt x="24" y="39"/>
                    </a:lnTo>
                    <a:lnTo>
                      <a:pt x="25" y="36"/>
                    </a:lnTo>
                    <a:lnTo>
                      <a:pt x="26" y="35"/>
                    </a:lnTo>
                    <a:lnTo>
                      <a:pt x="27" y="36"/>
                    </a:lnTo>
                    <a:lnTo>
                      <a:pt x="28" y="33"/>
                    </a:lnTo>
                    <a:lnTo>
                      <a:pt x="29" y="34"/>
                    </a:lnTo>
                    <a:lnTo>
                      <a:pt x="30" y="30"/>
                    </a:lnTo>
                    <a:lnTo>
                      <a:pt x="31" y="30"/>
                    </a:lnTo>
                    <a:lnTo>
                      <a:pt x="32" y="29"/>
                    </a:lnTo>
                    <a:lnTo>
                      <a:pt x="34" y="27"/>
                    </a:lnTo>
                    <a:lnTo>
                      <a:pt x="35" y="26"/>
                    </a:lnTo>
                    <a:lnTo>
                      <a:pt x="36" y="23"/>
                    </a:lnTo>
                    <a:lnTo>
                      <a:pt x="37" y="22"/>
                    </a:lnTo>
                    <a:lnTo>
                      <a:pt x="38" y="20"/>
                    </a:lnTo>
                    <a:lnTo>
                      <a:pt x="39" y="21"/>
                    </a:lnTo>
                    <a:lnTo>
                      <a:pt x="41" y="19"/>
                    </a:lnTo>
                    <a:lnTo>
                      <a:pt x="42" y="17"/>
                    </a:lnTo>
                    <a:lnTo>
                      <a:pt x="43" y="14"/>
                    </a:lnTo>
                    <a:lnTo>
                      <a:pt x="44" y="13"/>
                    </a:lnTo>
                    <a:lnTo>
                      <a:pt x="45" y="12"/>
                    </a:lnTo>
                    <a:lnTo>
                      <a:pt x="46" y="9"/>
                    </a:lnTo>
                    <a:lnTo>
                      <a:pt x="48" y="9"/>
                    </a:lnTo>
                    <a:lnTo>
                      <a:pt x="48" y="8"/>
                    </a:lnTo>
                    <a:lnTo>
                      <a:pt x="49" y="8"/>
                    </a:lnTo>
                    <a:lnTo>
                      <a:pt x="50" y="9"/>
                    </a:lnTo>
                    <a:lnTo>
                      <a:pt x="51" y="8"/>
                    </a:lnTo>
                    <a:lnTo>
                      <a:pt x="52" y="11"/>
                    </a:lnTo>
                    <a:lnTo>
                      <a:pt x="54" y="9"/>
                    </a:lnTo>
                    <a:lnTo>
                      <a:pt x="54" y="10"/>
                    </a:lnTo>
                    <a:lnTo>
                      <a:pt x="55" y="10"/>
                    </a:lnTo>
                    <a:lnTo>
                      <a:pt x="56" y="12"/>
                    </a:lnTo>
                    <a:lnTo>
                      <a:pt x="57" y="15"/>
                    </a:lnTo>
                    <a:lnTo>
                      <a:pt x="59" y="17"/>
                    </a:lnTo>
                    <a:lnTo>
                      <a:pt x="59" y="21"/>
                    </a:lnTo>
                    <a:lnTo>
                      <a:pt x="61" y="22"/>
                    </a:lnTo>
                    <a:lnTo>
                      <a:pt x="61" y="24"/>
                    </a:lnTo>
                    <a:lnTo>
                      <a:pt x="63" y="25"/>
                    </a:lnTo>
                    <a:lnTo>
                      <a:pt x="65" y="25"/>
                    </a:lnTo>
                    <a:lnTo>
                      <a:pt x="66" y="24"/>
                    </a:lnTo>
                    <a:lnTo>
                      <a:pt x="66" y="22"/>
                    </a:lnTo>
                    <a:lnTo>
                      <a:pt x="68" y="23"/>
                    </a:lnTo>
                    <a:lnTo>
                      <a:pt x="69" y="21"/>
                    </a:lnTo>
                    <a:lnTo>
                      <a:pt x="70" y="22"/>
                    </a:lnTo>
                    <a:lnTo>
                      <a:pt x="72" y="21"/>
                    </a:lnTo>
                    <a:lnTo>
                      <a:pt x="73" y="20"/>
                    </a:lnTo>
                    <a:lnTo>
                      <a:pt x="74" y="21"/>
                    </a:lnTo>
                    <a:lnTo>
                      <a:pt x="75" y="19"/>
                    </a:lnTo>
                    <a:lnTo>
                      <a:pt x="77" y="18"/>
                    </a:lnTo>
                    <a:lnTo>
                      <a:pt x="79" y="17"/>
                    </a:lnTo>
                    <a:lnTo>
                      <a:pt x="80" y="17"/>
                    </a:lnTo>
                    <a:lnTo>
                      <a:pt x="81" y="19"/>
                    </a:lnTo>
                    <a:lnTo>
                      <a:pt x="81" y="18"/>
                    </a:lnTo>
                    <a:lnTo>
                      <a:pt x="83" y="18"/>
                    </a:lnTo>
                    <a:lnTo>
                      <a:pt x="84" y="17"/>
                    </a:lnTo>
                    <a:lnTo>
                      <a:pt x="85" y="17"/>
                    </a:lnTo>
                    <a:lnTo>
                      <a:pt x="86" y="17"/>
                    </a:lnTo>
                    <a:lnTo>
                      <a:pt x="87" y="15"/>
                    </a:lnTo>
                    <a:lnTo>
                      <a:pt x="88" y="15"/>
                    </a:lnTo>
                    <a:lnTo>
                      <a:pt x="88" y="12"/>
                    </a:lnTo>
                    <a:lnTo>
                      <a:pt x="90" y="11"/>
                    </a:lnTo>
                    <a:lnTo>
                      <a:pt x="91" y="11"/>
                    </a:lnTo>
                    <a:lnTo>
                      <a:pt x="92" y="8"/>
                    </a:lnTo>
                    <a:lnTo>
                      <a:pt x="93" y="9"/>
                    </a:lnTo>
                    <a:lnTo>
                      <a:pt x="94" y="6"/>
                    </a:lnTo>
                    <a:lnTo>
                      <a:pt x="95" y="6"/>
                    </a:lnTo>
                    <a:lnTo>
                      <a:pt x="95" y="4"/>
                    </a:lnTo>
                    <a:lnTo>
                      <a:pt x="97" y="2"/>
                    </a:lnTo>
                    <a:lnTo>
                      <a:pt x="98" y="1"/>
                    </a:lnTo>
                    <a:lnTo>
                      <a:pt x="99" y="1"/>
                    </a:lnTo>
                    <a:lnTo>
                      <a:pt x="100" y="0"/>
                    </a:lnTo>
                  </a:path>
                </a:pathLst>
              </a:custGeom>
              <a:grpFill/>
              <a:ln w="1270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40" name="Freeform 139"/>
              <p:cNvSpPr>
                <a:spLocks/>
              </p:cNvSpPr>
              <p:nvPr/>
            </p:nvSpPr>
            <p:spPr bwMode="auto">
              <a:xfrm>
                <a:off x="3132" y="2272"/>
                <a:ext cx="100" cy="118"/>
              </a:xfrm>
              <a:custGeom>
                <a:avLst/>
                <a:gdLst>
                  <a:gd name="T0" fmla="*/ 1 w 100"/>
                  <a:gd name="T1" fmla="*/ 115 h 118"/>
                  <a:gd name="T2" fmla="*/ 3 w 100"/>
                  <a:gd name="T3" fmla="*/ 112 h 118"/>
                  <a:gd name="T4" fmla="*/ 5 w 100"/>
                  <a:gd name="T5" fmla="*/ 110 h 118"/>
                  <a:gd name="T6" fmla="*/ 7 w 100"/>
                  <a:gd name="T7" fmla="*/ 107 h 118"/>
                  <a:gd name="T8" fmla="*/ 9 w 100"/>
                  <a:gd name="T9" fmla="*/ 103 h 118"/>
                  <a:gd name="T10" fmla="*/ 11 w 100"/>
                  <a:gd name="T11" fmla="*/ 97 h 118"/>
                  <a:gd name="T12" fmla="*/ 13 w 100"/>
                  <a:gd name="T13" fmla="*/ 94 h 118"/>
                  <a:gd name="T14" fmla="*/ 15 w 100"/>
                  <a:gd name="T15" fmla="*/ 89 h 118"/>
                  <a:gd name="T16" fmla="*/ 17 w 100"/>
                  <a:gd name="T17" fmla="*/ 85 h 118"/>
                  <a:gd name="T18" fmla="*/ 19 w 100"/>
                  <a:gd name="T19" fmla="*/ 77 h 118"/>
                  <a:gd name="T20" fmla="*/ 21 w 100"/>
                  <a:gd name="T21" fmla="*/ 76 h 118"/>
                  <a:gd name="T22" fmla="*/ 23 w 100"/>
                  <a:gd name="T23" fmla="*/ 83 h 118"/>
                  <a:gd name="T24" fmla="*/ 25 w 100"/>
                  <a:gd name="T25" fmla="*/ 88 h 118"/>
                  <a:gd name="T26" fmla="*/ 27 w 100"/>
                  <a:gd name="T27" fmla="*/ 91 h 118"/>
                  <a:gd name="T28" fmla="*/ 29 w 100"/>
                  <a:gd name="T29" fmla="*/ 91 h 118"/>
                  <a:gd name="T30" fmla="*/ 31 w 100"/>
                  <a:gd name="T31" fmla="*/ 97 h 118"/>
                  <a:gd name="T32" fmla="*/ 33 w 100"/>
                  <a:gd name="T33" fmla="*/ 105 h 118"/>
                  <a:gd name="T34" fmla="*/ 35 w 100"/>
                  <a:gd name="T35" fmla="*/ 108 h 118"/>
                  <a:gd name="T36" fmla="*/ 37 w 100"/>
                  <a:gd name="T37" fmla="*/ 109 h 118"/>
                  <a:gd name="T38" fmla="*/ 39 w 100"/>
                  <a:gd name="T39" fmla="*/ 108 h 118"/>
                  <a:gd name="T40" fmla="*/ 41 w 100"/>
                  <a:gd name="T41" fmla="*/ 111 h 118"/>
                  <a:gd name="T42" fmla="*/ 43 w 100"/>
                  <a:gd name="T43" fmla="*/ 111 h 118"/>
                  <a:gd name="T44" fmla="*/ 45 w 100"/>
                  <a:gd name="T45" fmla="*/ 112 h 118"/>
                  <a:gd name="T46" fmla="*/ 47 w 100"/>
                  <a:gd name="T47" fmla="*/ 111 h 118"/>
                  <a:gd name="T48" fmla="*/ 49 w 100"/>
                  <a:gd name="T49" fmla="*/ 111 h 118"/>
                  <a:gd name="T50" fmla="*/ 51 w 100"/>
                  <a:gd name="T51" fmla="*/ 111 h 118"/>
                  <a:gd name="T52" fmla="*/ 53 w 100"/>
                  <a:gd name="T53" fmla="*/ 111 h 118"/>
                  <a:gd name="T54" fmla="*/ 55 w 100"/>
                  <a:gd name="T55" fmla="*/ 111 h 118"/>
                  <a:gd name="T56" fmla="*/ 57 w 100"/>
                  <a:gd name="T57" fmla="*/ 109 h 118"/>
                  <a:gd name="T58" fmla="*/ 59 w 100"/>
                  <a:gd name="T59" fmla="*/ 104 h 118"/>
                  <a:gd name="T60" fmla="*/ 61 w 100"/>
                  <a:gd name="T61" fmla="*/ 104 h 118"/>
                  <a:gd name="T62" fmla="*/ 63 w 100"/>
                  <a:gd name="T63" fmla="*/ 101 h 118"/>
                  <a:gd name="T64" fmla="*/ 65 w 100"/>
                  <a:gd name="T65" fmla="*/ 98 h 118"/>
                  <a:gd name="T66" fmla="*/ 67 w 100"/>
                  <a:gd name="T67" fmla="*/ 97 h 118"/>
                  <a:gd name="T68" fmla="*/ 69 w 100"/>
                  <a:gd name="T69" fmla="*/ 93 h 118"/>
                  <a:gd name="T70" fmla="*/ 71 w 100"/>
                  <a:gd name="T71" fmla="*/ 92 h 118"/>
                  <a:gd name="T72" fmla="*/ 73 w 100"/>
                  <a:gd name="T73" fmla="*/ 89 h 118"/>
                  <a:gd name="T74" fmla="*/ 75 w 100"/>
                  <a:gd name="T75" fmla="*/ 85 h 118"/>
                  <a:gd name="T76" fmla="*/ 77 w 100"/>
                  <a:gd name="T77" fmla="*/ 82 h 118"/>
                  <a:gd name="T78" fmla="*/ 79 w 100"/>
                  <a:gd name="T79" fmla="*/ 79 h 118"/>
                  <a:gd name="T80" fmla="*/ 81 w 100"/>
                  <a:gd name="T81" fmla="*/ 76 h 118"/>
                  <a:gd name="T82" fmla="*/ 84 w 100"/>
                  <a:gd name="T83" fmla="*/ 73 h 118"/>
                  <a:gd name="T84" fmla="*/ 86 w 100"/>
                  <a:gd name="T85" fmla="*/ 69 h 118"/>
                  <a:gd name="T86" fmla="*/ 87 w 100"/>
                  <a:gd name="T87" fmla="*/ 65 h 118"/>
                  <a:gd name="T88" fmla="*/ 89 w 100"/>
                  <a:gd name="T89" fmla="*/ 58 h 118"/>
                  <a:gd name="T90" fmla="*/ 91 w 100"/>
                  <a:gd name="T91" fmla="*/ 52 h 118"/>
                  <a:gd name="T92" fmla="*/ 93 w 100"/>
                  <a:gd name="T93" fmla="*/ 45 h 118"/>
                  <a:gd name="T94" fmla="*/ 96 w 100"/>
                  <a:gd name="T95" fmla="*/ 31 h 118"/>
                  <a:gd name="T96" fmla="*/ 98 w 100"/>
                  <a:gd name="T97" fmla="*/ 17 h 118"/>
                  <a:gd name="T98" fmla="*/ 99 w 100"/>
                  <a:gd name="T99" fmla="*/ 0 h 11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00" h="118">
                    <a:moveTo>
                      <a:pt x="0" y="117"/>
                    </a:moveTo>
                    <a:lnTo>
                      <a:pt x="1" y="115"/>
                    </a:lnTo>
                    <a:lnTo>
                      <a:pt x="2" y="114"/>
                    </a:lnTo>
                    <a:lnTo>
                      <a:pt x="3" y="112"/>
                    </a:lnTo>
                    <a:lnTo>
                      <a:pt x="4" y="111"/>
                    </a:lnTo>
                    <a:lnTo>
                      <a:pt x="5" y="110"/>
                    </a:lnTo>
                    <a:lnTo>
                      <a:pt x="6" y="109"/>
                    </a:lnTo>
                    <a:lnTo>
                      <a:pt x="7" y="107"/>
                    </a:lnTo>
                    <a:lnTo>
                      <a:pt x="8" y="104"/>
                    </a:lnTo>
                    <a:lnTo>
                      <a:pt x="9" y="103"/>
                    </a:lnTo>
                    <a:lnTo>
                      <a:pt x="10" y="98"/>
                    </a:lnTo>
                    <a:lnTo>
                      <a:pt x="11" y="97"/>
                    </a:lnTo>
                    <a:lnTo>
                      <a:pt x="12" y="95"/>
                    </a:lnTo>
                    <a:lnTo>
                      <a:pt x="13" y="94"/>
                    </a:lnTo>
                    <a:lnTo>
                      <a:pt x="14" y="91"/>
                    </a:lnTo>
                    <a:lnTo>
                      <a:pt x="15" y="89"/>
                    </a:lnTo>
                    <a:lnTo>
                      <a:pt x="16" y="89"/>
                    </a:lnTo>
                    <a:lnTo>
                      <a:pt x="17" y="85"/>
                    </a:lnTo>
                    <a:lnTo>
                      <a:pt x="18" y="80"/>
                    </a:lnTo>
                    <a:lnTo>
                      <a:pt x="19" y="77"/>
                    </a:lnTo>
                    <a:lnTo>
                      <a:pt x="20" y="75"/>
                    </a:lnTo>
                    <a:lnTo>
                      <a:pt x="21" y="76"/>
                    </a:lnTo>
                    <a:lnTo>
                      <a:pt x="22" y="79"/>
                    </a:lnTo>
                    <a:lnTo>
                      <a:pt x="23" y="83"/>
                    </a:lnTo>
                    <a:lnTo>
                      <a:pt x="24" y="88"/>
                    </a:lnTo>
                    <a:lnTo>
                      <a:pt x="25" y="88"/>
                    </a:lnTo>
                    <a:lnTo>
                      <a:pt x="26" y="90"/>
                    </a:lnTo>
                    <a:lnTo>
                      <a:pt x="27" y="91"/>
                    </a:lnTo>
                    <a:lnTo>
                      <a:pt x="28" y="88"/>
                    </a:lnTo>
                    <a:lnTo>
                      <a:pt x="29" y="91"/>
                    </a:lnTo>
                    <a:lnTo>
                      <a:pt x="30" y="96"/>
                    </a:lnTo>
                    <a:lnTo>
                      <a:pt x="31" y="97"/>
                    </a:lnTo>
                    <a:lnTo>
                      <a:pt x="32" y="101"/>
                    </a:lnTo>
                    <a:lnTo>
                      <a:pt x="33" y="105"/>
                    </a:lnTo>
                    <a:lnTo>
                      <a:pt x="34" y="107"/>
                    </a:lnTo>
                    <a:lnTo>
                      <a:pt x="35" y="108"/>
                    </a:lnTo>
                    <a:lnTo>
                      <a:pt x="36" y="110"/>
                    </a:lnTo>
                    <a:lnTo>
                      <a:pt x="37" y="109"/>
                    </a:lnTo>
                    <a:lnTo>
                      <a:pt x="38" y="109"/>
                    </a:lnTo>
                    <a:lnTo>
                      <a:pt x="39" y="108"/>
                    </a:lnTo>
                    <a:lnTo>
                      <a:pt x="40" y="109"/>
                    </a:lnTo>
                    <a:lnTo>
                      <a:pt x="41" y="111"/>
                    </a:lnTo>
                    <a:lnTo>
                      <a:pt x="42" y="110"/>
                    </a:lnTo>
                    <a:lnTo>
                      <a:pt x="43" y="111"/>
                    </a:lnTo>
                    <a:lnTo>
                      <a:pt x="44" y="111"/>
                    </a:lnTo>
                    <a:lnTo>
                      <a:pt x="45" y="112"/>
                    </a:lnTo>
                    <a:lnTo>
                      <a:pt x="46" y="111"/>
                    </a:lnTo>
                    <a:lnTo>
                      <a:pt x="47" y="111"/>
                    </a:lnTo>
                    <a:lnTo>
                      <a:pt x="48" y="112"/>
                    </a:lnTo>
                    <a:lnTo>
                      <a:pt x="49" y="111"/>
                    </a:lnTo>
                    <a:lnTo>
                      <a:pt x="50" y="115"/>
                    </a:lnTo>
                    <a:lnTo>
                      <a:pt x="51" y="111"/>
                    </a:lnTo>
                    <a:lnTo>
                      <a:pt x="52" y="109"/>
                    </a:lnTo>
                    <a:lnTo>
                      <a:pt x="53" y="111"/>
                    </a:lnTo>
                    <a:lnTo>
                      <a:pt x="54" y="111"/>
                    </a:lnTo>
                    <a:lnTo>
                      <a:pt x="55" y="111"/>
                    </a:lnTo>
                    <a:lnTo>
                      <a:pt x="56" y="110"/>
                    </a:lnTo>
                    <a:lnTo>
                      <a:pt x="57" y="109"/>
                    </a:lnTo>
                    <a:lnTo>
                      <a:pt x="59" y="107"/>
                    </a:lnTo>
                    <a:lnTo>
                      <a:pt x="59" y="104"/>
                    </a:lnTo>
                    <a:lnTo>
                      <a:pt x="60" y="104"/>
                    </a:lnTo>
                    <a:lnTo>
                      <a:pt x="61" y="104"/>
                    </a:lnTo>
                    <a:lnTo>
                      <a:pt x="62" y="103"/>
                    </a:lnTo>
                    <a:lnTo>
                      <a:pt x="63" y="101"/>
                    </a:lnTo>
                    <a:lnTo>
                      <a:pt x="64" y="101"/>
                    </a:lnTo>
                    <a:lnTo>
                      <a:pt x="65" y="98"/>
                    </a:lnTo>
                    <a:lnTo>
                      <a:pt x="66" y="97"/>
                    </a:lnTo>
                    <a:lnTo>
                      <a:pt x="67" y="97"/>
                    </a:lnTo>
                    <a:lnTo>
                      <a:pt x="68" y="94"/>
                    </a:lnTo>
                    <a:lnTo>
                      <a:pt x="69" y="93"/>
                    </a:lnTo>
                    <a:lnTo>
                      <a:pt x="71" y="92"/>
                    </a:lnTo>
                    <a:lnTo>
                      <a:pt x="72" y="90"/>
                    </a:lnTo>
                    <a:lnTo>
                      <a:pt x="73" y="89"/>
                    </a:lnTo>
                    <a:lnTo>
                      <a:pt x="74" y="87"/>
                    </a:lnTo>
                    <a:lnTo>
                      <a:pt x="75" y="85"/>
                    </a:lnTo>
                    <a:lnTo>
                      <a:pt x="77" y="84"/>
                    </a:lnTo>
                    <a:lnTo>
                      <a:pt x="77" y="82"/>
                    </a:lnTo>
                    <a:lnTo>
                      <a:pt x="78" y="82"/>
                    </a:lnTo>
                    <a:lnTo>
                      <a:pt x="79" y="79"/>
                    </a:lnTo>
                    <a:lnTo>
                      <a:pt x="80" y="78"/>
                    </a:lnTo>
                    <a:lnTo>
                      <a:pt x="81" y="76"/>
                    </a:lnTo>
                    <a:lnTo>
                      <a:pt x="82" y="73"/>
                    </a:lnTo>
                    <a:lnTo>
                      <a:pt x="84" y="73"/>
                    </a:lnTo>
                    <a:lnTo>
                      <a:pt x="84" y="71"/>
                    </a:lnTo>
                    <a:lnTo>
                      <a:pt x="86" y="69"/>
                    </a:lnTo>
                    <a:lnTo>
                      <a:pt x="86" y="68"/>
                    </a:lnTo>
                    <a:lnTo>
                      <a:pt x="87" y="65"/>
                    </a:lnTo>
                    <a:lnTo>
                      <a:pt x="89" y="62"/>
                    </a:lnTo>
                    <a:lnTo>
                      <a:pt x="89" y="58"/>
                    </a:lnTo>
                    <a:lnTo>
                      <a:pt x="91" y="57"/>
                    </a:lnTo>
                    <a:lnTo>
                      <a:pt x="91" y="52"/>
                    </a:lnTo>
                    <a:lnTo>
                      <a:pt x="92" y="47"/>
                    </a:lnTo>
                    <a:lnTo>
                      <a:pt x="93" y="45"/>
                    </a:lnTo>
                    <a:lnTo>
                      <a:pt x="95" y="38"/>
                    </a:lnTo>
                    <a:lnTo>
                      <a:pt x="96" y="31"/>
                    </a:lnTo>
                    <a:lnTo>
                      <a:pt x="96" y="24"/>
                    </a:lnTo>
                    <a:lnTo>
                      <a:pt x="98" y="17"/>
                    </a:lnTo>
                    <a:lnTo>
                      <a:pt x="98" y="8"/>
                    </a:lnTo>
                    <a:lnTo>
                      <a:pt x="99" y="0"/>
                    </a:lnTo>
                  </a:path>
                </a:pathLst>
              </a:custGeom>
              <a:grpFill/>
              <a:ln w="1270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41" name="Freeform 140"/>
              <p:cNvSpPr>
                <a:spLocks/>
              </p:cNvSpPr>
              <p:nvPr/>
            </p:nvSpPr>
            <p:spPr bwMode="auto">
              <a:xfrm>
                <a:off x="3231" y="2272"/>
                <a:ext cx="102" cy="97"/>
              </a:xfrm>
              <a:custGeom>
                <a:avLst/>
                <a:gdLst>
                  <a:gd name="T0" fmla="*/ 1 w 102"/>
                  <a:gd name="T1" fmla="*/ 2 h 97"/>
                  <a:gd name="T2" fmla="*/ 4 w 102"/>
                  <a:gd name="T3" fmla="*/ 23 h 97"/>
                  <a:gd name="T4" fmla="*/ 5 w 102"/>
                  <a:gd name="T5" fmla="*/ 57 h 97"/>
                  <a:gd name="T6" fmla="*/ 7 w 102"/>
                  <a:gd name="T7" fmla="*/ 77 h 97"/>
                  <a:gd name="T8" fmla="*/ 10 w 102"/>
                  <a:gd name="T9" fmla="*/ 84 h 97"/>
                  <a:gd name="T10" fmla="*/ 12 w 102"/>
                  <a:gd name="T11" fmla="*/ 86 h 97"/>
                  <a:gd name="T12" fmla="*/ 14 w 102"/>
                  <a:gd name="T13" fmla="*/ 86 h 97"/>
                  <a:gd name="T14" fmla="*/ 16 w 102"/>
                  <a:gd name="T15" fmla="*/ 86 h 97"/>
                  <a:gd name="T16" fmla="*/ 17 w 102"/>
                  <a:gd name="T17" fmla="*/ 84 h 97"/>
                  <a:gd name="T18" fmla="*/ 19 w 102"/>
                  <a:gd name="T19" fmla="*/ 83 h 97"/>
                  <a:gd name="T20" fmla="*/ 22 w 102"/>
                  <a:gd name="T21" fmla="*/ 83 h 97"/>
                  <a:gd name="T22" fmla="*/ 24 w 102"/>
                  <a:gd name="T23" fmla="*/ 88 h 97"/>
                  <a:gd name="T24" fmla="*/ 26 w 102"/>
                  <a:gd name="T25" fmla="*/ 92 h 97"/>
                  <a:gd name="T26" fmla="*/ 28 w 102"/>
                  <a:gd name="T27" fmla="*/ 94 h 97"/>
                  <a:gd name="T28" fmla="*/ 30 w 102"/>
                  <a:gd name="T29" fmla="*/ 96 h 97"/>
                  <a:gd name="T30" fmla="*/ 32 w 102"/>
                  <a:gd name="T31" fmla="*/ 94 h 97"/>
                  <a:gd name="T32" fmla="*/ 34 w 102"/>
                  <a:gd name="T33" fmla="*/ 95 h 97"/>
                  <a:gd name="T34" fmla="*/ 36 w 102"/>
                  <a:gd name="T35" fmla="*/ 93 h 97"/>
                  <a:gd name="T36" fmla="*/ 38 w 102"/>
                  <a:gd name="T37" fmla="*/ 93 h 97"/>
                  <a:gd name="T38" fmla="*/ 40 w 102"/>
                  <a:gd name="T39" fmla="*/ 90 h 97"/>
                  <a:gd name="T40" fmla="*/ 42 w 102"/>
                  <a:gd name="T41" fmla="*/ 90 h 97"/>
                  <a:gd name="T42" fmla="*/ 44 w 102"/>
                  <a:gd name="T43" fmla="*/ 86 h 97"/>
                  <a:gd name="T44" fmla="*/ 46 w 102"/>
                  <a:gd name="T45" fmla="*/ 87 h 97"/>
                  <a:gd name="T46" fmla="*/ 48 w 102"/>
                  <a:gd name="T47" fmla="*/ 85 h 97"/>
                  <a:gd name="T48" fmla="*/ 51 w 102"/>
                  <a:gd name="T49" fmla="*/ 83 h 97"/>
                  <a:gd name="T50" fmla="*/ 52 w 102"/>
                  <a:gd name="T51" fmla="*/ 81 h 97"/>
                  <a:gd name="T52" fmla="*/ 54 w 102"/>
                  <a:gd name="T53" fmla="*/ 82 h 97"/>
                  <a:gd name="T54" fmla="*/ 56 w 102"/>
                  <a:gd name="T55" fmla="*/ 79 h 97"/>
                  <a:gd name="T56" fmla="*/ 58 w 102"/>
                  <a:gd name="T57" fmla="*/ 78 h 97"/>
                  <a:gd name="T58" fmla="*/ 60 w 102"/>
                  <a:gd name="T59" fmla="*/ 76 h 97"/>
                  <a:gd name="T60" fmla="*/ 62 w 102"/>
                  <a:gd name="T61" fmla="*/ 75 h 97"/>
                  <a:gd name="T62" fmla="*/ 64 w 102"/>
                  <a:gd name="T63" fmla="*/ 72 h 97"/>
                  <a:gd name="T64" fmla="*/ 66 w 102"/>
                  <a:gd name="T65" fmla="*/ 71 h 97"/>
                  <a:gd name="T66" fmla="*/ 69 w 102"/>
                  <a:gd name="T67" fmla="*/ 69 h 97"/>
                  <a:gd name="T68" fmla="*/ 71 w 102"/>
                  <a:gd name="T69" fmla="*/ 68 h 97"/>
                  <a:gd name="T70" fmla="*/ 73 w 102"/>
                  <a:gd name="T71" fmla="*/ 66 h 97"/>
                  <a:gd name="T72" fmla="*/ 74 w 102"/>
                  <a:gd name="T73" fmla="*/ 64 h 97"/>
                  <a:gd name="T74" fmla="*/ 76 w 102"/>
                  <a:gd name="T75" fmla="*/ 63 h 97"/>
                  <a:gd name="T76" fmla="*/ 78 w 102"/>
                  <a:gd name="T77" fmla="*/ 62 h 97"/>
                  <a:gd name="T78" fmla="*/ 80 w 102"/>
                  <a:gd name="T79" fmla="*/ 58 h 97"/>
                  <a:gd name="T80" fmla="*/ 83 w 102"/>
                  <a:gd name="T81" fmla="*/ 58 h 97"/>
                  <a:gd name="T82" fmla="*/ 84 w 102"/>
                  <a:gd name="T83" fmla="*/ 56 h 97"/>
                  <a:gd name="T84" fmla="*/ 87 w 102"/>
                  <a:gd name="T85" fmla="*/ 55 h 97"/>
                  <a:gd name="T86" fmla="*/ 89 w 102"/>
                  <a:gd name="T87" fmla="*/ 52 h 97"/>
                  <a:gd name="T88" fmla="*/ 91 w 102"/>
                  <a:gd name="T89" fmla="*/ 51 h 97"/>
                  <a:gd name="T90" fmla="*/ 93 w 102"/>
                  <a:gd name="T91" fmla="*/ 48 h 97"/>
                  <a:gd name="T92" fmla="*/ 95 w 102"/>
                  <a:gd name="T93" fmla="*/ 48 h 97"/>
                  <a:gd name="T94" fmla="*/ 96 w 102"/>
                  <a:gd name="T95" fmla="*/ 47 h 97"/>
                  <a:gd name="T96" fmla="*/ 98 w 102"/>
                  <a:gd name="T97" fmla="*/ 45 h 97"/>
                  <a:gd name="T98" fmla="*/ 101 w 102"/>
                  <a:gd name="T99" fmla="*/ 43 h 9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02" h="97">
                    <a:moveTo>
                      <a:pt x="0" y="0"/>
                    </a:moveTo>
                    <a:lnTo>
                      <a:pt x="1" y="2"/>
                    </a:lnTo>
                    <a:lnTo>
                      <a:pt x="3" y="10"/>
                    </a:lnTo>
                    <a:lnTo>
                      <a:pt x="4" y="23"/>
                    </a:lnTo>
                    <a:lnTo>
                      <a:pt x="5" y="38"/>
                    </a:lnTo>
                    <a:lnTo>
                      <a:pt x="5" y="57"/>
                    </a:lnTo>
                    <a:lnTo>
                      <a:pt x="6" y="68"/>
                    </a:lnTo>
                    <a:lnTo>
                      <a:pt x="7" y="77"/>
                    </a:lnTo>
                    <a:lnTo>
                      <a:pt x="8" y="81"/>
                    </a:lnTo>
                    <a:lnTo>
                      <a:pt x="10" y="84"/>
                    </a:lnTo>
                    <a:lnTo>
                      <a:pt x="11" y="86"/>
                    </a:lnTo>
                    <a:lnTo>
                      <a:pt x="12" y="86"/>
                    </a:lnTo>
                    <a:lnTo>
                      <a:pt x="14" y="86"/>
                    </a:lnTo>
                    <a:lnTo>
                      <a:pt x="15" y="86"/>
                    </a:lnTo>
                    <a:lnTo>
                      <a:pt x="16" y="86"/>
                    </a:lnTo>
                    <a:lnTo>
                      <a:pt x="17" y="85"/>
                    </a:lnTo>
                    <a:lnTo>
                      <a:pt x="17" y="84"/>
                    </a:lnTo>
                    <a:lnTo>
                      <a:pt x="19" y="84"/>
                    </a:lnTo>
                    <a:lnTo>
                      <a:pt x="19" y="83"/>
                    </a:lnTo>
                    <a:lnTo>
                      <a:pt x="21" y="83"/>
                    </a:lnTo>
                    <a:lnTo>
                      <a:pt x="22" y="83"/>
                    </a:lnTo>
                    <a:lnTo>
                      <a:pt x="23" y="87"/>
                    </a:lnTo>
                    <a:lnTo>
                      <a:pt x="24" y="88"/>
                    </a:lnTo>
                    <a:lnTo>
                      <a:pt x="25" y="91"/>
                    </a:lnTo>
                    <a:lnTo>
                      <a:pt x="26" y="92"/>
                    </a:lnTo>
                    <a:lnTo>
                      <a:pt x="27" y="94"/>
                    </a:lnTo>
                    <a:lnTo>
                      <a:pt x="28" y="94"/>
                    </a:lnTo>
                    <a:lnTo>
                      <a:pt x="29" y="96"/>
                    </a:lnTo>
                    <a:lnTo>
                      <a:pt x="30" y="96"/>
                    </a:lnTo>
                    <a:lnTo>
                      <a:pt x="31" y="96"/>
                    </a:lnTo>
                    <a:lnTo>
                      <a:pt x="32" y="94"/>
                    </a:lnTo>
                    <a:lnTo>
                      <a:pt x="33" y="96"/>
                    </a:lnTo>
                    <a:lnTo>
                      <a:pt x="34" y="95"/>
                    </a:lnTo>
                    <a:lnTo>
                      <a:pt x="35" y="93"/>
                    </a:lnTo>
                    <a:lnTo>
                      <a:pt x="36" y="93"/>
                    </a:lnTo>
                    <a:lnTo>
                      <a:pt x="37" y="93"/>
                    </a:lnTo>
                    <a:lnTo>
                      <a:pt x="38" y="93"/>
                    </a:lnTo>
                    <a:lnTo>
                      <a:pt x="39" y="91"/>
                    </a:lnTo>
                    <a:lnTo>
                      <a:pt x="40" y="90"/>
                    </a:lnTo>
                    <a:lnTo>
                      <a:pt x="41" y="91"/>
                    </a:lnTo>
                    <a:lnTo>
                      <a:pt x="42" y="90"/>
                    </a:lnTo>
                    <a:lnTo>
                      <a:pt x="43" y="90"/>
                    </a:lnTo>
                    <a:lnTo>
                      <a:pt x="44" y="86"/>
                    </a:lnTo>
                    <a:lnTo>
                      <a:pt x="45" y="86"/>
                    </a:lnTo>
                    <a:lnTo>
                      <a:pt x="46" y="87"/>
                    </a:lnTo>
                    <a:lnTo>
                      <a:pt x="47" y="86"/>
                    </a:lnTo>
                    <a:lnTo>
                      <a:pt x="48" y="85"/>
                    </a:lnTo>
                    <a:lnTo>
                      <a:pt x="49" y="83"/>
                    </a:lnTo>
                    <a:lnTo>
                      <a:pt x="51" y="83"/>
                    </a:lnTo>
                    <a:lnTo>
                      <a:pt x="51" y="82"/>
                    </a:lnTo>
                    <a:lnTo>
                      <a:pt x="52" y="81"/>
                    </a:lnTo>
                    <a:lnTo>
                      <a:pt x="53" y="81"/>
                    </a:lnTo>
                    <a:lnTo>
                      <a:pt x="54" y="82"/>
                    </a:lnTo>
                    <a:lnTo>
                      <a:pt x="55" y="79"/>
                    </a:lnTo>
                    <a:lnTo>
                      <a:pt x="56" y="79"/>
                    </a:lnTo>
                    <a:lnTo>
                      <a:pt x="57" y="77"/>
                    </a:lnTo>
                    <a:lnTo>
                      <a:pt x="58" y="78"/>
                    </a:lnTo>
                    <a:lnTo>
                      <a:pt x="59" y="77"/>
                    </a:lnTo>
                    <a:lnTo>
                      <a:pt x="60" y="76"/>
                    </a:lnTo>
                    <a:lnTo>
                      <a:pt x="62" y="75"/>
                    </a:lnTo>
                    <a:lnTo>
                      <a:pt x="63" y="73"/>
                    </a:lnTo>
                    <a:lnTo>
                      <a:pt x="64" y="72"/>
                    </a:lnTo>
                    <a:lnTo>
                      <a:pt x="65" y="69"/>
                    </a:lnTo>
                    <a:lnTo>
                      <a:pt x="66" y="71"/>
                    </a:lnTo>
                    <a:lnTo>
                      <a:pt x="67" y="71"/>
                    </a:lnTo>
                    <a:lnTo>
                      <a:pt x="69" y="69"/>
                    </a:lnTo>
                    <a:lnTo>
                      <a:pt x="69" y="68"/>
                    </a:lnTo>
                    <a:lnTo>
                      <a:pt x="71" y="68"/>
                    </a:lnTo>
                    <a:lnTo>
                      <a:pt x="73" y="66"/>
                    </a:lnTo>
                    <a:lnTo>
                      <a:pt x="73" y="65"/>
                    </a:lnTo>
                    <a:lnTo>
                      <a:pt x="74" y="64"/>
                    </a:lnTo>
                    <a:lnTo>
                      <a:pt x="76" y="64"/>
                    </a:lnTo>
                    <a:lnTo>
                      <a:pt x="76" y="63"/>
                    </a:lnTo>
                    <a:lnTo>
                      <a:pt x="78" y="62"/>
                    </a:lnTo>
                    <a:lnTo>
                      <a:pt x="80" y="60"/>
                    </a:lnTo>
                    <a:lnTo>
                      <a:pt x="80" y="58"/>
                    </a:lnTo>
                    <a:lnTo>
                      <a:pt x="82" y="60"/>
                    </a:lnTo>
                    <a:lnTo>
                      <a:pt x="83" y="58"/>
                    </a:lnTo>
                    <a:lnTo>
                      <a:pt x="84" y="56"/>
                    </a:lnTo>
                    <a:lnTo>
                      <a:pt x="85" y="56"/>
                    </a:lnTo>
                    <a:lnTo>
                      <a:pt x="87" y="55"/>
                    </a:lnTo>
                    <a:lnTo>
                      <a:pt x="89" y="52"/>
                    </a:lnTo>
                    <a:lnTo>
                      <a:pt x="91" y="51"/>
                    </a:lnTo>
                    <a:lnTo>
                      <a:pt x="91" y="49"/>
                    </a:lnTo>
                    <a:lnTo>
                      <a:pt x="93" y="48"/>
                    </a:lnTo>
                    <a:lnTo>
                      <a:pt x="94" y="48"/>
                    </a:lnTo>
                    <a:lnTo>
                      <a:pt x="95" y="48"/>
                    </a:lnTo>
                    <a:lnTo>
                      <a:pt x="96" y="49"/>
                    </a:lnTo>
                    <a:lnTo>
                      <a:pt x="96" y="47"/>
                    </a:lnTo>
                    <a:lnTo>
                      <a:pt x="98" y="47"/>
                    </a:lnTo>
                    <a:lnTo>
                      <a:pt x="98" y="45"/>
                    </a:lnTo>
                    <a:lnTo>
                      <a:pt x="100" y="45"/>
                    </a:lnTo>
                    <a:lnTo>
                      <a:pt x="101" y="43"/>
                    </a:lnTo>
                  </a:path>
                </a:pathLst>
              </a:custGeom>
              <a:grpFill/>
              <a:ln w="1270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42" name="Freeform 141"/>
              <p:cNvSpPr>
                <a:spLocks/>
              </p:cNvSpPr>
              <p:nvPr/>
            </p:nvSpPr>
            <p:spPr bwMode="auto">
              <a:xfrm>
                <a:off x="3332" y="2230"/>
                <a:ext cx="102" cy="85"/>
              </a:xfrm>
              <a:custGeom>
                <a:avLst/>
                <a:gdLst>
                  <a:gd name="T0" fmla="*/ 1 w 102"/>
                  <a:gd name="T1" fmla="*/ 84 h 85"/>
                  <a:gd name="T2" fmla="*/ 3 w 102"/>
                  <a:gd name="T3" fmla="*/ 83 h 85"/>
                  <a:gd name="T4" fmla="*/ 5 w 102"/>
                  <a:gd name="T5" fmla="*/ 81 h 85"/>
                  <a:gd name="T6" fmla="*/ 7 w 102"/>
                  <a:gd name="T7" fmla="*/ 78 h 85"/>
                  <a:gd name="T8" fmla="*/ 9 w 102"/>
                  <a:gd name="T9" fmla="*/ 78 h 85"/>
                  <a:gd name="T10" fmla="*/ 11 w 102"/>
                  <a:gd name="T11" fmla="*/ 76 h 85"/>
                  <a:gd name="T12" fmla="*/ 13 w 102"/>
                  <a:gd name="T13" fmla="*/ 74 h 85"/>
                  <a:gd name="T14" fmla="*/ 15 w 102"/>
                  <a:gd name="T15" fmla="*/ 72 h 85"/>
                  <a:gd name="T16" fmla="*/ 17 w 102"/>
                  <a:gd name="T17" fmla="*/ 71 h 85"/>
                  <a:gd name="T18" fmla="*/ 19 w 102"/>
                  <a:gd name="T19" fmla="*/ 69 h 85"/>
                  <a:gd name="T20" fmla="*/ 22 w 102"/>
                  <a:gd name="T21" fmla="*/ 69 h 85"/>
                  <a:gd name="T22" fmla="*/ 23 w 102"/>
                  <a:gd name="T23" fmla="*/ 66 h 85"/>
                  <a:gd name="T24" fmla="*/ 25 w 102"/>
                  <a:gd name="T25" fmla="*/ 64 h 85"/>
                  <a:gd name="T26" fmla="*/ 27 w 102"/>
                  <a:gd name="T27" fmla="*/ 62 h 85"/>
                  <a:gd name="T28" fmla="*/ 29 w 102"/>
                  <a:gd name="T29" fmla="*/ 60 h 85"/>
                  <a:gd name="T30" fmla="*/ 31 w 102"/>
                  <a:gd name="T31" fmla="*/ 59 h 85"/>
                  <a:gd name="T32" fmla="*/ 34 w 102"/>
                  <a:gd name="T33" fmla="*/ 57 h 85"/>
                  <a:gd name="T34" fmla="*/ 35 w 102"/>
                  <a:gd name="T35" fmla="*/ 57 h 85"/>
                  <a:gd name="T36" fmla="*/ 37 w 102"/>
                  <a:gd name="T37" fmla="*/ 54 h 85"/>
                  <a:gd name="T38" fmla="*/ 40 w 102"/>
                  <a:gd name="T39" fmla="*/ 52 h 85"/>
                  <a:gd name="T40" fmla="*/ 42 w 102"/>
                  <a:gd name="T41" fmla="*/ 51 h 85"/>
                  <a:gd name="T42" fmla="*/ 44 w 102"/>
                  <a:gd name="T43" fmla="*/ 49 h 85"/>
                  <a:gd name="T44" fmla="*/ 46 w 102"/>
                  <a:gd name="T45" fmla="*/ 46 h 85"/>
                  <a:gd name="T46" fmla="*/ 48 w 102"/>
                  <a:gd name="T47" fmla="*/ 46 h 85"/>
                  <a:gd name="T48" fmla="*/ 50 w 102"/>
                  <a:gd name="T49" fmla="*/ 43 h 85"/>
                  <a:gd name="T50" fmla="*/ 52 w 102"/>
                  <a:gd name="T51" fmla="*/ 43 h 85"/>
                  <a:gd name="T52" fmla="*/ 54 w 102"/>
                  <a:gd name="T53" fmla="*/ 40 h 85"/>
                  <a:gd name="T54" fmla="*/ 55 w 102"/>
                  <a:gd name="T55" fmla="*/ 40 h 85"/>
                  <a:gd name="T56" fmla="*/ 58 w 102"/>
                  <a:gd name="T57" fmla="*/ 36 h 85"/>
                  <a:gd name="T58" fmla="*/ 60 w 102"/>
                  <a:gd name="T59" fmla="*/ 35 h 85"/>
                  <a:gd name="T60" fmla="*/ 62 w 102"/>
                  <a:gd name="T61" fmla="*/ 33 h 85"/>
                  <a:gd name="T62" fmla="*/ 64 w 102"/>
                  <a:gd name="T63" fmla="*/ 32 h 85"/>
                  <a:gd name="T64" fmla="*/ 66 w 102"/>
                  <a:gd name="T65" fmla="*/ 29 h 85"/>
                  <a:gd name="T66" fmla="*/ 68 w 102"/>
                  <a:gd name="T67" fmla="*/ 28 h 85"/>
                  <a:gd name="T68" fmla="*/ 70 w 102"/>
                  <a:gd name="T69" fmla="*/ 27 h 85"/>
                  <a:gd name="T70" fmla="*/ 72 w 102"/>
                  <a:gd name="T71" fmla="*/ 24 h 85"/>
                  <a:gd name="T72" fmla="*/ 74 w 102"/>
                  <a:gd name="T73" fmla="*/ 23 h 85"/>
                  <a:gd name="T74" fmla="*/ 76 w 102"/>
                  <a:gd name="T75" fmla="*/ 20 h 85"/>
                  <a:gd name="T76" fmla="*/ 78 w 102"/>
                  <a:gd name="T77" fmla="*/ 19 h 85"/>
                  <a:gd name="T78" fmla="*/ 80 w 102"/>
                  <a:gd name="T79" fmla="*/ 17 h 85"/>
                  <a:gd name="T80" fmla="*/ 82 w 102"/>
                  <a:gd name="T81" fmla="*/ 18 h 85"/>
                  <a:gd name="T82" fmla="*/ 85 w 102"/>
                  <a:gd name="T83" fmla="*/ 14 h 85"/>
                  <a:gd name="T84" fmla="*/ 87 w 102"/>
                  <a:gd name="T85" fmla="*/ 12 h 85"/>
                  <a:gd name="T86" fmla="*/ 89 w 102"/>
                  <a:gd name="T87" fmla="*/ 9 h 85"/>
                  <a:gd name="T88" fmla="*/ 91 w 102"/>
                  <a:gd name="T89" fmla="*/ 9 h 85"/>
                  <a:gd name="T90" fmla="*/ 93 w 102"/>
                  <a:gd name="T91" fmla="*/ 8 h 85"/>
                  <a:gd name="T92" fmla="*/ 94 w 102"/>
                  <a:gd name="T93" fmla="*/ 4 h 85"/>
                  <a:gd name="T94" fmla="*/ 96 w 102"/>
                  <a:gd name="T95" fmla="*/ 2 h 85"/>
                  <a:gd name="T96" fmla="*/ 99 w 102"/>
                  <a:gd name="T97" fmla="*/ 2 h 85"/>
                  <a:gd name="T98" fmla="*/ 101 w 102"/>
                  <a:gd name="T99" fmla="*/ 0 h 8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02" h="85">
                    <a:moveTo>
                      <a:pt x="0" y="84"/>
                    </a:moveTo>
                    <a:lnTo>
                      <a:pt x="1" y="84"/>
                    </a:lnTo>
                    <a:lnTo>
                      <a:pt x="2" y="82"/>
                    </a:lnTo>
                    <a:lnTo>
                      <a:pt x="3" y="83"/>
                    </a:lnTo>
                    <a:lnTo>
                      <a:pt x="4" y="81"/>
                    </a:lnTo>
                    <a:lnTo>
                      <a:pt x="5" y="81"/>
                    </a:lnTo>
                    <a:lnTo>
                      <a:pt x="6" y="81"/>
                    </a:lnTo>
                    <a:lnTo>
                      <a:pt x="7" y="78"/>
                    </a:lnTo>
                    <a:lnTo>
                      <a:pt x="8" y="78"/>
                    </a:lnTo>
                    <a:lnTo>
                      <a:pt x="9" y="78"/>
                    </a:lnTo>
                    <a:lnTo>
                      <a:pt x="10" y="79"/>
                    </a:lnTo>
                    <a:lnTo>
                      <a:pt x="11" y="76"/>
                    </a:lnTo>
                    <a:lnTo>
                      <a:pt x="12" y="75"/>
                    </a:lnTo>
                    <a:lnTo>
                      <a:pt x="13" y="74"/>
                    </a:lnTo>
                    <a:lnTo>
                      <a:pt x="14" y="74"/>
                    </a:lnTo>
                    <a:lnTo>
                      <a:pt x="15" y="72"/>
                    </a:lnTo>
                    <a:lnTo>
                      <a:pt x="16" y="71"/>
                    </a:lnTo>
                    <a:lnTo>
                      <a:pt x="17" y="71"/>
                    </a:lnTo>
                    <a:lnTo>
                      <a:pt x="18" y="70"/>
                    </a:lnTo>
                    <a:lnTo>
                      <a:pt x="19" y="69"/>
                    </a:lnTo>
                    <a:lnTo>
                      <a:pt x="20" y="68"/>
                    </a:lnTo>
                    <a:lnTo>
                      <a:pt x="22" y="69"/>
                    </a:lnTo>
                    <a:lnTo>
                      <a:pt x="22" y="66"/>
                    </a:lnTo>
                    <a:lnTo>
                      <a:pt x="23" y="66"/>
                    </a:lnTo>
                    <a:lnTo>
                      <a:pt x="24" y="66"/>
                    </a:lnTo>
                    <a:lnTo>
                      <a:pt x="25" y="64"/>
                    </a:lnTo>
                    <a:lnTo>
                      <a:pt x="27" y="64"/>
                    </a:lnTo>
                    <a:lnTo>
                      <a:pt x="27" y="62"/>
                    </a:lnTo>
                    <a:lnTo>
                      <a:pt x="28" y="62"/>
                    </a:lnTo>
                    <a:lnTo>
                      <a:pt x="29" y="60"/>
                    </a:lnTo>
                    <a:lnTo>
                      <a:pt x="30" y="59"/>
                    </a:lnTo>
                    <a:lnTo>
                      <a:pt x="31" y="59"/>
                    </a:lnTo>
                    <a:lnTo>
                      <a:pt x="33" y="58"/>
                    </a:lnTo>
                    <a:lnTo>
                      <a:pt x="34" y="57"/>
                    </a:lnTo>
                    <a:lnTo>
                      <a:pt x="35" y="56"/>
                    </a:lnTo>
                    <a:lnTo>
                      <a:pt x="35" y="57"/>
                    </a:lnTo>
                    <a:lnTo>
                      <a:pt x="36" y="54"/>
                    </a:lnTo>
                    <a:lnTo>
                      <a:pt x="37" y="54"/>
                    </a:lnTo>
                    <a:lnTo>
                      <a:pt x="38" y="52"/>
                    </a:lnTo>
                    <a:lnTo>
                      <a:pt x="40" y="52"/>
                    </a:lnTo>
                    <a:lnTo>
                      <a:pt x="40" y="51"/>
                    </a:lnTo>
                    <a:lnTo>
                      <a:pt x="42" y="51"/>
                    </a:lnTo>
                    <a:lnTo>
                      <a:pt x="42" y="48"/>
                    </a:lnTo>
                    <a:lnTo>
                      <a:pt x="44" y="49"/>
                    </a:lnTo>
                    <a:lnTo>
                      <a:pt x="45" y="48"/>
                    </a:lnTo>
                    <a:lnTo>
                      <a:pt x="46" y="46"/>
                    </a:lnTo>
                    <a:lnTo>
                      <a:pt x="47" y="47"/>
                    </a:lnTo>
                    <a:lnTo>
                      <a:pt x="48" y="46"/>
                    </a:lnTo>
                    <a:lnTo>
                      <a:pt x="49" y="44"/>
                    </a:lnTo>
                    <a:lnTo>
                      <a:pt x="50" y="43"/>
                    </a:lnTo>
                    <a:lnTo>
                      <a:pt x="51" y="43"/>
                    </a:lnTo>
                    <a:lnTo>
                      <a:pt x="52" y="43"/>
                    </a:lnTo>
                    <a:lnTo>
                      <a:pt x="53" y="40"/>
                    </a:lnTo>
                    <a:lnTo>
                      <a:pt x="54" y="40"/>
                    </a:lnTo>
                    <a:lnTo>
                      <a:pt x="55" y="39"/>
                    </a:lnTo>
                    <a:lnTo>
                      <a:pt x="55" y="40"/>
                    </a:lnTo>
                    <a:lnTo>
                      <a:pt x="57" y="39"/>
                    </a:lnTo>
                    <a:lnTo>
                      <a:pt x="58" y="36"/>
                    </a:lnTo>
                    <a:lnTo>
                      <a:pt x="59" y="35"/>
                    </a:lnTo>
                    <a:lnTo>
                      <a:pt x="60" y="35"/>
                    </a:lnTo>
                    <a:lnTo>
                      <a:pt x="61" y="34"/>
                    </a:lnTo>
                    <a:lnTo>
                      <a:pt x="62" y="33"/>
                    </a:lnTo>
                    <a:lnTo>
                      <a:pt x="63" y="32"/>
                    </a:lnTo>
                    <a:lnTo>
                      <a:pt x="64" y="32"/>
                    </a:lnTo>
                    <a:lnTo>
                      <a:pt x="65" y="31"/>
                    </a:lnTo>
                    <a:lnTo>
                      <a:pt x="66" y="29"/>
                    </a:lnTo>
                    <a:lnTo>
                      <a:pt x="67" y="29"/>
                    </a:lnTo>
                    <a:lnTo>
                      <a:pt x="68" y="28"/>
                    </a:lnTo>
                    <a:lnTo>
                      <a:pt x="69" y="27"/>
                    </a:lnTo>
                    <a:lnTo>
                      <a:pt x="70" y="27"/>
                    </a:lnTo>
                    <a:lnTo>
                      <a:pt x="71" y="25"/>
                    </a:lnTo>
                    <a:lnTo>
                      <a:pt x="72" y="24"/>
                    </a:lnTo>
                    <a:lnTo>
                      <a:pt x="74" y="23"/>
                    </a:lnTo>
                    <a:lnTo>
                      <a:pt x="75" y="22"/>
                    </a:lnTo>
                    <a:lnTo>
                      <a:pt x="76" y="20"/>
                    </a:lnTo>
                    <a:lnTo>
                      <a:pt x="78" y="20"/>
                    </a:lnTo>
                    <a:lnTo>
                      <a:pt x="78" y="19"/>
                    </a:lnTo>
                    <a:lnTo>
                      <a:pt x="79" y="19"/>
                    </a:lnTo>
                    <a:lnTo>
                      <a:pt x="80" y="17"/>
                    </a:lnTo>
                    <a:lnTo>
                      <a:pt x="81" y="16"/>
                    </a:lnTo>
                    <a:lnTo>
                      <a:pt x="82" y="18"/>
                    </a:lnTo>
                    <a:lnTo>
                      <a:pt x="83" y="16"/>
                    </a:lnTo>
                    <a:lnTo>
                      <a:pt x="85" y="14"/>
                    </a:lnTo>
                    <a:lnTo>
                      <a:pt x="85" y="13"/>
                    </a:lnTo>
                    <a:lnTo>
                      <a:pt x="87" y="12"/>
                    </a:lnTo>
                    <a:lnTo>
                      <a:pt x="87" y="13"/>
                    </a:lnTo>
                    <a:lnTo>
                      <a:pt x="89" y="9"/>
                    </a:lnTo>
                    <a:lnTo>
                      <a:pt x="89" y="11"/>
                    </a:lnTo>
                    <a:lnTo>
                      <a:pt x="91" y="9"/>
                    </a:lnTo>
                    <a:lnTo>
                      <a:pt x="92" y="10"/>
                    </a:lnTo>
                    <a:lnTo>
                      <a:pt x="93" y="8"/>
                    </a:lnTo>
                    <a:lnTo>
                      <a:pt x="94" y="7"/>
                    </a:lnTo>
                    <a:lnTo>
                      <a:pt x="94" y="4"/>
                    </a:lnTo>
                    <a:lnTo>
                      <a:pt x="96" y="4"/>
                    </a:lnTo>
                    <a:lnTo>
                      <a:pt x="96" y="2"/>
                    </a:lnTo>
                    <a:lnTo>
                      <a:pt x="98" y="4"/>
                    </a:lnTo>
                    <a:lnTo>
                      <a:pt x="99" y="2"/>
                    </a:lnTo>
                    <a:lnTo>
                      <a:pt x="100" y="1"/>
                    </a:lnTo>
                    <a:lnTo>
                      <a:pt x="101" y="0"/>
                    </a:lnTo>
                  </a:path>
                </a:pathLst>
              </a:custGeom>
              <a:grpFill/>
              <a:ln w="1270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43" name="Freeform 142"/>
              <p:cNvSpPr>
                <a:spLocks/>
              </p:cNvSpPr>
              <p:nvPr/>
            </p:nvSpPr>
            <p:spPr bwMode="auto">
              <a:xfrm>
                <a:off x="3433" y="2136"/>
                <a:ext cx="101" cy="95"/>
              </a:xfrm>
              <a:custGeom>
                <a:avLst/>
                <a:gdLst>
                  <a:gd name="T0" fmla="*/ 1 w 101"/>
                  <a:gd name="T1" fmla="*/ 92 h 95"/>
                  <a:gd name="T2" fmla="*/ 3 w 101"/>
                  <a:gd name="T3" fmla="*/ 92 h 95"/>
                  <a:gd name="T4" fmla="*/ 5 w 101"/>
                  <a:gd name="T5" fmla="*/ 91 h 95"/>
                  <a:gd name="T6" fmla="*/ 6 w 101"/>
                  <a:gd name="T7" fmla="*/ 88 h 95"/>
                  <a:gd name="T8" fmla="*/ 9 w 101"/>
                  <a:gd name="T9" fmla="*/ 84 h 95"/>
                  <a:gd name="T10" fmla="*/ 11 w 101"/>
                  <a:gd name="T11" fmla="*/ 85 h 95"/>
                  <a:gd name="T12" fmla="*/ 13 w 101"/>
                  <a:gd name="T13" fmla="*/ 83 h 95"/>
                  <a:gd name="T14" fmla="*/ 15 w 101"/>
                  <a:gd name="T15" fmla="*/ 77 h 95"/>
                  <a:gd name="T16" fmla="*/ 17 w 101"/>
                  <a:gd name="T17" fmla="*/ 79 h 95"/>
                  <a:gd name="T18" fmla="*/ 19 w 101"/>
                  <a:gd name="T19" fmla="*/ 76 h 95"/>
                  <a:gd name="T20" fmla="*/ 21 w 101"/>
                  <a:gd name="T21" fmla="*/ 75 h 95"/>
                  <a:gd name="T22" fmla="*/ 23 w 101"/>
                  <a:gd name="T23" fmla="*/ 73 h 95"/>
                  <a:gd name="T24" fmla="*/ 25 w 101"/>
                  <a:gd name="T25" fmla="*/ 72 h 95"/>
                  <a:gd name="T26" fmla="*/ 27 w 101"/>
                  <a:gd name="T27" fmla="*/ 68 h 95"/>
                  <a:gd name="T28" fmla="*/ 29 w 101"/>
                  <a:gd name="T29" fmla="*/ 67 h 95"/>
                  <a:gd name="T30" fmla="*/ 31 w 101"/>
                  <a:gd name="T31" fmla="*/ 65 h 95"/>
                  <a:gd name="T32" fmla="*/ 33 w 101"/>
                  <a:gd name="T33" fmla="*/ 64 h 95"/>
                  <a:gd name="T34" fmla="*/ 35 w 101"/>
                  <a:gd name="T35" fmla="*/ 62 h 95"/>
                  <a:gd name="T36" fmla="*/ 38 w 101"/>
                  <a:gd name="T37" fmla="*/ 60 h 95"/>
                  <a:gd name="T38" fmla="*/ 39 w 101"/>
                  <a:gd name="T39" fmla="*/ 60 h 95"/>
                  <a:gd name="T40" fmla="*/ 42 w 101"/>
                  <a:gd name="T41" fmla="*/ 56 h 95"/>
                  <a:gd name="T42" fmla="*/ 44 w 101"/>
                  <a:gd name="T43" fmla="*/ 54 h 95"/>
                  <a:gd name="T44" fmla="*/ 45 w 101"/>
                  <a:gd name="T45" fmla="*/ 53 h 95"/>
                  <a:gd name="T46" fmla="*/ 47 w 101"/>
                  <a:gd name="T47" fmla="*/ 52 h 95"/>
                  <a:gd name="T48" fmla="*/ 49 w 101"/>
                  <a:gd name="T49" fmla="*/ 47 h 95"/>
                  <a:gd name="T50" fmla="*/ 51 w 101"/>
                  <a:gd name="T51" fmla="*/ 47 h 95"/>
                  <a:gd name="T52" fmla="*/ 53 w 101"/>
                  <a:gd name="T53" fmla="*/ 46 h 95"/>
                  <a:gd name="T54" fmla="*/ 56 w 101"/>
                  <a:gd name="T55" fmla="*/ 42 h 95"/>
                  <a:gd name="T56" fmla="*/ 58 w 101"/>
                  <a:gd name="T57" fmla="*/ 41 h 95"/>
                  <a:gd name="T58" fmla="*/ 60 w 101"/>
                  <a:gd name="T59" fmla="*/ 39 h 95"/>
                  <a:gd name="T60" fmla="*/ 62 w 101"/>
                  <a:gd name="T61" fmla="*/ 39 h 95"/>
                  <a:gd name="T62" fmla="*/ 64 w 101"/>
                  <a:gd name="T63" fmla="*/ 35 h 95"/>
                  <a:gd name="T64" fmla="*/ 66 w 101"/>
                  <a:gd name="T65" fmla="*/ 33 h 95"/>
                  <a:gd name="T66" fmla="*/ 68 w 101"/>
                  <a:gd name="T67" fmla="*/ 31 h 95"/>
                  <a:gd name="T68" fmla="*/ 70 w 101"/>
                  <a:gd name="T69" fmla="*/ 31 h 95"/>
                  <a:gd name="T70" fmla="*/ 72 w 101"/>
                  <a:gd name="T71" fmla="*/ 26 h 95"/>
                  <a:gd name="T72" fmla="*/ 74 w 101"/>
                  <a:gd name="T73" fmla="*/ 27 h 95"/>
                  <a:gd name="T74" fmla="*/ 76 w 101"/>
                  <a:gd name="T75" fmla="*/ 25 h 95"/>
                  <a:gd name="T76" fmla="*/ 78 w 101"/>
                  <a:gd name="T77" fmla="*/ 21 h 95"/>
                  <a:gd name="T78" fmla="*/ 80 w 101"/>
                  <a:gd name="T79" fmla="*/ 19 h 95"/>
                  <a:gd name="T80" fmla="*/ 82 w 101"/>
                  <a:gd name="T81" fmla="*/ 17 h 95"/>
                  <a:gd name="T82" fmla="*/ 84 w 101"/>
                  <a:gd name="T83" fmla="*/ 15 h 95"/>
                  <a:gd name="T84" fmla="*/ 86 w 101"/>
                  <a:gd name="T85" fmla="*/ 12 h 95"/>
                  <a:gd name="T86" fmla="*/ 88 w 101"/>
                  <a:gd name="T87" fmla="*/ 12 h 95"/>
                  <a:gd name="T88" fmla="*/ 90 w 101"/>
                  <a:gd name="T89" fmla="*/ 8 h 95"/>
                  <a:gd name="T90" fmla="*/ 92 w 101"/>
                  <a:gd name="T91" fmla="*/ 8 h 95"/>
                  <a:gd name="T92" fmla="*/ 94 w 101"/>
                  <a:gd name="T93" fmla="*/ 5 h 95"/>
                  <a:gd name="T94" fmla="*/ 97 w 101"/>
                  <a:gd name="T95" fmla="*/ 6 h 95"/>
                  <a:gd name="T96" fmla="*/ 98 w 101"/>
                  <a:gd name="T97" fmla="*/ 2 h 95"/>
                  <a:gd name="T98" fmla="*/ 100 w 101"/>
                  <a:gd name="T99" fmla="*/ 0 h 9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01" h="95">
                    <a:moveTo>
                      <a:pt x="0" y="94"/>
                    </a:moveTo>
                    <a:lnTo>
                      <a:pt x="1" y="92"/>
                    </a:lnTo>
                    <a:lnTo>
                      <a:pt x="2" y="92"/>
                    </a:lnTo>
                    <a:lnTo>
                      <a:pt x="3" y="92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6" y="88"/>
                    </a:lnTo>
                    <a:lnTo>
                      <a:pt x="8" y="88"/>
                    </a:lnTo>
                    <a:lnTo>
                      <a:pt x="9" y="84"/>
                    </a:lnTo>
                    <a:lnTo>
                      <a:pt x="10" y="86"/>
                    </a:lnTo>
                    <a:lnTo>
                      <a:pt x="11" y="85"/>
                    </a:lnTo>
                    <a:lnTo>
                      <a:pt x="12" y="84"/>
                    </a:lnTo>
                    <a:lnTo>
                      <a:pt x="13" y="83"/>
                    </a:lnTo>
                    <a:lnTo>
                      <a:pt x="14" y="82"/>
                    </a:lnTo>
                    <a:lnTo>
                      <a:pt x="15" y="77"/>
                    </a:lnTo>
                    <a:lnTo>
                      <a:pt x="16" y="80"/>
                    </a:lnTo>
                    <a:lnTo>
                      <a:pt x="17" y="79"/>
                    </a:lnTo>
                    <a:lnTo>
                      <a:pt x="18" y="78"/>
                    </a:lnTo>
                    <a:lnTo>
                      <a:pt x="19" y="76"/>
                    </a:lnTo>
                    <a:lnTo>
                      <a:pt x="20" y="75"/>
                    </a:lnTo>
                    <a:lnTo>
                      <a:pt x="21" y="75"/>
                    </a:lnTo>
                    <a:lnTo>
                      <a:pt x="22" y="73"/>
                    </a:lnTo>
                    <a:lnTo>
                      <a:pt x="23" y="73"/>
                    </a:lnTo>
                    <a:lnTo>
                      <a:pt x="24" y="71"/>
                    </a:lnTo>
                    <a:lnTo>
                      <a:pt x="25" y="72"/>
                    </a:lnTo>
                    <a:lnTo>
                      <a:pt x="26" y="71"/>
                    </a:lnTo>
                    <a:lnTo>
                      <a:pt x="27" y="68"/>
                    </a:lnTo>
                    <a:lnTo>
                      <a:pt x="28" y="68"/>
                    </a:lnTo>
                    <a:lnTo>
                      <a:pt x="29" y="67"/>
                    </a:lnTo>
                    <a:lnTo>
                      <a:pt x="31" y="67"/>
                    </a:lnTo>
                    <a:lnTo>
                      <a:pt x="31" y="65"/>
                    </a:lnTo>
                    <a:lnTo>
                      <a:pt x="32" y="65"/>
                    </a:lnTo>
                    <a:lnTo>
                      <a:pt x="33" y="64"/>
                    </a:lnTo>
                    <a:lnTo>
                      <a:pt x="34" y="62"/>
                    </a:lnTo>
                    <a:lnTo>
                      <a:pt x="35" y="62"/>
                    </a:lnTo>
                    <a:lnTo>
                      <a:pt x="36" y="61"/>
                    </a:lnTo>
                    <a:lnTo>
                      <a:pt x="38" y="60"/>
                    </a:lnTo>
                    <a:lnTo>
                      <a:pt x="38" y="59"/>
                    </a:lnTo>
                    <a:lnTo>
                      <a:pt x="39" y="60"/>
                    </a:lnTo>
                    <a:lnTo>
                      <a:pt x="40" y="58"/>
                    </a:lnTo>
                    <a:lnTo>
                      <a:pt x="42" y="56"/>
                    </a:lnTo>
                    <a:lnTo>
                      <a:pt x="42" y="55"/>
                    </a:lnTo>
                    <a:lnTo>
                      <a:pt x="44" y="54"/>
                    </a:lnTo>
                    <a:lnTo>
                      <a:pt x="45" y="53"/>
                    </a:lnTo>
                    <a:lnTo>
                      <a:pt x="46" y="51"/>
                    </a:lnTo>
                    <a:lnTo>
                      <a:pt x="47" y="52"/>
                    </a:lnTo>
                    <a:lnTo>
                      <a:pt x="49" y="51"/>
                    </a:lnTo>
                    <a:lnTo>
                      <a:pt x="49" y="47"/>
                    </a:lnTo>
                    <a:lnTo>
                      <a:pt x="51" y="46"/>
                    </a:lnTo>
                    <a:lnTo>
                      <a:pt x="51" y="47"/>
                    </a:lnTo>
                    <a:lnTo>
                      <a:pt x="53" y="45"/>
                    </a:lnTo>
                    <a:lnTo>
                      <a:pt x="53" y="46"/>
                    </a:lnTo>
                    <a:lnTo>
                      <a:pt x="55" y="43"/>
                    </a:lnTo>
                    <a:lnTo>
                      <a:pt x="56" y="42"/>
                    </a:lnTo>
                    <a:lnTo>
                      <a:pt x="57" y="43"/>
                    </a:lnTo>
                    <a:lnTo>
                      <a:pt x="58" y="41"/>
                    </a:lnTo>
                    <a:lnTo>
                      <a:pt x="60" y="39"/>
                    </a:lnTo>
                    <a:lnTo>
                      <a:pt x="60" y="38"/>
                    </a:lnTo>
                    <a:lnTo>
                      <a:pt x="62" y="39"/>
                    </a:lnTo>
                    <a:lnTo>
                      <a:pt x="63" y="36"/>
                    </a:lnTo>
                    <a:lnTo>
                      <a:pt x="64" y="35"/>
                    </a:lnTo>
                    <a:lnTo>
                      <a:pt x="65" y="35"/>
                    </a:lnTo>
                    <a:lnTo>
                      <a:pt x="66" y="33"/>
                    </a:lnTo>
                    <a:lnTo>
                      <a:pt x="67" y="30"/>
                    </a:lnTo>
                    <a:lnTo>
                      <a:pt x="68" y="31"/>
                    </a:lnTo>
                    <a:lnTo>
                      <a:pt x="69" y="30"/>
                    </a:lnTo>
                    <a:lnTo>
                      <a:pt x="70" y="31"/>
                    </a:lnTo>
                    <a:lnTo>
                      <a:pt x="71" y="29"/>
                    </a:lnTo>
                    <a:lnTo>
                      <a:pt x="72" y="26"/>
                    </a:lnTo>
                    <a:lnTo>
                      <a:pt x="73" y="26"/>
                    </a:lnTo>
                    <a:lnTo>
                      <a:pt x="74" y="27"/>
                    </a:lnTo>
                    <a:lnTo>
                      <a:pt x="75" y="25"/>
                    </a:lnTo>
                    <a:lnTo>
                      <a:pt x="76" y="25"/>
                    </a:lnTo>
                    <a:lnTo>
                      <a:pt x="77" y="20"/>
                    </a:lnTo>
                    <a:lnTo>
                      <a:pt x="78" y="21"/>
                    </a:lnTo>
                    <a:lnTo>
                      <a:pt x="79" y="22"/>
                    </a:lnTo>
                    <a:lnTo>
                      <a:pt x="80" y="19"/>
                    </a:lnTo>
                    <a:lnTo>
                      <a:pt x="81" y="18"/>
                    </a:lnTo>
                    <a:lnTo>
                      <a:pt x="82" y="17"/>
                    </a:lnTo>
                    <a:lnTo>
                      <a:pt x="83" y="16"/>
                    </a:lnTo>
                    <a:lnTo>
                      <a:pt x="84" y="15"/>
                    </a:lnTo>
                    <a:lnTo>
                      <a:pt x="85" y="15"/>
                    </a:lnTo>
                    <a:lnTo>
                      <a:pt x="86" y="12"/>
                    </a:lnTo>
                    <a:lnTo>
                      <a:pt x="87" y="12"/>
                    </a:lnTo>
                    <a:lnTo>
                      <a:pt x="88" y="12"/>
                    </a:lnTo>
                    <a:lnTo>
                      <a:pt x="90" y="9"/>
                    </a:lnTo>
                    <a:lnTo>
                      <a:pt x="90" y="8"/>
                    </a:lnTo>
                    <a:lnTo>
                      <a:pt x="91" y="8"/>
                    </a:lnTo>
                    <a:lnTo>
                      <a:pt x="92" y="8"/>
                    </a:lnTo>
                    <a:lnTo>
                      <a:pt x="93" y="5"/>
                    </a:lnTo>
                    <a:lnTo>
                      <a:pt x="94" y="5"/>
                    </a:lnTo>
                    <a:lnTo>
                      <a:pt x="95" y="6"/>
                    </a:lnTo>
                    <a:lnTo>
                      <a:pt x="97" y="6"/>
                    </a:lnTo>
                    <a:lnTo>
                      <a:pt x="97" y="2"/>
                    </a:lnTo>
                    <a:lnTo>
                      <a:pt x="98" y="2"/>
                    </a:lnTo>
                    <a:lnTo>
                      <a:pt x="99" y="1"/>
                    </a:lnTo>
                    <a:lnTo>
                      <a:pt x="100" y="0"/>
                    </a:lnTo>
                  </a:path>
                </a:pathLst>
              </a:custGeom>
              <a:grpFill/>
              <a:ln w="1270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44" name="Freeform 143"/>
              <p:cNvSpPr>
                <a:spLocks/>
              </p:cNvSpPr>
              <p:nvPr/>
            </p:nvSpPr>
            <p:spPr bwMode="auto">
              <a:xfrm>
                <a:off x="3533" y="2034"/>
                <a:ext cx="101" cy="103"/>
              </a:xfrm>
              <a:custGeom>
                <a:avLst/>
                <a:gdLst>
                  <a:gd name="T0" fmla="*/ 1 w 101"/>
                  <a:gd name="T1" fmla="*/ 100 h 103"/>
                  <a:gd name="T2" fmla="*/ 3 w 101"/>
                  <a:gd name="T3" fmla="*/ 99 h 103"/>
                  <a:gd name="T4" fmla="*/ 5 w 101"/>
                  <a:gd name="T5" fmla="*/ 97 h 103"/>
                  <a:gd name="T6" fmla="*/ 8 w 101"/>
                  <a:gd name="T7" fmla="*/ 95 h 103"/>
                  <a:gd name="T8" fmla="*/ 10 w 101"/>
                  <a:gd name="T9" fmla="*/ 92 h 103"/>
                  <a:gd name="T10" fmla="*/ 12 w 101"/>
                  <a:gd name="T11" fmla="*/ 90 h 103"/>
                  <a:gd name="T12" fmla="*/ 13 w 101"/>
                  <a:gd name="T13" fmla="*/ 88 h 103"/>
                  <a:gd name="T14" fmla="*/ 15 w 101"/>
                  <a:gd name="T15" fmla="*/ 87 h 103"/>
                  <a:gd name="T16" fmla="*/ 17 w 101"/>
                  <a:gd name="T17" fmla="*/ 85 h 103"/>
                  <a:gd name="T18" fmla="*/ 19 w 101"/>
                  <a:gd name="T19" fmla="*/ 82 h 103"/>
                  <a:gd name="T20" fmla="*/ 22 w 101"/>
                  <a:gd name="T21" fmla="*/ 81 h 103"/>
                  <a:gd name="T22" fmla="*/ 24 w 101"/>
                  <a:gd name="T23" fmla="*/ 79 h 103"/>
                  <a:gd name="T24" fmla="*/ 26 w 101"/>
                  <a:gd name="T25" fmla="*/ 78 h 103"/>
                  <a:gd name="T26" fmla="*/ 28 w 101"/>
                  <a:gd name="T27" fmla="*/ 75 h 103"/>
                  <a:gd name="T28" fmla="*/ 29 w 101"/>
                  <a:gd name="T29" fmla="*/ 75 h 103"/>
                  <a:gd name="T30" fmla="*/ 31 w 101"/>
                  <a:gd name="T31" fmla="*/ 70 h 103"/>
                  <a:gd name="T32" fmla="*/ 33 w 101"/>
                  <a:gd name="T33" fmla="*/ 68 h 103"/>
                  <a:gd name="T34" fmla="*/ 36 w 101"/>
                  <a:gd name="T35" fmla="*/ 67 h 103"/>
                  <a:gd name="T36" fmla="*/ 37 w 101"/>
                  <a:gd name="T37" fmla="*/ 64 h 103"/>
                  <a:gd name="T38" fmla="*/ 40 w 101"/>
                  <a:gd name="T39" fmla="*/ 64 h 103"/>
                  <a:gd name="T40" fmla="*/ 42 w 101"/>
                  <a:gd name="T41" fmla="*/ 59 h 103"/>
                  <a:gd name="T42" fmla="*/ 44 w 101"/>
                  <a:gd name="T43" fmla="*/ 60 h 103"/>
                  <a:gd name="T44" fmla="*/ 46 w 101"/>
                  <a:gd name="T45" fmla="*/ 55 h 103"/>
                  <a:gd name="T46" fmla="*/ 47 w 101"/>
                  <a:gd name="T47" fmla="*/ 52 h 103"/>
                  <a:gd name="T48" fmla="*/ 49 w 101"/>
                  <a:gd name="T49" fmla="*/ 52 h 103"/>
                  <a:gd name="T50" fmla="*/ 51 w 101"/>
                  <a:gd name="T51" fmla="*/ 50 h 103"/>
                  <a:gd name="T52" fmla="*/ 54 w 101"/>
                  <a:gd name="T53" fmla="*/ 49 h 103"/>
                  <a:gd name="T54" fmla="*/ 56 w 101"/>
                  <a:gd name="T55" fmla="*/ 46 h 103"/>
                  <a:gd name="T56" fmla="*/ 58 w 101"/>
                  <a:gd name="T57" fmla="*/ 44 h 103"/>
                  <a:gd name="T58" fmla="*/ 60 w 101"/>
                  <a:gd name="T59" fmla="*/ 42 h 103"/>
                  <a:gd name="T60" fmla="*/ 62 w 101"/>
                  <a:gd name="T61" fmla="*/ 38 h 103"/>
                  <a:gd name="T62" fmla="*/ 63 w 101"/>
                  <a:gd name="T63" fmla="*/ 38 h 103"/>
                  <a:gd name="T64" fmla="*/ 65 w 101"/>
                  <a:gd name="T65" fmla="*/ 37 h 103"/>
                  <a:gd name="T66" fmla="*/ 68 w 101"/>
                  <a:gd name="T67" fmla="*/ 32 h 103"/>
                  <a:gd name="T68" fmla="*/ 69 w 101"/>
                  <a:gd name="T69" fmla="*/ 32 h 103"/>
                  <a:gd name="T70" fmla="*/ 72 w 101"/>
                  <a:gd name="T71" fmla="*/ 31 h 103"/>
                  <a:gd name="T72" fmla="*/ 74 w 101"/>
                  <a:gd name="T73" fmla="*/ 28 h 103"/>
                  <a:gd name="T74" fmla="*/ 76 w 101"/>
                  <a:gd name="T75" fmla="*/ 25 h 103"/>
                  <a:gd name="T76" fmla="*/ 78 w 101"/>
                  <a:gd name="T77" fmla="*/ 23 h 103"/>
                  <a:gd name="T78" fmla="*/ 79 w 101"/>
                  <a:gd name="T79" fmla="*/ 22 h 103"/>
                  <a:gd name="T80" fmla="*/ 81 w 101"/>
                  <a:gd name="T81" fmla="*/ 20 h 103"/>
                  <a:gd name="T82" fmla="*/ 83 w 101"/>
                  <a:gd name="T83" fmla="*/ 16 h 103"/>
                  <a:gd name="T84" fmla="*/ 86 w 101"/>
                  <a:gd name="T85" fmla="*/ 16 h 103"/>
                  <a:gd name="T86" fmla="*/ 88 w 101"/>
                  <a:gd name="T87" fmla="*/ 13 h 103"/>
                  <a:gd name="T88" fmla="*/ 90 w 101"/>
                  <a:gd name="T89" fmla="*/ 11 h 103"/>
                  <a:gd name="T90" fmla="*/ 92 w 101"/>
                  <a:gd name="T91" fmla="*/ 7 h 103"/>
                  <a:gd name="T92" fmla="*/ 94 w 101"/>
                  <a:gd name="T93" fmla="*/ 7 h 103"/>
                  <a:gd name="T94" fmla="*/ 96 w 101"/>
                  <a:gd name="T95" fmla="*/ 3 h 103"/>
                  <a:gd name="T96" fmla="*/ 97 w 101"/>
                  <a:gd name="T97" fmla="*/ 4 h 103"/>
                  <a:gd name="T98" fmla="*/ 100 w 101"/>
                  <a:gd name="T99" fmla="*/ 0 h 10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01" h="103">
                    <a:moveTo>
                      <a:pt x="0" y="102"/>
                    </a:moveTo>
                    <a:lnTo>
                      <a:pt x="1" y="100"/>
                    </a:lnTo>
                    <a:lnTo>
                      <a:pt x="3" y="99"/>
                    </a:lnTo>
                    <a:lnTo>
                      <a:pt x="4" y="98"/>
                    </a:lnTo>
                    <a:lnTo>
                      <a:pt x="5" y="97"/>
                    </a:lnTo>
                    <a:lnTo>
                      <a:pt x="6" y="95"/>
                    </a:lnTo>
                    <a:lnTo>
                      <a:pt x="8" y="95"/>
                    </a:lnTo>
                    <a:lnTo>
                      <a:pt x="8" y="93"/>
                    </a:lnTo>
                    <a:lnTo>
                      <a:pt x="10" y="92"/>
                    </a:lnTo>
                    <a:lnTo>
                      <a:pt x="12" y="90"/>
                    </a:lnTo>
                    <a:lnTo>
                      <a:pt x="12" y="89"/>
                    </a:lnTo>
                    <a:lnTo>
                      <a:pt x="13" y="88"/>
                    </a:lnTo>
                    <a:lnTo>
                      <a:pt x="15" y="87"/>
                    </a:lnTo>
                    <a:lnTo>
                      <a:pt x="17" y="85"/>
                    </a:lnTo>
                    <a:lnTo>
                      <a:pt x="18" y="84"/>
                    </a:lnTo>
                    <a:lnTo>
                      <a:pt x="19" y="82"/>
                    </a:lnTo>
                    <a:lnTo>
                      <a:pt x="21" y="80"/>
                    </a:lnTo>
                    <a:lnTo>
                      <a:pt x="22" y="81"/>
                    </a:lnTo>
                    <a:lnTo>
                      <a:pt x="24" y="79"/>
                    </a:lnTo>
                    <a:lnTo>
                      <a:pt x="24" y="78"/>
                    </a:lnTo>
                    <a:lnTo>
                      <a:pt x="26" y="78"/>
                    </a:lnTo>
                    <a:lnTo>
                      <a:pt x="26" y="74"/>
                    </a:lnTo>
                    <a:lnTo>
                      <a:pt x="28" y="75"/>
                    </a:lnTo>
                    <a:lnTo>
                      <a:pt x="29" y="73"/>
                    </a:lnTo>
                    <a:lnTo>
                      <a:pt x="29" y="75"/>
                    </a:lnTo>
                    <a:lnTo>
                      <a:pt x="30" y="71"/>
                    </a:lnTo>
                    <a:lnTo>
                      <a:pt x="31" y="70"/>
                    </a:lnTo>
                    <a:lnTo>
                      <a:pt x="33" y="70"/>
                    </a:lnTo>
                    <a:lnTo>
                      <a:pt x="33" y="68"/>
                    </a:lnTo>
                    <a:lnTo>
                      <a:pt x="35" y="67"/>
                    </a:lnTo>
                    <a:lnTo>
                      <a:pt x="36" y="67"/>
                    </a:lnTo>
                    <a:lnTo>
                      <a:pt x="37" y="65"/>
                    </a:lnTo>
                    <a:lnTo>
                      <a:pt x="37" y="64"/>
                    </a:lnTo>
                    <a:lnTo>
                      <a:pt x="38" y="63"/>
                    </a:lnTo>
                    <a:lnTo>
                      <a:pt x="40" y="64"/>
                    </a:lnTo>
                    <a:lnTo>
                      <a:pt x="40" y="62"/>
                    </a:lnTo>
                    <a:lnTo>
                      <a:pt x="42" y="59"/>
                    </a:lnTo>
                    <a:lnTo>
                      <a:pt x="42" y="60"/>
                    </a:lnTo>
                    <a:lnTo>
                      <a:pt x="44" y="60"/>
                    </a:lnTo>
                    <a:lnTo>
                      <a:pt x="44" y="58"/>
                    </a:lnTo>
                    <a:lnTo>
                      <a:pt x="46" y="55"/>
                    </a:lnTo>
                    <a:lnTo>
                      <a:pt x="47" y="56"/>
                    </a:lnTo>
                    <a:lnTo>
                      <a:pt x="47" y="52"/>
                    </a:lnTo>
                    <a:lnTo>
                      <a:pt x="49" y="53"/>
                    </a:lnTo>
                    <a:lnTo>
                      <a:pt x="49" y="52"/>
                    </a:lnTo>
                    <a:lnTo>
                      <a:pt x="51" y="51"/>
                    </a:lnTo>
                    <a:lnTo>
                      <a:pt x="51" y="50"/>
                    </a:lnTo>
                    <a:lnTo>
                      <a:pt x="53" y="49"/>
                    </a:lnTo>
                    <a:lnTo>
                      <a:pt x="54" y="49"/>
                    </a:lnTo>
                    <a:lnTo>
                      <a:pt x="54" y="48"/>
                    </a:lnTo>
                    <a:lnTo>
                      <a:pt x="56" y="46"/>
                    </a:lnTo>
                    <a:lnTo>
                      <a:pt x="56" y="45"/>
                    </a:lnTo>
                    <a:lnTo>
                      <a:pt x="58" y="44"/>
                    </a:lnTo>
                    <a:lnTo>
                      <a:pt x="60" y="42"/>
                    </a:lnTo>
                    <a:lnTo>
                      <a:pt x="61" y="42"/>
                    </a:lnTo>
                    <a:lnTo>
                      <a:pt x="62" y="38"/>
                    </a:lnTo>
                    <a:lnTo>
                      <a:pt x="62" y="39"/>
                    </a:lnTo>
                    <a:lnTo>
                      <a:pt x="63" y="38"/>
                    </a:lnTo>
                    <a:lnTo>
                      <a:pt x="65" y="37"/>
                    </a:lnTo>
                    <a:lnTo>
                      <a:pt x="67" y="33"/>
                    </a:lnTo>
                    <a:lnTo>
                      <a:pt x="68" y="32"/>
                    </a:lnTo>
                    <a:lnTo>
                      <a:pt x="69" y="32"/>
                    </a:lnTo>
                    <a:lnTo>
                      <a:pt x="71" y="29"/>
                    </a:lnTo>
                    <a:lnTo>
                      <a:pt x="72" y="31"/>
                    </a:lnTo>
                    <a:lnTo>
                      <a:pt x="72" y="28"/>
                    </a:lnTo>
                    <a:lnTo>
                      <a:pt x="74" y="28"/>
                    </a:lnTo>
                    <a:lnTo>
                      <a:pt x="74" y="26"/>
                    </a:lnTo>
                    <a:lnTo>
                      <a:pt x="76" y="25"/>
                    </a:lnTo>
                    <a:lnTo>
                      <a:pt x="78" y="23"/>
                    </a:lnTo>
                    <a:lnTo>
                      <a:pt x="79" y="22"/>
                    </a:lnTo>
                    <a:lnTo>
                      <a:pt x="81" y="22"/>
                    </a:lnTo>
                    <a:lnTo>
                      <a:pt x="81" y="20"/>
                    </a:lnTo>
                    <a:lnTo>
                      <a:pt x="83" y="17"/>
                    </a:lnTo>
                    <a:lnTo>
                      <a:pt x="83" y="16"/>
                    </a:lnTo>
                    <a:lnTo>
                      <a:pt x="85" y="17"/>
                    </a:lnTo>
                    <a:lnTo>
                      <a:pt x="86" y="16"/>
                    </a:lnTo>
                    <a:lnTo>
                      <a:pt x="87" y="14"/>
                    </a:lnTo>
                    <a:lnTo>
                      <a:pt x="88" y="13"/>
                    </a:lnTo>
                    <a:lnTo>
                      <a:pt x="88" y="12"/>
                    </a:lnTo>
                    <a:lnTo>
                      <a:pt x="90" y="11"/>
                    </a:lnTo>
                    <a:lnTo>
                      <a:pt x="92" y="7"/>
                    </a:lnTo>
                    <a:lnTo>
                      <a:pt x="93" y="9"/>
                    </a:lnTo>
                    <a:lnTo>
                      <a:pt x="94" y="7"/>
                    </a:lnTo>
                    <a:lnTo>
                      <a:pt x="95" y="5"/>
                    </a:lnTo>
                    <a:lnTo>
                      <a:pt x="96" y="3"/>
                    </a:lnTo>
                    <a:lnTo>
                      <a:pt x="97" y="2"/>
                    </a:lnTo>
                    <a:lnTo>
                      <a:pt x="97" y="4"/>
                    </a:lnTo>
                    <a:lnTo>
                      <a:pt x="99" y="1"/>
                    </a:lnTo>
                    <a:lnTo>
                      <a:pt x="100" y="0"/>
                    </a:lnTo>
                  </a:path>
                </a:pathLst>
              </a:custGeom>
              <a:grpFill/>
              <a:ln w="1270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45" name="Freeform 144"/>
              <p:cNvSpPr>
                <a:spLocks/>
              </p:cNvSpPr>
              <p:nvPr/>
            </p:nvSpPr>
            <p:spPr bwMode="auto">
              <a:xfrm>
                <a:off x="3633" y="1922"/>
                <a:ext cx="101" cy="113"/>
              </a:xfrm>
              <a:custGeom>
                <a:avLst/>
                <a:gdLst>
                  <a:gd name="T0" fmla="*/ 1 w 101"/>
                  <a:gd name="T1" fmla="*/ 109 h 113"/>
                  <a:gd name="T2" fmla="*/ 3 w 101"/>
                  <a:gd name="T3" fmla="*/ 109 h 113"/>
                  <a:gd name="T4" fmla="*/ 5 w 101"/>
                  <a:gd name="T5" fmla="*/ 108 h 113"/>
                  <a:gd name="T6" fmla="*/ 7 w 101"/>
                  <a:gd name="T7" fmla="*/ 103 h 113"/>
                  <a:gd name="T8" fmla="*/ 8 w 101"/>
                  <a:gd name="T9" fmla="*/ 101 h 113"/>
                  <a:gd name="T10" fmla="*/ 11 w 101"/>
                  <a:gd name="T11" fmla="*/ 99 h 113"/>
                  <a:gd name="T12" fmla="*/ 13 w 101"/>
                  <a:gd name="T13" fmla="*/ 100 h 113"/>
                  <a:gd name="T14" fmla="*/ 15 w 101"/>
                  <a:gd name="T15" fmla="*/ 95 h 113"/>
                  <a:gd name="T16" fmla="*/ 17 w 101"/>
                  <a:gd name="T17" fmla="*/ 92 h 113"/>
                  <a:gd name="T18" fmla="*/ 19 w 101"/>
                  <a:gd name="T19" fmla="*/ 92 h 113"/>
                  <a:gd name="T20" fmla="*/ 21 w 101"/>
                  <a:gd name="T21" fmla="*/ 87 h 113"/>
                  <a:gd name="T22" fmla="*/ 23 w 101"/>
                  <a:gd name="T23" fmla="*/ 86 h 113"/>
                  <a:gd name="T24" fmla="*/ 25 w 101"/>
                  <a:gd name="T25" fmla="*/ 86 h 113"/>
                  <a:gd name="T26" fmla="*/ 27 w 101"/>
                  <a:gd name="T27" fmla="*/ 82 h 113"/>
                  <a:gd name="T28" fmla="*/ 29 w 101"/>
                  <a:gd name="T29" fmla="*/ 80 h 113"/>
                  <a:gd name="T30" fmla="*/ 31 w 101"/>
                  <a:gd name="T31" fmla="*/ 79 h 113"/>
                  <a:gd name="T32" fmla="*/ 33 w 101"/>
                  <a:gd name="T33" fmla="*/ 74 h 113"/>
                  <a:gd name="T34" fmla="*/ 35 w 101"/>
                  <a:gd name="T35" fmla="*/ 73 h 113"/>
                  <a:gd name="T36" fmla="*/ 38 w 101"/>
                  <a:gd name="T37" fmla="*/ 71 h 113"/>
                  <a:gd name="T38" fmla="*/ 40 w 101"/>
                  <a:gd name="T39" fmla="*/ 69 h 113"/>
                  <a:gd name="T40" fmla="*/ 41 w 101"/>
                  <a:gd name="T41" fmla="*/ 66 h 113"/>
                  <a:gd name="T42" fmla="*/ 44 w 101"/>
                  <a:gd name="T43" fmla="*/ 64 h 113"/>
                  <a:gd name="T44" fmla="*/ 45 w 101"/>
                  <a:gd name="T45" fmla="*/ 63 h 113"/>
                  <a:gd name="T46" fmla="*/ 47 w 101"/>
                  <a:gd name="T47" fmla="*/ 59 h 113"/>
                  <a:gd name="T48" fmla="*/ 49 w 101"/>
                  <a:gd name="T49" fmla="*/ 59 h 113"/>
                  <a:gd name="T50" fmla="*/ 52 w 101"/>
                  <a:gd name="T51" fmla="*/ 55 h 113"/>
                  <a:gd name="T52" fmla="*/ 53 w 101"/>
                  <a:gd name="T53" fmla="*/ 54 h 113"/>
                  <a:gd name="T54" fmla="*/ 55 w 101"/>
                  <a:gd name="T55" fmla="*/ 51 h 113"/>
                  <a:gd name="T56" fmla="*/ 58 w 101"/>
                  <a:gd name="T57" fmla="*/ 50 h 113"/>
                  <a:gd name="T58" fmla="*/ 60 w 101"/>
                  <a:gd name="T59" fmla="*/ 46 h 113"/>
                  <a:gd name="T60" fmla="*/ 62 w 101"/>
                  <a:gd name="T61" fmla="*/ 43 h 113"/>
                  <a:gd name="T62" fmla="*/ 64 w 101"/>
                  <a:gd name="T63" fmla="*/ 43 h 113"/>
                  <a:gd name="T64" fmla="*/ 66 w 101"/>
                  <a:gd name="T65" fmla="*/ 41 h 113"/>
                  <a:gd name="T66" fmla="*/ 68 w 101"/>
                  <a:gd name="T67" fmla="*/ 38 h 113"/>
                  <a:gd name="T68" fmla="*/ 70 w 101"/>
                  <a:gd name="T69" fmla="*/ 36 h 113"/>
                  <a:gd name="T70" fmla="*/ 72 w 101"/>
                  <a:gd name="T71" fmla="*/ 32 h 113"/>
                  <a:gd name="T72" fmla="*/ 74 w 101"/>
                  <a:gd name="T73" fmla="*/ 30 h 113"/>
                  <a:gd name="T74" fmla="*/ 76 w 101"/>
                  <a:gd name="T75" fmla="*/ 26 h 113"/>
                  <a:gd name="T76" fmla="*/ 78 w 101"/>
                  <a:gd name="T77" fmla="*/ 27 h 113"/>
                  <a:gd name="T78" fmla="*/ 80 w 101"/>
                  <a:gd name="T79" fmla="*/ 23 h 113"/>
                  <a:gd name="T80" fmla="*/ 82 w 101"/>
                  <a:gd name="T81" fmla="*/ 21 h 113"/>
                  <a:gd name="T82" fmla="*/ 84 w 101"/>
                  <a:gd name="T83" fmla="*/ 20 h 113"/>
                  <a:gd name="T84" fmla="*/ 86 w 101"/>
                  <a:gd name="T85" fmla="*/ 16 h 113"/>
                  <a:gd name="T86" fmla="*/ 88 w 101"/>
                  <a:gd name="T87" fmla="*/ 16 h 113"/>
                  <a:gd name="T88" fmla="*/ 90 w 101"/>
                  <a:gd name="T89" fmla="*/ 11 h 113"/>
                  <a:gd name="T90" fmla="*/ 92 w 101"/>
                  <a:gd name="T91" fmla="*/ 11 h 113"/>
                  <a:gd name="T92" fmla="*/ 94 w 101"/>
                  <a:gd name="T93" fmla="*/ 9 h 113"/>
                  <a:gd name="T94" fmla="*/ 96 w 101"/>
                  <a:gd name="T95" fmla="*/ 5 h 113"/>
                  <a:gd name="T96" fmla="*/ 98 w 101"/>
                  <a:gd name="T97" fmla="*/ 3 h 113"/>
                  <a:gd name="T98" fmla="*/ 100 w 101"/>
                  <a:gd name="T99" fmla="*/ 0 h 11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01" h="113">
                    <a:moveTo>
                      <a:pt x="0" y="112"/>
                    </a:moveTo>
                    <a:lnTo>
                      <a:pt x="1" y="109"/>
                    </a:lnTo>
                    <a:lnTo>
                      <a:pt x="1" y="108"/>
                    </a:lnTo>
                    <a:lnTo>
                      <a:pt x="3" y="109"/>
                    </a:lnTo>
                    <a:lnTo>
                      <a:pt x="4" y="109"/>
                    </a:lnTo>
                    <a:lnTo>
                      <a:pt x="5" y="108"/>
                    </a:lnTo>
                    <a:lnTo>
                      <a:pt x="6" y="106"/>
                    </a:lnTo>
                    <a:lnTo>
                      <a:pt x="7" y="103"/>
                    </a:lnTo>
                    <a:lnTo>
                      <a:pt x="8" y="103"/>
                    </a:lnTo>
                    <a:lnTo>
                      <a:pt x="8" y="101"/>
                    </a:lnTo>
                    <a:lnTo>
                      <a:pt x="10" y="97"/>
                    </a:lnTo>
                    <a:lnTo>
                      <a:pt x="11" y="99"/>
                    </a:lnTo>
                    <a:lnTo>
                      <a:pt x="12" y="99"/>
                    </a:lnTo>
                    <a:lnTo>
                      <a:pt x="13" y="100"/>
                    </a:lnTo>
                    <a:lnTo>
                      <a:pt x="14" y="97"/>
                    </a:lnTo>
                    <a:lnTo>
                      <a:pt x="15" y="95"/>
                    </a:lnTo>
                    <a:lnTo>
                      <a:pt x="16" y="96"/>
                    </a:lnTo>
                    <a:lnTo>
                      <a:pt x="17" y="92"/>
                    </a:lnTo>
                    <a:lnTo>
                      <a:pt x="18" y="91"/>
                    </a:lnTo>
                    <a:lnTo>
                      <a:pt x="19" y="92"/>
                    </a:lnTo>
                    <a:lnTo>
                      <a:pt x="20" y="90"/>
                    </a:lnTo>
                    <a:lnTo>
                      <a:pt x="21" y="87"/>
                    </a:lnTo>
                    <a:lnTo>
                      <a:pt x="22" y="89"/>
                    </a:lnTo>
                    <a:lnTo>
                      <a:pt x="23" y="86"/>
                    </a:lnTo>
                    <a:lnTo>
                      <a:pt x="24" y="85"/>
                    </a:lnTo>
                    <a:lnTo>
                      <a:pt x="25" y="86"/>
                    </a:lnTo>
                    <a:lnTo>
                      <a:pt x="26" y="82"/>
                    </a:lnTo>
                    <a:lnTo>
                      <a:pt x="27" y="82"/>
                    </a:lnTo>
                    <a:lnTo>
                      <a:pt x="28" y="81"/>
                    </a:lnTo>
                    <a:lnTo>
                      <a:pt x="29" y="80"/>
                    </a:lnTo>
                    <a:lnTo>
                      <a:pt x="30" y="78"/>
                    </a:lnTo>
                    <a:lnTo>
                      <a:pt x="31" y="79"/>
                    </a:lnTo>
                    <a:lnTo>
                      <a:pt x="32" y="76"/>
                    </a:lnTo>
                    <a:lnTo>
                      <a:pt x="33" y="74"/>
                    </a:lnTo>
                    <a:lnTo>
                      <a:pt x="34" y="76"/>
                    </a:lnTo>
                    <a:lnTo>
                      <a:pt x="35" y="73"/>
                    </a:lnTo>
                    <a:lnTo>
                      <a:pt x="36" y="73"/>
                    </a:lnTo>
                    <a:lnTo>
                      <a:pt x="38" y="71"/>
                    </a:lnTo>
                    <a:lnTo>
                      <a:pt x="38" y="70"/>
                    </a:lnTo>
                    <a:lnTo>
                      <a:pt x="40" y="69"/>
                    </a:lnTo>
                    <a:lnTo>
                      <a:pt x="41" y="66"/>
                    </a:lnTo>
                    <a:lnTo>
                      <a:pt x="42" y="64"/>
                    </a:lnTo>
                    <a:lnTo>
                      <a:pt x="44" y="64"/>
                    </a:lnTo>
                    <a:lnTo>
                      <a:pt x="45" y="65"/>
                    </a:lnTo>
                    <a:lnTo>
                      <a:pt x="45" y="63"/>
                    </a:lnTo>
                    <a:lnTo>
                      <a:pt x="47" y="61"/>
                    </a:lnTo>
                    <a:lnTo>
                      <a:pt x="47" y="59"/>
                    </a:lnTo>
                    <a:lnTo>
                      <a:pt x="48" y="60"/>
                    </a:lnTo>
                    <a:lnTo>
                      <a:pt x="49" y="59"/>
                    </a:lnTo>
                    <a:lnTo>
                      <a:pt x="51" y="57"/>
                    </a:lnTo>
                    <a:lnTo>
                      <a:pt x="52" y="55"/>
                    </a:lnTo>
                    <a:lnTo>
                      <a:pt x="53" y="54"/>
                    </a:lnTo>
                    <a:lnTo>
                      <a:pt x="55" y="51"/>
                    </a:lnTo>
                    <a:lnTo>
                      <a:pt x="56" y="49"/>
                    </a:lnTo>
                    <a:lnTo>
                      <a:pt x="58" y="50"/>
                    </a:lnTo>
                    <a:lnTo>
                      <a:pt x="59" y="48"/>
                    </a:lnTo>
                    <a:lnTo>
                      <a:pt x="60" y="46"/>
                    </a:lnTo>
                    <a:lnTo>
                      <a:pt x="60" y="45"/>
                    </a:lnTo>
                    <a:lnTo>
                      <a:pt x="62" y="43"/>
                    </a:lnTo>
                    <a:lnTo>
                      <a:pt x="63" y="42"/>
                    </a:lnTo>
                    <a:lnTo>
                      <a:pt x="64" y="43"/>
                    </a:lnTo>
                    <a:lnTo>
                      <a:pt x="65" y="42"/>
                    </a:lnTo>
                    <a:lnTo>
                      <a:pt x="66" y="41"/>
                    </a:lnTo>
                    <a:lnTo>
                      <a:pt x="67" y="39"/>
                    </a:lnTo>
                    <a:lnTo>
                      <a:pt x="68" y="38"/>
                    </a:lnTo>
                    <a:lnTo>
                      <a:pt x="69" y="36"/>
                    </a:lnTo>
                    <a:lnTo>
                      <a:pt x="70" y="36"/>
                    </a:lnTo>
                    <a:lnTo>
                      <a:pt x="71" y="33"/>
                    </a:lnTo>
                    <a:lnTo>
                      <a:pt x="72" y="32"/>
                    </a:lnTo>
                    <a:lnTo>
                      <a:pt x="73" y="30"/>
                    </a:lnTo>
                    <a:lnTo>
                      <a:pt x="74" y="30"/>
                    </a:lnTo>
                    <a:lnTo>
                      <a:pt x="75" y="29"/>
                    </a:lnTo>
                    <a:lnTo>
                      <a:pt x="76" y="26"/>
                    </a:lnTo>
                    <a:lnTo>
                      <a:pt x="77" y="28"/>
                    </a:lnTo>
                    <a:lnTo>
                      <a:pt x="78" y="27"/>
                    </a:lnTo>
                    <a:lnTo>
                      <a:pt x="79" y="24"/>
                    </a:lnTo>
                    <a:lnTo>
                      <a:pt x="80" y="23"/>
                    </a:lnTo>
                    <a:lnTo>
                      <a:pt x="81" y="25"/>
                    </a:lnTo>
                    <a:lnTo>
                      <a:pt x="82" y="21"/>
                    </a:lnTo>
                    <a:lnTo>
                      <a:pt x="83" y="21"/>
                    </a:lnTo>
                    <a:lnTo>
                      <a:pt x="84" y="20"/>
                    </a:lnTo>
                    <a:lnTo>
                      <a:pt x="85" y="19"/>
                    </a:lnTo>
                    <a:lnTo>
                      <a:pt x="86" y="16"/>
                    </a:lnTo>
                    <a:lnTo>
                      <a:pt x="87" y="15"/>
                    </a:lnTo>
                    <a:lnTo>
                      <a:pt x="88" y="16"/>
                    </a:lnTo>
                    <a:lnTo>
                      <a:pt x="89" y="12"/>
                    </a:lnTo>
                    <a:lnTo>
                      <a:pt x="90" y="11"/>
                    </a:lnTo>
                    <a:lnTo>
                      <a:pt x="92" y="11"/>
                    </a:lnTo>
                    <a:lnTo>
                      <a:pt x="93" y="9"/>
                    </a:lnTo>
                    <a:lnTo>
                      <a:pt x="94" y="9"/>
                    </a:lnTo>
                    <a:lnTo>
                      <a:pt x="95" y="6"/>
                    </a:lnTo>
                    <a:lnTo>
                      <a:pt x="96" y="5"/>
                    </a:lnTo>
                    <a:lnTo>
                      <a:pt x="97" y="4"/>
                    </a:lnTo>
                    <a:lnTo>
                      <a:pt x="98" y="3"/>
                    </a:lnTo>
                    <a:lnTo>
                      <a:pt x="99" y="4"/>
                    </a:lnTo>
                    <a:lnTo>
                      <a:pt x="100" y="0"/>
                    </a:lnTo>
                  </a:path>
                </a:pathLst>
              </a:custGeom>
              <a:grpFill/>
              <a:ln w="1270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46" name="Freeform 145"/>
              <p:cNvSpPr>
                <a:spLocks/>
              </p:cNvSpPr>
              <p:nvPr/>
            </p:nvSpPr>
            <p:spPr bwMode="auto">
              <a:xfrm>
                <a:off x="3733" y="1806"/>
                <a:ext cx="101" cy="117"/>
              </a:xfrm>
              <a:custGeom>
                <a:avLst/>
                <a:gdLst>
                  <a:gd name="T0" fmla="*/ 1 w 101"/>
                  <a:gd name="T1" fmla="*/ 116 h 117"/>
                  <a:gd name="T2" fmla="*/ 3 w 101"/>
                  <a:gd name="T3" fmla="*/ 114 h 117"/>
                  <a:gd name="T4" fmla="*/ 5 w 101"/>
                  <a:gd name="T5" fmla="*/ 110 h 117"/>
                  <a:gd name="T6" fmla="*/ 7 w 101"/>
                  <a:gd name="T7" fmla="*/ 108 h 117"/>
                  <a:gd name="T8" fmla="*/ 10 w 101"/>
                  <a:gd name="T9" fmla="*/ 105 h 117"/>
                  <a:gd name="T10" fmla="*/ 12 w 101"/>
                  <a:gd name="T11" fmla="*/ 105 h 117"/>
                  <a:gd name="T12" fmla="*/ 13 w 101"/>
                  <a:gd name="T13" fmla="*/ 103 h 117"/>
                  <a:gd name="T14" fmla="*/ 15 w 101"/>
                  <a:gd name="T15" fmla="*/ 100 h 117"/>
                  <a:gd name="T16" fmla="*/ 17 w 101"/>
                  <a:gd name="T17" fmla="*/ 97 h 117"/>
                  <a:gd name="T18" fmla="*/ 19 w 101"/>
                  <a:gd name="T19" fmla="*/ 96 h 117"/>
                  <a:gd name="T20" fmla="*/ 21 w 101"/>
                  <a:gd name="T21" fmla="*/ 93 h 117"/>
                  <a:gd name="T22" fmla="*/ 24 w 101"/>
                  <a:gd name="T23" fmla="*/ 89 h 117"/>
                  <a:gd name="T24" fmla="*/ 25 w 101"/>
                  <a:gd name="T25" fmla="*/ 89 h 117"/>
                  <a:gd name="T26" fmla="*/ 28 w 101"/>
                  <a:gd name="T27" fmla="*/ 87 h 117"/>
                  <a:gd name="T28" fmla="*/ 29 w 101"/>
                  <a:gd name="T29" fmla="*/ 84 h 117"/>
                  <a:gd name="T30" fmla="*/ 31 w 101"/>
                  <a:gd name="T31" fmla="*/ 81 h 117"/>
                  <a:gd name="T32" fmla="*/ 33 w 101"/>
                  <a:gd name="T33" fmla="*/ 78 h 117"/>
                  <a:gd name="T34" fmla="*/ 35 w 101"/>
                  <a:gd name="T35" fmla="*/ 77 h 117"/>
                  <a:gd name="T36" fmla="*/ 37 w 101"/>
                  <a:gd name="T37" fmla="*/ 75 h 117"/>
                  <a:gd name="T38" fmla="*/ 39 w 101"/>
                  <a:gd name="T39" fmla="*/ 74 h 117"/>
                  <a:gd name="T40" fmla="*/ 42 w 101"/>
                  <a:gd name="T41" fmla="*/ 71 h 117"/>
                  <a:gd name="T42" fmla="*/ 44 w 101"/>
                  <a:gd name="T43" fmla="*/ 68 h 117"/>
                  <a:gd name="T44" fmla="*/ 46 w 101"/>
                  <a:gd name="T45" fmla="*/ 64 h 117"/>
                  <a:gd name="T46" fmla="*/ 47 w 101"/>
                  <a:gd name="T47" fmla="*/ 63 h 117"/>
                  <a:gd name="T48" fmla="*/ 49 w 101"/>
                  <a:gd name="T49" fmla="*/ 61 h 117"/>
                  <a:gd name="T50" fmla="*/ 51 w 101"/>
                  <a:gd name="T51" fmla="*/ 58 h 117"/>
                  <a:gd name="T52" fmla="*/ 53 w 101"/>
                  <a:gd name="T53" fmla="*/ 55 h 117"/>
                  <a:gd name="T54" fmla="*/ 56 w 101"/>
                  <a:gd name="T55" fmla="*/ 51 h 117"/>
                  <a:gd name="T56" fmla="*/ 58 w 101"/>
                  <a:gd name="T57" fmla="*/ 52 h 117"/>
                  <a:gd name="T58" fmla="*/ 60 w 101"/>
                  <a:gd name="T59" fmla="*/ 49 h 117"/>
                  <a:gd name="T60" fmla="*/ 62 w 101"/>
                  <a:gd name="T61" fmla="*/ 46 h 117"/>
                  <a:gd name="T62" fmla="*/ 63 w 101"/>
                  <a:gd name="T63" fmla="*/ 44 h 117"/>
                  <a:gd name="T64" fmla="*/ 65 w 101"/>
                  <a:gd name="T65" fmla="*/ 43 h 117"/>
                  <a:gd name="T66" fmla="*/ 67 w 101"/>
                  <a:gd name="T67" fmla="*/ 38 h 117"/>
                  <a:gd name="T68" fmla="*/ 70 w 101"/>
                  <a:gd name="T69" fmla="*/ 37 h 117"/>
                  <a:gd name="T70" fmla="*/ 71 w 101"/>
                  <a:gd name="T71" fmla="*/ 33 h 117"/>
                  <a:gd name="T72" fmla="*/ 74 w 101"/>
                  <a:gd name="T73" fmla="*/ 31 h 117"/>
                  <a:gd name="T74" fmla="*/ 76 w 101"/>
                  <a:gd name="T75" fmla="*/ 30 h 117"/>
                  <a:gd name="T76" fmla="*/ 78 w 101"/>
                  <a:gd name="T77" fmla="*/ 26 h 117"/>
                  <a:gd name="T78" fmla="*/ 79 w 101"/>
                  <a:gd name="T79" fmla="*/ 24 h 117"/>
                  <a:gd name="T80" fmla="*/ 82 w 101"/>
                  <a:gd name="T81" fmla="*/ 22 h 117"/>
                  <a:gd name="T82" fmla="*/ 83 w 101"/>
                  <a:gd name="T83" fmla="*/ 19 h 117"/>
                  <a:gd name="T84" fmla="*/ 85 w 101"/>
                  <a:gd name="T85" fmla="*/ 16 h 117"/>
                  <a:gd name="T86" fmla="*/ 88 w 101"/>
                  <a:gd name="T87" fmla="*/ 16 h 117"/>
                  <a:gd name="T88" fmla="*/ 90 w 101"/>
                  <a:gd name="T89" fmla="*/ 13 h 117"/>
                  <a:gd name="T90" fmla="*/ 92 w 101"/>
                  <a:gd name="T91" fmla="*/ 10 h 117"/>
                  <a:gd name="T92" fmla="*/ 94 w 101"/>
                  <a:gd name="T93" fmla="*/ 7 h 117"/>
                  <a:gd name="T94" fmla="*/ 96 w 101"/>
                  <a:gd name="T95" fmla="*/ 4 h 117"/>
                  <a:gd name="T96" fmla="*/ 97 w 101"/>
                  <a:gd name="T97" fmla="*/ 3 h 117"/>
                  <a:gd name="T98" fmla="*/ 100 w 101"/>
                  <a:gd name="T99" fmla="*/ 0 h 11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01" h="117">
                    <a:moveTo>
                      <a:pt x="0" y="116"/>
                    </a:moveTo>
                    <a:lnTo>
                      <a:pt x="1" y="116"/>
                    </a:lnTo>
                    <a:lnTo>
                      <a:pt x="3" y="113"/>
                    </a:lnTo>
                    <a:lnTo>
                      <a:pt x="3" y="114"/>
                    </a:lnTo>
                    <a:lnTo>
                      <a:pt x="4" y="110"/>
                    </a:lnTo>
                    <a:lnTo>
                      <a:pt x="5" y="110"/>
                    </a:lnTo>
                    <a:lnTo>
                      <a:pt x="6" y="109"/>
                    </a:lnTo>
                    <a:lnTo>
                      <a:pt x="7" y="108"/>
                    </a:lnTo>
                    <a:lnTo>
                      <a:pt x="8" y="110"/>
                    </a:lnTo>
                    <a:lnTo>
                      <a:pt x="10" y="105"/>
                    </a:lnTo>
                    <a:lnTo>
                      <a:pt x="12" y="105"/>
                    </a:lnTo>
                    <a:lnTo>
                      <a:pt x="12" y="103"/>
                    </a:lnTo>
                    <a:lnTo>
                      <a:pt x="13" y="103"/>
                    </a:lnTo>
                    <a:lnTo>
                      <a:pt x="14" y="101"/>
                    </a:lnTo>
                    <a:lnTo>
                      <a:pt x="15" y="100"/>
                    </a:lnTo>
                    <a:lnTo>
                      <a:pt x="17" y="98"/>
                    </a:lnTo>
                    <a:lnTo>
                      <a:pt x="17" y="97"/>
                    </a:lnTo>
                    <a:lnTo>
                      <a:pt x="19" y="97"/>
                    </a:lnTo>
                    <a:lnTo>
                      <a:pt x="19" y="96"/>
                    </a:lnTo>
                    <a:lnTo>
                      <a:pt x="21" y="94"/>
                    </a:lnTo>
                    <a:lnTo>
                      <a:pt x="21" y="93"/>
                    </a:lnTo>
                    <a:lnTo>
                      <a:pt x="22" y="93"/>
                    </a:lnTo>
                    <a:lnTo>
                      <a:pt x="24" y="89"/>
                    </a:lnTo>
                    <a:lnTo>
                      <a:pt x="24" y="91"/>
                    </a:lnTo>
                    <a:lnTo>
                      <a:pt x="25" y="89"/>
                    </a:lnTo>
                    <a:lnTo>
                      <a:pt x="26" y="88"/>
                    </a:lnTo>
                    <a:lnTo>
                      <a:pt x="28" y="87"/>
                    </a:lnTo>
                    <a:lnTo>
                      <a:pt x="28" y="85"/>
                    </a:lnTo>
                    <a:lnTo>
                      <a:pt x="29" y="84"/>
                    </a:lnTo>
                    <a:lnTo>
                      <a:pt x="31" y="83"/>
                    </a:lnTo>
                    <a:lnTo>
                      <a:pt x="31" y="81"/>
                    </a:lnTo>
                    <a:lnTo>
                      <a:pt x="32" y="79"/>
                    </a:lnTo>
                    <a:lnTo>
                      <a:pt x="33" y="78"/>
                    </a:lnTo>
                    <a:lnTo>
                      <a:pt x="35" y="78"/>
                    </a:lnTo>
                    <a:lnTo>
                      <a:pt x="35" y="77"/>
                    </a:lnTo>
                    <a:lnTo>
                      <a:pt x="37" y="76"/>
                    </a:lnTo>
                    <a:lnTo>
                      <a:pt x="37" y="75"/>
                    </a:lnTo>
                    <a:lnTo>
                      <a:pt x="38" y="72"/>
                    </a:lnTo>
                    <a:lnTo>
                      <a:pt x="39" y="74"/>
                    </a:lnTo>
                    <a:lnTo>
                      <a:pt x="40" y="71"/>
                    </a:lnTo>
                    <a:lnTo>
                      <a:pt x="42" y="71"/>
                    </a:lnTo>
                    <a:lnTo>
                      <a:pt x="42" y="69"/>
                    </a:lnTo>
                    <a:lnTo>
                      <a:pt x="44" y="68"/>
                    </a:lnTo>
                    <a:lnTo>
                      <a:pt x="44" y="66"/>
                    </a:lnTo>
                    <a:lnTo>
                      <a:pt x="46" y="64"/>
                    </a:lnTo>
                    <a:lnTo>
                      <a:pt x="46" y="63"/>
                    </a:lnTo>
                    <a:lnTo>
                      <a:pt x="47" y="63"/>
                    </a:lnTo>
                    <a:lnTo>
                      <a:pt x="49" y="61"/>
                    </a:lnTo>
                    <a:lnTo>
                      <a:pt x="51" y="57"/>
                    </a:lnTo>
                    <a:lnTo>
                      <a:pt x="51" y="58"/>
                    </a:lnTo>
                    <a:lnTo>
                      <a:pt x="53" y="56"/>
                    </a:lnTo>
                    <a:lnTo>
                      <a:pt x="53" y="55"/>
                    </a:lnTo>
                    <a:lnTo>
                      <a:pt x="54" y="55"/>
                    </a:lnTo>
                    <a:lnTo>
                      <a:pt x="56" y="51"/>
                    </a:lnTo>
                    <a:lnTo>
                      <a:pt x="56" y="50"/>
                    </a:lnTo>
                    <a:lnTo>
                      <a:pt x="58" y="52"/>
                    </a:lnTo>
                    <a:lnTo>
                      <a:pt x="58" y="49"/>
                    </a:lnTo>
                    <a:lnTo>
                      <a:pt x="60" y="49"/>
                    </a:lnTo>
                    <a:lnTo>
                      <a:pt x="60" y="47"/>
                    </a:lnTo>
                    <a:lnTo>
                      <a:pt x="62" y="46"/>
                    </a:lnTo>
                    <a:lnTo>
                      <a:pt x="63" y="43"/>
                    </a:lnTo>
                    <a:lnTo>
                      <a:pt x="63" y="44"/>
                    </a:lnTo>
                    <a:lnTo>
                      <a:pt x="64" y="41"/>
                    </a:lnTo>
                    <a:lnTo>
                      <a:pt x="65" y="43"/>
                    </a:lnTo>
                    <a:lnTo>
                      <a:pt x="67" y="39"/>
                    </a:lnTo>
                    <a:lnTo>
                      <a:pt x="67" y="38"/>
                    </a:lnTo>
                    <a:lnTo>
                      <a:pt x="69" y="37"/>
                    </a:lnTo>
                    <a:lnTo>
                      <a:pt x="70" y="37"/>
                    </a:lnTo>
                    <a:lnTo>
                      <a:pt x="71" y="37"/>
                    </a:lnTo>
                    <a:lnTo>
                      <a:pt x="71" y="33"/>
                    </a:lnTo>
                    <a:lnTo>
                      <a:pt x="72" y="31"/>
                    </a:lnTo>
                    <a:lnTo>
                      <a:pt x="74" y="31"/>
                    </a:lnTo>
                    <a:lnTo>
                      <a:pt x="75" y="31"/>
                    </a:lnTo>
                    <a:lnTo>
                      <a:pt x="76" y="30"/>
                    </a:lnTo>
                    <a:lnTo>
                      <a:pt x="76" y="29"/>
                    </a:lnTo>
                    <a:lnTo>
                      <a:pt x="78" y="26"/>
                    </a:lnTo>
                    <a:lnTo>
                      <a:pt x="79" y="24"/>
                    </a:lnTo>
                    <a:lnTo>
                      <a:pt x="81" y="22"/>
                    </a:lnTo>
                    <a:lnTo>
                      <a:pt x="82" y="22"/>
                    </a:lnTo>
                    <a:lnTo>
                      <a:pt x="83" y="20"/>
                    </a:lnTo>
                    <a:lnTo>
                      <a:pt x="83" y="19"/>
                    </a:lnTo>
                    <a:lnTo>
                      <a:pt x="85" y="19"/>
                    </a:lnTo>
                    <a:lnTo>
                      <a:pt x="85" y="16"/>
                    </a:lnTo>
                    <a:lnTo>
                      <a:pt x="87" y="16"/>
                    </a:lnTo>
                    <a:lnTo>
                      <a:pt x="88" y="16"/>
                    </a:lnTo>
                    <a:lnTo>
                      <a:pt x="88" y="11"/>
                    </a:lnTo>
                    <a:lnTo>
                      <a:pt x="90" y="13"/>
                    </a:lnTo>
                    <a:lnTo>
                      <a:pt x="90" y="11"/>
                    </a:lnTo>
                    <a:lnTo>
                      <a:pt x="92" y="10"/>
                    </a:lnTo>
                    <a:lnTo>
                      <a:pt x="92" y="8"/>
                    </a:lnTo>
                    <a:lnTo>
                      <a:pt x="94" y="7"/>
                    </a:lnTo>
                    <a:lnTo>
                      <a:pt x="95" y="6"/>
                    </a:lnTo>
                    <a:lnTo>
                      <a:pt x="96" y="4"/>
                    </a:lnTo>
                    <a:lnTo>
                      <a:pt x="97" y="2"/>
                    </a:lnTo>
                    <a:lnTo>
                      <a:pt x="97" y="3"/>
                    </a:lnTo>
                    <a:lnTo>
                      <a:pt x="99" y="3"/>
                    </a:lnTo>
                    <a:lnTo>
                      <a:pt x="100" y="0"/>
                    </a:lnTo>
                  </a:path>
                </a:pathLst>
              </a:custGeom>
              <a:grpFill/>
              <a:ln w="1270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47" name="Freeform 146"/>
              <p:cNvSpPr>
                <a:spLocks/>
              </p:cNvSpPr>
              <p:nvPr/>
            </p:nvSpPr>
            <p:spPr bwMode="auto">
              <a:xfrm>
                <a:off x="3833" y="1691"/>
                <a:ext cx="93" cy="116"/>
              </a:xfrm>
              <a:custGeom>
                <a:avLst/>
                <a:gdLst>
                  <a:gd name="T0" fmla="*/ 1 w 93"/>
                  <a:gd name="T1" fmla="*/ 113 h 116"/>
                  <a:gd name="T2" fmla="*/ 3 w 93"/>
                  <a:gd name="T3" fmla="*/ 112 h 116"/>
                  <a:gd name="T4" fmla="*/ 5 w 93"/>
                  <a:gd name="T5" fmla="*/ 108 h 116"/>
                  <a:gd name="T6" fmla="*/ 7 w 93"/>
                  <a:gd name="T7" fmla="*/ 106 h 116"/>
                  <a:gd name="T8" fmla="*/ 9 w 93"/>
                  <a:gd name="T9" fmla="*/ 102 h 116"/>
                  <a:gd name="T10" fmla="*/ 10 w 93"/>
                  <a:gd name="T11" fmla="*/ 100 h 116"/>
                  <a:gd name="T12" fmla="*/ 13 w 93"/>
                  <a:gd name="T13" fmla="*/ 99 h 116"/>
                  <a:gd name="T14" fmla="*/ 15 w 93"/>
                  <a:gd name="T15" fmla="*/ 96 h 116"/>
                  <a:gd name="T16" fmla="*/ 17 w 93"/>
                  <a:gd name="T17" fmla="*/ 95 h 116"/>
                  <a:gd name="T18" fmla="*/ 19 w 93"/>
                  <a:gd name="T19" fmla="*/ 93 h 116"/>
                  <a:gd name="T20" fmla="*/ 21 w 93"/>
                  <a:gd name="T21" fmla="*/ 89 h 116"/>
                  <a:gd name="T22" fmla="*/ 23 w 93"/>
                  <a:gd name="T23" fmla="*/ 87 h 116"/>
                  <a:gd name="T24" fmla="*/ 25 w 93"/>
                  <a:gd name="T25" fmla="*/ 84 h 116"/>
                  <a:gd name="T26" fmla="*/ 27 w 93"/>
                  <a:gd name="T27" fmla="*/ 81 h 116"/>
                  <a:gd name="T28" fmla="*/ 29 w 93"/>
                  <a:gd name="T29" fmla="*/ 79 h 116"/>
                  <a:gd name="T30" fmla="*/ 31 w 93"/>
                  <a:gd name="T31" fmla="*/ 78 h 116"/>
                  <a:gd name="T32" fmla="*/ 33 w 93"/>
                  <a:gd name="T33" fmla="*/ 73 h 116"/>
                  <a:gd name="T34" fmla="*/ 35 w 93"/>
                  <a:gd name="T35" fmla="*/ 70 h 116"/>
                  <a:gd name="T36" fmla="*/ 37 w 93"/>
                  <a:gd name="T37" fmla="*/ 71 h 116"/>
                  <a:gd name="T38" fmla="*/ 40 w 93"/>
                  <a:gd name="T39" fmla="*/ 67 h 116"/>
                  <a:gd name="T40" fmla="*/ 41 w 93"/>
                  <a:gd name="T41" fmla="*/ 64 h 116"/>
                  <a:gd name="T42" fmla="*/ 43 w 93"/>
                  <a:gd name="T43" fmla="*/ 60 h 116"/>
                  <a:gd name="T44" fmla="*/ 45 w 93"/>
                  <a:gd name="T45" fmla="*/ 61 h 116"/>
                  <a:gd name="T46" fmla="*/ 47 w 93"/>
                  <a:gd name="T47" fmla="*/ 56 h 116"/>
                  <a:gd name="T48" fmla="*/ 49 w 93"/>
                  <a:gd name="T49" fmla="*/ 52 h 116"/>
                  <a:gd name="T50" fmla="*/ 51 w 93"/>
                  <a:gd name="T51" fmla="*/ 51 h 116"/>
                  <a:gd name="T52" fmla="*/ 54 w 93"/>
                  <a:gd name="T53" fmla="*/ 48 h 116"/>
                  <a:gd name="T54" fmla="*/ 55 w 93"/>
                  <a:gd name="T55" fmla="*/ 46 h 116"/>
                  <a:gd name="T56" fmla="*/ 58 w 93"/>
                  <a:gd name="T57" fmla="*/ 43 h 116"/>
                  <a:gd name="T58" fmla="*/ 60 w 93"/>
                  <a:gd name="T59" fmla="*/ 42 h 116"/>
                  <a:gd name="T60" fmla="*/ 62 w 93"/>
                  <a:gd name="T61" fmla="*/ 40 h 116"/>
                  <a:gd name="T62" fmla="*/ 63 w 93"/>
                  <a:gd name="T63" fmla="*/ 36 h 116"/>
                  <a:gd name="T64" fmla="*/ 65 w 93"/>
                  <a:gd name="T65" fmla="*/ 35 h 116"/>
                  <a:gd name="T66" fmla="*/ 67 w 93"/>
                  <a:gd name="T67" fmla="*/ 29 h 116"/>
                  <a:gd name="T68" fmla="*/ 69 w 93"/>
                  <a:gd name="T69" fmla="*/ 28 h 116"/>
                  <a:gd name="T70" fmla="*/ 72 w 93"/>
                  <a:gd name="T71" fmla="*/ 25 h 116"/>
                  <a:gd name="T72" fmla="*/ 74 w 93"/>
                  <a:gd name="T73" fmla="*/ 23 h 116"/>
                  <a:gd name="T74" fmla="*/ 76 w 93"/>
                  <a:gd name="T75" fmla="*/ 21 h 116"/>
                  <a:gd name="T76" fmla="*/ 78 w 93"/>
                  <a:gd name="T77" fmla="*/ 19 h 116"/>
                  <a:gd name="T78" fmla="*/ 80 w 93"/>
                  <a:gd name="T79" fmla="*/ 16 h 116"/>
                  <a:gd name="T80" fmla="*/ 82 w 93"/>
                  <a:gd name="T81" fmla="*/ 14 h 116"/>
                  <a:gd name="T82" fmla="*/ 84 w 93"/>
                  <a:gd name="T83" fmla="*/ 10 h 116"/>
                  <a:gd name="T84" fmla="*/ 86 w 93"/>
                  <a:gd name="T85" fmla="*/ 8 h 116"/>
                  <a:gd name="T86" fmla="*/ 87 w 93"/>
                  <a:gd name="T87" fmla="*/ 6 h 116"/>
                  <a:gd name="T88" fmla="*/ 90 w 93"/>
                  <a:gd name="T89" fmla="*/ 2 h 116"/>
                  <a:gd name="T90" fmla="*/ 92 w 93"/>
                  <a:gd name="T91" fmla="*/ 0 h 11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93" h="116">
                    <a:moveTo>
                      <a:pt x="0" y="115"/>
                    </a:moveTo>
                    <a:lnTo>
                      <a:pt x="1" y="113"/>
                    </a:lnTo>
                    <a:lnTo>
                      <a:pt x="2" y="112"/>
                    </a:lnTo>
                    <a:lnTo>
                      <a:pt x="3" y="112"/>
                    </a:lnTo>
                    <a:lnTo>
                      <a:pt x="3" y="110"/>
                    </a:lnTo>
                    <a:lnTo>
                      <a:pt x="5" y="108"/>
                    </a:lnTo>
                    <a:lnTo>
                      <a:pt x="6" y="106"/>
                    </a:lnTo>
                    <a:lnTo>
                      <a:pt x="7" y="106"/>
                    </a:lnTo>
                    <a:lnTo>
                      <a:pt x="8" y="107"/>
                    </a:lnTo>
                    <a:lnTo>
                      <a:pt x="9" y="102"/>
                    </a:lnTo>
                    <a:lnTo>
                      <a:pt x="10" y="104"/>
                    </a:lnTo>
                    <a:lnTo>
                      <a:pt x="10" y="100"/>
                    </a:lnTo>
                    <a:lnTo>
                      <a:pt x="12" y="99"/>
                    </a:lnTo>
                    <a:lnTo>
                      <a:pt x="13" y="99"/>
                    </a:lnTo>
                    <a:lnTo>
                      <a:pt x="14" y="98"/>
                    </a:lnTo>
                    <a:lnTo>
                      <a:pt x="15" y="96"/>
                    </a:lnTo>
                    <a:lnTo>
                      <a:pt x="16" y="95"/>
                    </a:lnTo>
                    <a:lnTo>
                      <a:pt x="17" y="95"/>
                    </a:lnTo>
                    <a:lnTo>
                      <a:pt x="18" y="92"/>
                    </a:lnTo>
                    <a:lnTo>
                      <a:pt x="19" y="93"/>
                    </a:lnTo>
                    <a:lnTo>
                      <a:pt x="20" y="90"/>
                    </a:lnTo>
                    <a:lnTo>
                      <a:pt x="21" y="89"/>
                    </a:lnTo>
                    <a:lnTo>
                      <a:pt x="22" y="90"/>
                    </a:lnTo>
                    <a:lnTo>
                      <a:pt x="23" y="87"/>
                    </a:lnTo>
                    <a:lnTo>
                      <a:pt x="24" y="85"/>
                    </a:lnTo>
                    <a:lnTo>
                      <a:pt x="25" y="84"/>
                    </a:lnTo>
                    <a:lnTo>
                      <a:pt x="26" y="83"/>
                    </a:lnTo>
                    <a:lnTo>
                      <a:pt x="27" y="81"/>
                    </a:lnTo>
                    <a:lnTo>
                      <a:pt x="28" y="80"/>
                    </a:lnTo>
                    <a:lnTo>
                      <a:pt x="29" y="79"/>
                    </a:lnTo>
                    <a:lnTo>
                      <a:pt x="30" y="79"/>
                    </a:lnTo>
                    <a:lnTo>
                      <a:pt x="31" y="78"/>
                    </a:lnTo>
                    <a:lnTo>
                      <a:pt x="32" y="74"/>
                    </a:lnTo>
                    <a:lnTo>
                      <a:pt x="33" y="73"/>
                    </a:lnTo>
                    <a:lnTo>
                      <a:pt x="34" y="74"/>
                    </a:lnTo>
                    <a:lnTo>
                      <a:pt x="35" y="70"/>
                    </a:lnTo>
                    <a:lnTo>
                      <a:pt x="36" y="72"/>
                    </a:lnTo>
                    <a:lnTo>
                      <a:pt x="37" y="71"/>
                    </a:lnTo>
                    <a:lnTo>
                      <a:pt x="38" y="69"/>
                    </a:lnTo>
                    <a:lnTo>
                      <a:pt x="40" y="67"/>
                    </a:lnTo>
                    <a:lnTo>
                      <a:pt x="40" y="65"/>
                    </a:lnTo>
                    <a:lnTo>
                      <a:pt x="41" y="64"/>
                    </a:lnTo>
                    <a:lnTo>
                      <a:pt x="42" y="64"/>
                    </a:lnTo>
                    <a:lnTo>
                      <a:pt x="43" y="60"/>
                    </a:lnTo>
                    <a:lnTo>
                      <a:pt x="44" y="59"/>
                    </a:lnTo>
                    <a:lnTo>
                      <a:pt x="45" y="61"/>
                    </a:lnTo>
                    <a:lnTo>
                      <a:pt x="47" y="58"/>
                    </a:lnTo>
                    <a:lnTo>
                      <a:pt x="47" y="56"/>
                    </a:lnTo>
                    <a:lnTo>
                      <a:pt x="48" y="56"/>
                    </a:lnTo>
                    <a:lnTo>
                      <a:pt x="49" y="52"/>
                    </a:lnTo>
                    <a:lnTo>
                      <a:pt x="51" y="52"/>
                    </a:lnTo>
                    <a:lnTo>
                      <a:pt x="51" y="51"/>
                    </a:lnTo>
                    <a:lnTo>
                      <a:pt x="52" y="49"/>
                    </a:lnTo>
                    <a:lnTo>
                      <a:pt x="54" y="48"/>
                    </a:lnTo>
                    <a:lnTo>
                      <a:pt x="54" y="47"/>
                    </a:lnTo>
                    <a:lnTo>
                      <a:pt x="55" y="46"/>
                    </a:lnTo>
                    <a:lnTo>
                      <a:pt x="56" y="45"/>
                    </a:lnTo>
                    <a:lnTo>
                      <a:pt x="58" y="43"/>
                    </a:lnTo>
                    <a:lnTo>
                      <a:pt x="58" y="42"/>
                    </a:lnTo>
                    <a:lnTo>
                      <a:pt x="60" y="42"/>
                    </a:lnTo>
                    <a:lnTo>
                      <a:pt x="60" y="40"/>
                    </a:lnTo>
                    <a:lnTo>
                      <a:pt x="62" y="40"/>
                    </a:lnTo>
                    <a:lnTo>
                      <a:pt x="62" y="37"/>
                    </a:lnTo>
                    <a:lnTo>
                      <a:pt x="63" y="36"/>
                    </a:lnTo>
                    <a:lnTo>
                      <a:pt x="65" y="37"/>
                    </a:lnTo>
                    <a:lnTo>
                      <a:pt x="65" y="35"/>
                    </a:lnTo>
                    <a:lnTo>
                      <a:pt x="67" y="32"/>
                    </a:lnTo>
                    <a:lnTo>
                      <a:pt x="67" y="29"/>
                    </a:lnTo>
                    <a:lnTo>
                      <a:pt x="69" y="29"/>
                    </a:lnTo>
                    <a:lnTo>
                      <a:pt x="69" y="28"/>
                    </a:lnTo>
                    <a:lnTo>
                      <a:pt x="71" y="28"/>
                    </a:lnTo>
                    <a:lnTo>
                      <a:pt x="72" y="25"/>
                    </a:lnTo>
                    <a:lnTo>
                      <a:pt x="73" y="25"/>
                    </a:lnTo>
                    <a:lnTo>
                      <a:pt x="74" y="23"/>
                    </a:lnTo>
                    <a:lnTo>
                      <a:pt x="75" y="21"/>
                    </a:lnTo>
                    <a:lnTo>
                      <a:pt x="76" y="21"/>
                    </a:lnTo>
                    <a:lnTo>
                      <a:pt x="76" y="18"/>
                    </a:lnTo>
                    <a:lnTo>
                      <a:pt x="78" y="19"/>
                    </a:lnTo>
                    <a:lnTo>
                      <a:pt x="79" y="17"/>
                    </a:lnTo>
                    <a:lnTo>
                      <a:pt x="80" y="16"/>
                    </a:lnTo>
                    <a:lnTo>
                      <a:pt x="81" y="15"/>
                    </a:lnTo>
                    <a:lnTo>
                      <a:pt x="82" y="14"/>
                    </a:lnTo>
                    <a:lnTo>
                      <a:pt x="83" y="12"/>
                    </a:lnTo>
                    <a:lnTo>
                      <a:pt x="84" y="10"/>
                    </a:lnTo>
                    <a:lnTo>
                      <a:pt x="85" y="10"/>
                    </a:lnTo>
                    <a:lnTo>
                      <a:pt x="86" y="8"/>
                    </a:lnTo>
                    <a:lnTo>
                      <a:pt x="87" y="7"/>
                    </a:lnTo>
                    <a:lnTo>
                      <a:pt x="87" y="6"/>
                    </a:lnTo>
                    <a:lnTo>
                      <a:pt x="89" y="4"/>
                    </a:lnTo>
                    <a:lnTo>
                      <a:pt x="90" y="2"/>
                    </a:lnTo>
                    <a:lnTo>
                      <a:pt x="91" y="1"/>
                    </a:lnTo>
                    <a:lnTo>
                      <a:pt x="92" y="0"/>
                    </a:lnTo>
                  </a:path>
                </a:pathLst>
              </a:custGeom>
              <a:grpFill/>
              <a:ln w="12700" cap="rnd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98" name="Group 97"/>
            <p:cNvGrpSpPr>
              <a:grpSpLocks/>
            </p:cNvGrpSpPr>
            <p:nvPr/>
          </p:nvGrpSpPr>
          <p:grpSpPr bwMode="auto">
            <a:xfrm>
              <a:off x="4552701" y="1155017"/>
              <a:ext cx="2726690" cy="1393190"/>
              <a:chOff x="2325" y="1036"/>
              <a:chExt cx="2147" cy="1097"/>
            </a:xfrm>
            <a:grpFill/>
          </p:grpSpPr>
          <p:sp>
            <p:nvSpPr>
              <p:cNvPr id="109" name="Freeform 108"/>
              <p:cNvSpPr>
                <a:spLocks/>
              </p:cNvSpPr>
              <p:nvPr/>
            </p:nvSpPr>
            <p:spPr bwMode="auto">
              <a:xfrm>
                <a:off x="2527" y="1419"/>
                <a:ext cx="101" cy="21"/>
              </a:xfrm>
              <a:custGeom>
                <a:avLst/>
                <a:gdLst>
                  <a:gd name="T0" fmla="*/ 1 w 101"/>
                  <a:gd name="T1" fmla="*/ 18 h 21"/>
                  <a:gd name="T2" fmla="*/ 3 w 101"/>
                  <a:gd name="T3" fmla="*/ 14 h 21"/>
                  <a:gd name="T4" fmla="*/ 5 w 101"/>
                  <a:gd name="T5" fmla="*/ 14 h 21"/>
                  <a:gd name="T6" fmla="*/ 7 w 101"/>
                  <a:gd name="T7" fmla="*/ 15 h 21"/>
                  <a:gd name="T8" fmla="*/ 9 w 101"/>
                  <a:gd name="T9" fmla="*/ 13 h 21"/>
                  <a:gd name="T10" fmla="*/ 11 w 101"/>
                  <a:gd name="T11" fmla="*/ 12 h 21"/>
                  <a:gd name="T12" fmla="*/ 13 w 101"/>
                  <a:gd name="T13" fmla="*/ 12 h 21"/>
                  <a:gd name="T14" fmla="*/ 15 w 101"/>
                  <a:gd name="T15" fmla="*/ 12 h 21"/>
                  <a:gd name="T16" fmla="*/ 17 w 101"/>
                  <a:gd name="T17" fmla="*/ 9 h 21"/>
                  <a:gd name="T18" fmla="*/ 19 w 101"/>
                  <a:gd name="T19" fmla="*/ 7 h 21"/>
                  <a:gd name="T20" fmla="*/ 21 w 101"/>
                  <a:gd name="T21" fmla="*/ 7 h 21"/>
                  <a:gd name="T22" fmla="*/ 23 w 101"/>
                  <a:gd name="T23" fmla="*/ 8 h 21"/>
                  <a:gd name="T24" fmla="*/ 25 w 101"/>
                  <a:gd name="T25" fmla="*/ 9 h 21"/>
                  <a:gd name="T26" fmla="*/ 27 w 101"/>
                  <a:gd name="T27" fmla="*/ 8 h 21"/>
                  <a:gd name="T28" fmla="*/ 29 w 101"/>
                  <a:gd name="T29" fmla="*/ 5 h 21"/>
                  <a:gd name="T30" fmla="*/ 31 w 101"/>
                  <a:gd name="T31" fmla="*/ 3 h 21"/>
                  <a:gd name="T32" fmla="*/ 33 w 101"/>
                  <a:gd name="T33" fmla="*/ 2 h 21"/>
                  <a:gd name="T34" fmla="*/ 35 w 101"/>
                  <a:gd name="T35" fmla="*/ 1 h 21"/>
                  <a:gd name="T36" fmla="*/ 38 w 101"/>
                  <a:gd name="T37" fmla="*/ 0 h 21"/>
                  <a:gd name="T38" fmla="*/ 40 w 101"/>
                  <a:gd name="T39" fmla="*/ 0 h 21"/>
                  <a:gd name="T40" fmla="*/ 42 w 101"/>
                  <a:gd name="T41" fmla="*/ 1 h 21"/>
                  <a:gd name="T42" fmla="*/ 44 w 101"/>
                  <a:gd name="T43" fmla="*/ 1 h 21"/>
                  <a:gd name="T44" fmla="*/ 45 w 101"/>
                  <a:gd name="T45" fmla="*/ 1 h 21"/>
                  <a:gd name="T46" fmla="*/ 47 w 101"/>
                  <a:gd name="T47" fmla="*/ 3 h 21"/>
                  <a:gd name="T48" fmla="*/ 49 w 101"/>
                  <a:gd name="T49" fmla="*/ 9 h 21"/>
                  <a:gd name="T50" fmla="*/ 52 w 101"/>
                  <a:gd name="T51" fmla="*/ 16 h 21"/>
                  <a:gd name="T52" fmla="*/ 53 w 101"/>
                  <a:gd name="T53" fmla="*/ 20 h 21"/>
                  <a:gd name="T54" fmla="*/ 56 w 101"/>
                  <a:gd name="T55" fmla="*/ 20 h 21"/>
                  <a:gd name="T56" fmla="*/ 58 w 101"/>
                  <a:gd name="T57" fmla="*/ 19 h 21"/>
                  <a:gd name="T58" fmla="*/ 60 w 101"/>
                  <a:gd name="T59" fmla="*/ 18 h 21"/>
                  <a:gd name="T60" fmla="*/ 62 w 101"/>
                  <a:gd name="T61" fmla="*/ 16 h 21"/>
                  <a:gd name="T62" fmla="*/ 64 w 101"/>
                  <a:gd name="T63" fmla="*/ 13 h 21"/>
                  <a:gd name="T64" fmla="*/ 66 w 101"/>
                  <a:gd name="T65" fmla="*/ 8 h 21"/>
                  <a:gd name="T66" fmla="*/ 68 w 101"/>
                  <a:gd name="T67" fmla="*/ 5 h 21"/>
                  <a:gd name="T68" fmla="*/ 70 w 101"/>
                  <a:gd name="T69" fmla="*/ 5 h 21"/>
                  <a:gd name="T70" fmla="*/ 72 w 101"/>
                  <a:gd name="T71" fmla="*/ 7 h 21"/>
                  <a:gd name="T72" fmla="*/ 74 w 101"/>
                  <a:gd name="T73" fmla="*/ 7 h 21"/>
                  <a:gd name="T74" fmla="*/ 76 w 101"/>
                  <a:gd name="T75" fmla="*/ 4 h 21"/>
                  <a:gd name="T76" fmla="*/ 78 w 101"/>
                  <a:gd name="T77" fmla="*/ 3 h 21"/>
                  <a:gd name="T78" fmla="*/ 80 w 101"/>
                  <a:gd name="T79" fmla="*/ 4 h 21"/>
                  <a:gd name="T80" fmla="*/ 82 w 101"/>
                  <a:gd name="T81" fmla="*/ 6 h 21"/>
                  <a:gd name="T82" fmla="*/ 84 w 101"/>
                  <a:gd name="T83" fmla="*/ 6 h 21"/>
                  <a:gd name="T84" fmla="*/ 86 w 101"/>
                  <a:gd name="T85" fmla="*/ 4 h 21"/>
                  <a:gd name="T86" fmla="*/ 88 w 101"/>
                  <a:gd name="T87" fmla="*/ 3 h 21"/>
                  <a:gd name="T88" fmla="*/ 90 w 101"/>
                  <a:gd name="T89" fmla="*/ 3 h 21"/>
                  <a:gd name="T90" fmla="*/ 92 w 101"/>
                  <a:gd name="T91" fmla="*/ 5 h 21"/>
                  <a:gd name="T92" fmla="*/ 94 w 101"/>
                  <a:gd name="T93" fmla="*/ 4 h 21"/>
                  <a:gd name="T94" fmla="*/ 97 w 101"/>
                  <a:gd name="T95" fmla="*/ 2 h 21"/>
                  <a:gd name="T96" fmla="*/ 98 w 101"/>
                  <a:gd name="T97" fmla="*/ 2 h 21"/>
                  <a:gd name="T98" fmla="*/ 100 w 101"/>
                  <a:gd name="T99" fmla="*/ 4 h 2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01" h="21">
                    <a:moveTo>
                      <a:pt x="0" y="20"/>
                    </a:moveTo>
                    <a:lnTo>
                      <a:pt x="1" y="18"/>
                    </a:lnTo>
                    <a:lnTo>
                      <a:pt x="2" y="16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8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1" y="12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4" y="12"/>
                    </a:lnTo>
                    <a:lnTo>
                      <a:pt x="15" y="12"/>
                    </a:lnTo>
                    <a:lnTo>
                      <a:pt x="16" y="11"/>
                    </a:lnTo>
                    <a:lnTo>
                      <a:pt x="17" y="9"/>
                    </a:lnTo>
                    <a:lnTo>
                      <a:pt x="18" y="8"/>
                    </a:lnTo>
                    <a:lnTo>
                      <a:pt x="19" y="7"/>
                    </a:lnTo>
                    <a:lnTo>
                      <a:pt x="20" y="7"/>
                    </a:lnTo>
                    <a:lnTo>
                      <a:pt x="21" y="7"/>
                    </a:lnTo>
                    <a:lnTo>
                      <a:pt x="22" y="7"/>
                    </a:lnTo>
                    <a:lnTo>
                      <a:pt x="23" y="8"/>
                    </a:lnTo>
                    <a:lnTo>
                      <a:pt x="24" y="9"/>
                    </a:lnTo>
                    <a:lnTo>
                      <a:pt x="25" y="9"/>
                    </a:lnTo>
                    <a:lnTo>
                      <a:pt x="26" y="8"/>
                    </a:lnTo>
                    <a:lnTo>
                      <a:pt x="27" y="8"/>
                    </a:lnTo>
                    <a:lnTo>
                      <a:pt x="28" y="7"/>
                    </a:lnTo>
                    <a:lnTo>
                      <a:pt x="29" y="5"/>
                    </a:lnTo>
                    <a:lnTo>
                      <a:pt x="31" y="4"/>
                    </a:lnTo>
                    <a:lnTo>
                      <a:pt x="31" y="3"/>
                    </a:lnTo>
                    <a:lnTo>
                      <a:pt x="32" y="3"/>
                    </a:lnTo>
                    <a:lnTo>
                      <a:pt x="33" y="2"/>
                    </a:lnTo>
                    <a:lnTo>
                      <a:pt x="34" y="1"/>
                    </a:lnTo>
                    <a:lnTo>
                      <a:pt x="35" y="1"/>
                    </a:lnTo>
                    <a:lnTo>
                      <a:pt x="36" y="0"/>
                    </a:lnTo>
                    <a:lnTo>
                      <a:pt x="38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2" y="1"/>
                    </a:lnTo>
                    <a:lnTo>
                      <a:pt x="44" y="1"/>
                    </a:lnTo>
                    <a:lnTo>
                      <a:pt x="45" y="1"/>
                    </a:lnTo>
                    <a:lnTo>
                      <a:pt x="47" y="2"/>
                    </a:lnTo>
                    <a:lnTo>
                      <a:pt x="47" y="3"/>
                    </a:lnTo>
                    <a:lnTo>
                      <a:pt x="49" y="6"/>
                    </a:lnTo>
                    <a:lnTo>
                      <a:pt x="49" y="9"/>
                    </a:lnTo>
                    <a:lnTo>
                      <a:pt x="51" y="12"/>
                    </a:lnTo>
                    <a:lnTo>
                      <a:pt x="52" y="16"/>
                    </a:lnTo>
                    <a:lnTo>
                      <a:pt x="53" y="18"/>
                    </a:lnTo>
                    <a:lnTo>
                      <a:pt x="53" y="20"/>
                    </a:lnTo>
                    <a:lnTo>
                      <a:pt x="55" y="20"/>
                    </a:lnTo>
                    <a:lnTo>
                      <a:pt x="56" y="20"/>
                    </a:lnTo>
                    <a:lnTo>
                      <a:pt x="58" y="19"/>
                    </a:lnTo>
                    <a:lnTo>
                      <a:pt x="58" y="18"/>
                    </a:lnTo>
                    <a:lnTo>
                      <a:pt x="60" y="18"/>
                    </a:lnTo>
                    <a:lnTo>
                      <a:pt x="60" y="17"/>
                    </a:lnTo>
                    <a:lnTo>
                      <a:pt x="62" y="16"/>
                    </a:lnTo>
                    <a:lnTo>
                      <a:pt x="63" y="14"/>
                    </a:lnTo>
                    <a:lnTo>
                      <a:pt x="64" y="13"/>
                    </a:lnTo>
                    <a:lnTo>
                      <a:pt x="65" y="10"/>
                    </a:lnTo>
                    <a:lnTo>
                      <a:pt x="66" y="8"/>
                    </a:lnTo>
                    <a:lnTo>
                      <a:pt x="67" y="6"/>
                    </a:lnTo>
                    <a:lnTo>
                      <a:pt x="68" y="5"/>
                    </a:lnTo>
                    <a:lnTo>
                      <a:pt x="69" y="5"/>
                    </a:lnTo>
                    <a:lnTo>
                      <a:pt x="70" y="5"/>
                    </a:lnTo>
                    <a:lnTo>
                      <a:pt x="71" y="6"/>
                    </a:lnTo>
                    <a:lnTo>
                      <a:pt x="72" y="7"/>
                    </a:lnTo>
                    <a:lnTo>
                      <a:pt x="73" y="7"/>
                    </a:lnTo>
                    <a:lnTo>
                      <a:pt x="74" y="7"/>
                    </a:lnTo>
                    <a:lnTo>
                      <a:pt x="75" y="5"/>
                    </a:lnTo>
                    <a:lnTo>
                      <a:pt x="76" y="4"/>
                    </a:lnTo>
                    <a:lnTo>
                      <a:pt x="77" y="3"/>
                    </a:lnTo>
                    <a:lnTo>
                      <a:pt x="78" y="3"/>
                    </a:lnTo>
                    <a:lnTo>
                      <a:pt x="79" y="3"/>
                    </a:lnTo>
                    <a:lnTo>
                      <a:pt x="80" y="4"/>
                    </a:lnTo>
                    <a:lnTo>
                      <a:pt x="81" y="5"/>
                    </a:lnTo>
                    <a:lnTo>
                      <a:pt x="82" y="6"/>
                    </a:lnTo>
                    <a:lnTo>
                      <a:pt x="83" y="7"/>
                    </a:lnTo>
                    <a:lnTo>
                      <a:pt x="84" y="6"/>
                    </a:lnTo>
                    <a:lnTo>
                      <a:pt x="85" y="5"/>
                    </a:lnTo>
                    <a:lnTo>
                      <a:pt x="86" y="4"/>
                    </a:lnTo>
                    <a:lnTo>
                      <a:pt x="87" y="3"/>
                    </a:lnTo>
                    <a:lnTo>
                      <a:pt x="88" y="3"/>
                    </a:lnTo>
                    <a:lnTo>
                      <a:pt x="90" y="3"/>
                    </a:lnTo>
                    <a:lnTo>
                      <a:pt x="92" y="4"/>
                    </a:lnTo>
                    <a:lnTo>
                      <a:pt x="92" y="5"/>
                    </a:lnTo>
                    <a:lnTo>
                      <a:pt x="93" y="4"/>
                    </a:lnTo>
                    <a:lnTo>
                      <a:pt x="94" y="4"/>
                    </a:lnTo>
                    <a:lnTo>
                      <a:pt x="95" y="3"/>
                    </a:lnTo>
                    <a:lnTo>
                      <a:pt x="97" y="2"/>
                    </a:lnTo>
                    <a:lnTo>
                      <a:pt x="97" y="1"/>
                    </a:lnTo>
                    <a:lnTo>
                      <a:pt x="98" y="2"/>
                    </a:lnTo>
                    <a:lnTo>
                      <a:pt x="99" y="3"/>
                    </a:lnTo>
                    <a:lnTo>
                      <a:pt x="100" y="4"/>
                    </a:lnTo>
                  </a:path>
                </a:pathLst>
              </a:custGeom>
              <a:grpFill/>
              <a:ln w="12700" cap="rnd" cmpd="sng">
                <a:solidFill>
                  <a:srgbClr val="00FF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10" name="Freeform 109"/>
              <p:cNvSpPr>
                <a:spLocks/>
              </p:cNvSpPr>
              <p:nvPr/>
            </p:nvSpPr>
            <p:spPr bwMode="auto">
              <a:xfrm>
                <a:off x="3529" y="1381"/>
                <a:ext cx="101" cy="17"/>
              </a:xfrm>
              <a:custGeom>
                <a:avLst/>
                <a:gdLst>
                  <a:gd name="T0" fmla="*/ 1 w 101"/>
                  <a:gd name="T1" fmla="*/ 8 h 17"/>
                  <a:gd name="T2" fmla="*/ 3 w 101"/>
                  <a:gd name="T3" fmla="*/ 8 h 17"/>
                  <a:gd name="T4" fmla="*/ 5 w 101"/>
                  <a:gd name="T5" fmla="*/ 6 h 17"/>
                  <a:gd name="T6" fmla="*/ 6 w 101"/>
                  <a:gd name="T7" fmla="*/ 6 h 17"/>
                  <a:gd name="T8" fmla="*/ 8 w 101"/>
                  <a:gd name="T9" fmla="*/ 5 h 17"/>
                  <a:gd name="T10" fmla="*/ 11 w 101"/>
                  <a:gd name="T11" fmla="*/ 5 h 17"/>
                  <a:gd name="T12" fmla="*/ 13 w 101"/>
                  <a:gd name="T13" fmla="*/ 4 h 17"/>
                  <a:gd name="T14" fmla="*/ 15 w 101"/>
                  <a:gd name="T15" fmla="*/ 5 h 17"/>
                  <a:gd name="T16" fmla="*/ 17 w 101"/>
                  <a:gd name="T17" fmla="*/ 8 h 17"/>
                  <a:gd name="T18" fmla="*/ 19 w 101"/>
                  <a:gd name="T19" fmla="*/ 9 h 17"/>
                  <a:gd name="T20" fmla="*/ 21 w 101"/>
                  <a:gd name="T21" fmla="*/ 9 h 17"/>
                  <a:gd name="T22" fmla="*/ 23 w 101"/>
                  <a:gd name="T23" fmla="*/ 12 h 17"/>
                  <a:gd name="T24" fmla="*/ 25 w 101"/>
                  <a:gd name="T25" fmla="*/ 13 h 17"/>
                  <a:gd name="T26" fmla="*/ 27 w 101"/>
                  <a:gd name="T27" fmla="*/ 10 h 17"/>
                  <a:gd name="T28" fmla="*/ 29 w 101"/>
                  <a:gd name="T29" fmla="*/ 6 h 17"/>
                  <a:gd name="T30" fmla="*/ 31 w 101"/>
                  <a:gd name="T31" fmla="*/ 4 h 17"/>
                  <a:gd name="T32" fmla="*/ 33 w 101"/>
                  <a:gd name="T33" fmla="*/ 5 h 17"/>
                  <a:gd name="T34" fmla="*/ 35 w 101"/>
                  <a:gd name="T35" fmla="*/ 4 h 17"/>
                  <a:gd name="T36" fmla="*/ 37 w 101"/>
                  <a:gd name="T37" fmla="*/ 6 h 17"/>
                  <a:gd name="T38" fmla="*/ 40 w 101"/>
                  <a:gd name="T39" fmla="*/ 9 h 17"/>
                  <a:gd name="T40" fmla="*/ 41 w 101"/>
                  <a:gd name="T41" fmla="*/ 12 h 17"/>
                  <a:gd name="T42" fmla="*/ 44 w 101"/>
                  <a:gd name="T43" fmla="*/ 10 h 17"/>
                  <a:gd name="T44" fmla="*/ 45 w 101"/>
                  <a:gd name="T45" fmla="*/ 6 h 17"/>
                  <a:gd name="T46" fmla="*/ 47 w 101"/>
                  <a:gd name="T47" fmla="*/ 2 h 17"/>
                  <a:gd name="T48" fmla="*/ 49 w 101"/>
                  <a:gd name="T49" fmla="*/ 0 h 17"/>
                  <a:gd name="T50" fmla="*/ 51 w 101"/>
                  <a:gd name="T51" fmla="*/ 5 h 17"/>
                  <a:gd name="T52" fmla="*/ 53 w 101"/>
                  <a:gd name="T53" fmla="*/ 12 h 17"/>
                  <a:gd name="T54" fmla="*/ 55 w 101"/>
                  <a:gd name="T55" fmla="*/ 16 h 17"/>
                  <a:gd name="T56" fmla="*/ 58 w 101"/>
                  <a:gd name="T57" fmla="*/ 10 h 17"/>
                  <a:gd name="T58" fmla="*/ 60 w 101"/>
                  <a:gd name="T59" fmla="*/ 4 h 17"/>
                  <a:gd name="T60" fmla="*/ 62 w 101"/>
                  <a:gd name="T61" fmla="*/ 1 h 17"/>
                  <a:gd name="T62" fmla="*/ 64 w 101"/>
                  <a:gd name="T63" fmla="*/ 2 h 17"/>
                  <a:gd name="T64" fmla="*/ 66 w 101"/>
                  <a:gd name="T65" fmla="*/ 4 h 17"/>
                  <a:gd name="T66" fmla="*/ 68 w 101"/>
                  <a:gd name="T67" fmla="*/ 4 h 17"/>
                  <a:gd name="T68" fmla="*/ 69 w 101"/>
                  <a:gd name="T69" fmla="*/ 4 h 17"/>
                  <a:gd name="T70" fmla="*/ 72 w 101"/>
                  <a:gd name="T71" fmla="*/ 5 h 17"/>
                  <a:gd name="T72" fmla="*/ 73 w 101"/>
                  <a:gd name="T73" fmla="*/ 9 h 17"/>
                  <a:gd name="T74" fmla="*/ 76 w 101"/>
                  <a:gd name="T75" fmla="*/ 10 h 17"/>
                  <a:gd name="T76" fmla="*/ 78 w 101"/>
                  <a:gd name="T77" fmla="*/ 8 h 17"/>
                  <a:gd name="T78" fmla="*/ 80 w 101"/>
                  <a:gd name="T79" fmla="*/ 9 h 17"/>
                  <a:gd name="T80" fmla="*/ 82 w 101"/>
                  <a:gd name="T81" fmla="*/ 9 h 17"/>
                  <a:gd name="T82" fmla="*/ 84 w 101"/>
                  <a:gd name="T83" fmla="*/ 8 h 17"/>
                  <a:gd name="T84" fmla="*/ 86 w 101"/>
                  <a:gd name="T85" fmla="*/ 4 h 17"/>
                  <a:gd name="T86" fmla="*/ 88 w 101"/>
                  <a:gd name="T87" fmla="*/ 5 h 17"/>
                  <a:gd name="T88" fmla="*/ 90 w 101"/>
                  <a:gd name="T89" fmla="*/ 6 h 17"/>
                  <a:gd name="T90" fmla="*/ 92 w 101"/>
                  <a:gd name="T91" fmla="*/ 6 h 17"/>
                  <a:gd name="T92" fmla="*/ 94 w 101"/>
                  <a:gd name="T93" fmla="*/ 4 h 17"/>
                  <a:gd name="T94" fmla="*/ 96 w 101"/>
                  <a:gd name="T95" fmla="*/ 4 h 17"/>
                  <a:gd name="T96" fmla="*/ 98 w 101"/>
                  <a:gd name="T97" fmla="*/ 4 h 17"/>
                  <a:gd name="T98" fmla="*/ 100 w 101"/>
                  <a:gd name="T99" fmla="*/ 2 h 1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01" h="17">
                    <a:moveTo>
                      <a:pt x="0" y="10"/>
                    </a:moveTo>
                    <a:lnTo>
                      <a:pt x="1" y="8"/>
                    </a:lnTo>
                    <a:lnTo>
                      <a:pt x="3" y="8"/>
                    </a:lnTo>
                    <a:lnTo>
                      <a:pt x="3" y="6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8" y="5"/>
                    </a:lnTo>
                    <a:lnTo>
                      <a:pt x="10" y="5"/>
                    </a:lnTo>
                    <a:lnTo>
                      <a:pt x="11" y="5"/>
                    </a:lnTo>
                    <a:lnTo>
                      <a:pt x="12" y="5"/>
                    </a:lnTo>
                    <a:lnTo>
                      <a:pt x="13" y="4"/>
                    </a:lnTo>
                    <a:lnTo>
                      <a:pt x="14" y="5"/>
                    </a:lnTo>
                    <a:lnTo>
                      <a:pt x="15" y="5"/>
                    </a:lnTo>
                    <a:lnTo>
                      <a:pt x="16" y="6"/>
                    </a:lnTo>
                    <a:lnTo>
                      <a:pt x="17" y="8"/>
                    </a:lnTo>
                    <a:lnTo>
                      <a:pt x="18" y="9"/>
                    </a:lnTo>
                    <a:lnTo>
                      <a:pt x="19" y="9"/>
                    </a:lnTo>
                    <a:lnTo>
                      <a:pt x="20" y="9"/>
                    </a:lnTo>
                    <a:lnTo>
                      <a:pt x="21" y="9"/>
                    </a:lnTo>
                    <a:lnTo>
                      <a:pt x="21" y="10"/>
                    </a:lnTo>
                    <a:lnTo>
                      <a:pt x="23" y="12"/>
                    </a:lnTo>
                    <a:lnTo>
                      <a:pt x="24" y="13"/>
                    </a:lnTo>
                    <a:lnTo>
                      <a:pt x="25" y="13"/>
                    </a:lnTo>
                    <a:lnTo>
                      <a:pt x="26" y="13"/>
                    </a:lnTo>
                    <a:lnTo>
                      <a:pt x="27" y="10"/>
                    </a:lnTo>
                    <a:lnTo>
                      <a:pt x="28" y="9"/>
                    </a:lnTo>
                    <a:lnTo>
                      <a:pt x="29" y="6"/>
                    </a:lnTo>
                    <a:lnTo>
                      <a:pt x="30" y="5"/>
                    </a:lnTo>
                    <a:lnTo>
                      <a:pt x="31" y="4"/>
                    </a:lnTo>
                    <a:lnTo>
                      <a:pt x="32" y="5"/>
                    </a:lnTo>
                    <a:lnTo>
                      <a:pt x="33" y="5"/>
                    </a:lnTo>
                    <a:lnTo>
                      <a:pt x="34" y="5"/>
                    </a:lnTo>
                    <a:lnTo>
                      <a:pt x="35" y="4"/>
                    </a:lnTo>
                    <a:lnTo>
                      <a:pt x="36" y="4"/>
                    </a:lnTo>
                    <a:lnTo>
                      <a:pt x="37" y="6"/>
                    </a:lnTo>
                    <a:lnTo>
                      <a:pt x="38" y="6"/>
                    </a:lnTo>
                    <a:lnTo>
                      <a:pt x="40" y="9"/>
                    </a:lnTo>
                    <a:lnTo>
                      <a:pt x="41" y="12"/>
                    </a:lnTo>
                    <a:lnTo>
                      <a:pt x="42" y="10"/>
                    </a:lnTo>
                    <a:lnTo>
                      <a:pt x="44" y="10"/>
                    </a:lnTo>
                    <a:lnTo>
                      <a:pt x="44" y="9"/>
                    </a:lnTo>
                    <a:lnTo>
                      <a:pt x="45" y="6"/>
                    </a:lnTo>
                    <a:lnTo>
                      <a:pt x="46" y="4"/>
                    </a:lnTo>
                    <a:lnTo>
                      <a:pt x="47" y="2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51" y="1"/>
                    </a:lnTo>
                    <a:lnTo>
                      <a:pt x="51" y="5"/>
                    </a:lnTo>
                    <a:lnTo>
                      <a:pt x="53" y="9"/>
                    </a:lnTo>
                    <a:lnTo>
                      <a:pt x="53" y="12"/>
                    </a:lnTo>
                    <a:lnTo>
                      <a:pt x="55" y="14"/>
                    </a:lnTo>
                    <a:lnTo>
                      <a:pt x="55" y="16"/>
                    </a:lnTo>
                    <a:lnTo>
                      <a:pt x="56" y="13"/>
                    </a:lnTo>
                    <a:lnTo>
                      <a:pt x="58" y="10"/>
                    </a:lnTo>
                    <a:lnTo>
                      <a:pt x="58" y="8"/>
                    </a:lnTo>
                    <a:lnTo>
                      <a:pt x="60" y="4"/>
                    </a:lnTo>
                    <a:lnTo>
                      <a:pt x="60" y="2"/>
                    </a:lnTo>
                    <a:lnTo>
                      <a:pt x="62" y="1"/>
                    </a:lnTo>
                    <a:lnTo>
                      <a:pt x="64" y="2"/>
                    </a:lnTo>
                    <a:lnTo>
                      <a:pt x="65" y="4"/>
                    </a:lnTo>
                    <a:lnTo>
                      <a:pt x="66" y="4"/>
                    </a:lnTo>
                    <a:lnTo>
                      <a:pt x="66" y="5"/>
                    </a:lnTo>
                    <a:lnTo>
                      <a:pt x="68" y="4"/>
                    </a:lnTo>
                    <a:lnTo>
                      <a:pt x="69" y="4"/>
                    </a:lnTo>
                    <a:lnTo>
                      <a:pt x="71" y="4"/>
                    </a:lnTo>
                    <a:lnTo>
                      <a:pt x="72" y="5"/>
                    </a:lnTo>
                    <a:lnTo>
                      <a:pt x="73" y="8"/>
                    </a:lnTo>
                    <a:lnTo>
                      <a:pt x="73" y="9"/>
                    </a:lnTo>
                    <a:lnTo>
                      <a:pt x="75" y="10"/>
                    </a:lnTo>
                    <a:lnTo>
                      <a:pt x="76" y="10"/>
                    </a:lnTo>
                    <a:lnTo>
                      <a:pt x="77" y="9"/>
                    </a:lnTo>
                    <a:lnTo>
                      <a:pt x="78" y="8"/>
                    </a:lnTo>
                    <a:lnTo>
                      <a:pt x="79" y="6"/>
                    </a:lnTo>
                    <a:lnTo>
                      <a:pt x="80" y="9"/>
                    </a:lnTo>
                    <a:lnTo>
                      <a:pt x="81" y="9"/>
                    </a:lnTo>
                    <a:lnTo>
                      <a:pt x="82" y="9"/>
                    </a:lnTo>
                    <a:lnTo>
                      <a:pt x="83" y="9"/>
                    </a:lnTo>
                    <a:lnTo>
                      <a:pt x="84" y="8"/>
                    </a:lnTo>
                    <a:lnTo>
                      <a:pt x="85" y="5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88" y="5"/>
                    </a:lnTo>
                    <a:lnTo>
                      <a:pt x="89" y="5"/>
                    </a:lnTo>
                    <a:lnTo>
                      <a:pt x="90" y="6"/>
                    </a:lnTo>
                    <a:lnTo>
                      <a:pt x="91" y="6"/>
                    </a:lnTo>
                    <a:lnTo>
                      <a:pt x="92" y="6"/>
                    </a:lnTo>
                    <a:lnTo>
                      <a:pt x="93" y="6"/>
                    </a:lnTo>
                    <a:lnTo>
                      <a:pt x="94" y="4"/>
                    </a:lnTo>
                    <a:lnTo>
                      <a:pt x="95" y="4"/>
                    </a:lnTo>
                    <a:lnTo>
                      <a:pt x="96" y="4"/>
                    </a:lnTo>
                    <a:lnTo>
                      <a:pt x="97" y="4"/>
                    </a:lnTo>
                    <a:lnTo>
                      <a:pt x="98" y="4"/>
                    </a:lnTo>
                    <a:lnTo>
                      <a:pt x="99" y="2"/>
                    </a:lnTo>
                    <a:lnTo>
                      <a:pt x="100" y="2"/>
                    </a:lnTo>
                  </a:path>
                </a:pathLst>
              </a:custGeom>
              <a:grpFill/>
              <a:ln w="12700" cap="rnd" cmpd="sng">
                <a:solidFill>
                  <a:srgbClr val="00FF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11" name="Freeform 110"/>
              <p:cNvSpPr>
                <a:spLocks/>
              </p:cNvSpPr>
              <p:nvPr/>
            </p:nvSpPr>
            <p:spPr bwMode="auto">
              <a:xfrm>
                <a:off x="3928" y="1366"/>
                <a:ext cx="103" cy="19"/>
              </a:xfrm>
              <a:custGeom>
                <a:avLst/>
                <a:gdLst>
                  <a:gd name="T0" fmla="*/ 1 w 103"/>
                  <a:gd name="T1" fmla="*/ 9 h 19"/>
                  <a:gd name="T2" fmla="*/ 3 w 103"/>
                  <a:gd name="T3" fmla="*/ 7 h 19"/>
                  <a:gd name="T4" fmla="*/ 5 w 103"/>
                  <a:gd name="T5" fmla="*/ 10 h 19"/>
                  <a:gd name="T6" fmla="*/ 7 w 103"/>
                  <a:gd name="T7" fmla="*/ 11 h 19"/>
                  <a:gd name="T8" fmla="*/ 9 w 103"/>
                  <a:gd name="T9" fmla="*/ 13 h 19"/>
                  <a:gd name="T10" fmla="*/ 11 w 103"/>
                  <a:gd name="T11" fmla="*/ 13 h 19"/>
                  <a:gd name="T12" fmla="*/ 13 w 103"/>
                  <a:gd name="T13" fmla="*/ 12 h 19"/>
                  <a:gd name="T14" fmla="*/ 16 w 103"/>
                  <a:gd name="T15" fmla="*/ 10 h 19"/>
                  <a:gd name="T16" fmla="*/ 18 w 103"/>
                  <a:gd name="T17" fmla="*/ 11 h 19"/>
                  <a:gd name="T18" fmla="*/ 20 w 103"/>
                  <a:gd name="T19" fmla="*/ 11 h 19"/>
                  <a:gd name="T20" fmla="*/ 22 w 103"/>
                  <a:gd name="T21" fmla="*/ 13 h 19"/>
                  <a:gd name="T22" fmla="*/ 24 w 103"/>
                  <a:gd name="T23" fmla="*/ 12 h 19"/>
                  <a:gd name="T24" fmla="*/ 26 w 103"/>
                  <a:gd name="T25" fmla="*/ 11 h 19"/>
                  <a:gd name="T26" fmla="*/ 28 w 103"/>
                  <a:gd name="T27" fmla="*/ 11 h 19"/>
                  <a:gd name="T28" fmla="*/ 30 w 103"/>
                  <a:gd name="T29" fmla="*/ 13 h 19"/>
                  <a:gd name="T30" fmla="*/ 32 w 103"/>
                  <a:gd name="T31" fmla="*/ 16 h 19"/>
                  <a:gd name="T32" fmla="*/ 34 w 103"/>
                  <a:gd name="T33" fmla="*/ 18 h 19"/>
                  <a:gd name="T34" fmla="*/ 36 w 103"/>
                  <a:gd name="T35" fmla="*/ 14 h 19"/>
                  <a:gd name="T36" fmla="*/ 38 w 103"/>
                  <a:gd name="T37" fmla="*/ 6 h 19"/>
                  <a:gd name="T38" fmla="*/ 40 w 103"/>
                  <a:gd name="T39" fmla="*/ 1 h 19"/>
                  <a:gd name="T40" fmla="*/ 43 w 103"/>
                  <a:gd name="T41" fmla="*/ 2 h 19"/>
                  <a:gd name="T42" fmla="*/ 44 w 103"/>
                  <a:gd name="T43" fmla="*/ 7 h 19"/>
                  <a:gd name="T44" fmla="*/ 46 w 103"/>
                  <a:gd name="T45" fmla="*/ 14 h 19"/>
                  <a:gd name="T46" fmla="*/ 49 w 103"/>
                  <a:gd name="T47" fmla="*/ 15 h 19"/>
                  <a:gd name="T48" fmla="*/ 51 w 103"/>
                  <a:gd name="T49" fmla="*/ 13 h 19"/>
                  <a:gd name="T50" fmla="*/ 53 w 103"/>
                  <a:gd name="T51" fmla="*/ 11 h 19"/>
                  <a:gd name="T52" fmla="*/ 55 w 103"/>
                  <a:gd name="T53" fmla="*/ 13 h 19"/>
                  <a:gd name="T54" fmla="*/ 57 w 103"/>
                  <a:gd name="T55" fmla="*/ 15 h 19"/>
                  <a:gd name="T56" fmla="*/ 59 w 103"/>
                  <a:gd name="T57" fmla="*/ 14 h 19"/>
                  <a:gd name="T58" fmla="*/ 61 w 103"/>
                  <a:gd name="T59" fmla="*/ 8 h 19"/>
                  <a:gd name="T60" fmla="*/ 63 w 103"/>
                  <a:gd name="T61" fmla="*/ 7 h 19"/>
                  <a:gd name="T62" fmla="*/ 65 w 103"/>
                  <a:gd name="T63" fmla="*/ 10 h 19"/>
                  <a:gd name="T64" fmla="*/ 67 w 103"/>
                  <a:gd name="T65" fmla="*/ 12 h 19"/>
                  <a:gd name="T66" fmla="*/ 69 w 103"/>
                  <a:gd name="T67" fmla="*/ 10 h 19"/>
                  <a:gd name="T68" fmla="*/ 71 w 103"/>
                  <a:gd name="T69" fmla="*/ 8 h 19"/>
                  <a:gd name="T70" fmla="*/ 73 w 103"/>
                  <a:gd name="T71" fmla="*/ 11 h 19"/>
                  <a:gd name="T72" fmla="*/ 76 w 103"/>
                  <a:gd name="T73" fmla="*/ 12 h 19"/>
                  <a:gd name="T74" fmla="*/ 78 w 103"/>
                  <a:gd name="T75" fmla="*/ 10 h 19"/>
                  <a:gd name="T76" fmla="*/ 80 w 103"/>
                  <a:gd name="T77" fmla="*/ 7 h 19"/>
                  <a:gd name="T78" fmla="*/ 82 w 103"/>
                  <a:gd name="T79" fmla="*/ 12 h 19"/>
                  <a:gd name="T80" fmla="*/ 84 w 103"/>
                  <a:gd name="T81" fmla="*/ 17 h 19"/>
                  <a:gd name="T82" fmla="*/ 86 w 103"/>
                  <a:gd name="T83" fmla="*/ 17 h 19"/>
                  <a:gd name="T84" fmla="*/ 88 w 103"/>
                  <a:gd name="T85" fmla="*/ 12 h 19"/>
                  <a:gd name="T86" fmla="*/ 89 w 103"/>
                  <a:gd name="T87" fmla="*/ 6 h 19"/>
                  <a:gd name="T88" fmla="*/ 91 w 103"/>
                  <a:gd name="T89" fmla="*/ 7 h 19"/>
                  <a:gd name="T90" fmla="*/ 94 w 103"/>
                  <a:gd name="T91" fmla="*/ 11 h 19"/>
                  <a:gd name="T92" fmla="*/ 96 w 103"/>
                  <a:gd name="T93" fmla="*/ 11 h 19"/>
                  <a:gd name="T94" fmla="*/ 98 w 103"/>
                  <a:gd name="T95" fmla="*/ 6 h 19"/>
                  <a:gd name="T96" fmla="*/ 100 w 103"/>
                  <a:gd name="T97" fmla="*/ 2 h 19"/>
                  <a:gd name="T98" fmla="*/ 102 w 103"/>
                  <a:gd name="T99" fmla="*/ 6 h 1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03" h="19">
                    <a:moveTo>
                      <a:pt x="0" y="11"/>
                    </a:moveTo>
                    <a:lnTo>
                      <a:pt x="1" y="9"/>
                    </a:lnTo>
                    <a:lnTo>
                      <a:pt x="2" y="8"/>
                    </a:lnTo>
                    <a:lnTo>
                      <a:pt x="3" y="7"/>
                    </a:lnTo>
                    <a:lnTo>
                      <a:pt x="4" y="8"/>
                    </a:lnTo>
                    <a:lnTo>
                      <a:pt x="5" y="10"/>
                    </a:lnTo>
                    <a:lnTo>
                      <a:pt x="6" y="10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11" y="14"/>
                    </a:lnTo>
                    <a:lnTo>
                      <a:pt x="11" y="13"/>
                    </a:lnTo>
                    <a:lnTo>
                      <a:pt x="13" y="13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6" y="10"/>
                    </a:lnTo>
                    <a:lnTo>
                      <a:pt x="16" y="11"/>
                    </a:lnTo>
                    <a:lnTo>
                      <a:pt x="18" y="11"/>
                    </a:lnTo>
                    <a:lnTo>
                      <a:pt x="20" y="11"/>
                    </a:lnTo>
                    <a:lnTo>
                      <a:pt x="20" y="12"/>
                    </a:lnTo>
                    <a:lnTo>
                      <a:pt x="22" y="13"/>
                    </a:lnTo>
                    <a:lnTo>
                      <a:pt x="23" y="13"/>
                    </a:lnTo>
                    <a:lnTo>
                      <a:pt x="24" y="12"/>
                    </a:lnTo>
                    <a:lnTo>
                      <a:pt x="25" y="11"/>
                    </a:lnTo>
                    <a:lnTo>
                      <a:pt x="26" y="11"/>
                    </a:lnTo>
                    <a:lnTo>
                      <a:pt x="27" y="11"/>
                    </a:lnTo>
                    <a:lnTo>
                      <a:pt x="28" y="11"/>
                    </a:lnTo>
                    <a:lnTo>
                      <a:pt x="29" y="12"/>
                    </a:lnTo>
                    <a:lnTo>
                      <a:pt x="30" y="13"/>
                    </a:lnTo>
                    <a:lnTo>
                      <a:pt x="31" y="15"/>
                    </a:lnTo>
                    <a:lnTo>
                      <a:pt x="32" y="16"/>
                    </a:lnTo>
                    <a:lnTo>
                      <a:pt x="33" y="17"/>
                    </a:lnTo>
                    <a:lnTo>
                      <a:pt x="34" y="18"/>
                    </a:lnTo>
                    <a:lnTo>
                      <a:pt x="36" y="17"/>
                    </a:lnTo>
                    <a:lnTo>
                      <a:pt x="36" y="14"/>
                    </a:lnTo>
                    <a:lnTo>
                      <a:pt x="38" y="10"/>
                    </a:lnTo>
                    <a:lnTo>
                      <a:pt x="38" y="6"/>
                    </a:lnTo>
                    <a:lnTo>
                      <a:pt x="39" y="2"/>
                    </a:lnTo>
                    <a:lnTo>
                      <a:pt x="40" y="1"/>
                    </a:lnTo>
                    <a:lnTo>
                      <a:pt x="41" y="0"/>
                    </a:lnTo>
                    <a:lnTo>
                      <a:pt x="43" y="2"/>
                    </a:lnTo>
                    <a:lnTo>
                      <a:pt x="43" y="4"/>
                    </a:lnTo>
                    <a:lnTo>
                      <a:pt x="44" y="7"/>
                    </a:lnTo>
                    <a:lnTo>
                      <a:pt x="45" y="11"/>
                    </a:lnTo>
                    <a:lnTo>
                      <a:pt x="46" y="14"/>
                    </a:lnTo>
                    <a:lnTo>
                      <a:pt x="47" y="15"/>
                    </a:lnTo>
                    <a:lnTo>
                      <a:pt x="49" y="15"/>
                    </a:lnTo>
                    <a:lnTo>
                      <a:pt x="50" y="15"/>
                    </a:lnTo>
                    <a:lnTo>
                      <a:pt x="51" y="13"/>
                    </a:lnTo>
                    <a:lnTo>
                      <a:pt x="51" y="12"/>
                    </a:lnTo>
                    <a:lnTo>
                      <a:pt x="53" y="11"/>
                    </a:lnTo>
                    <a:lnTo>
                      <a:pt x="55" y="13"/>
                    </a:lnTo>
                    <a:lnTo>
                      <a:pt x="56" y="14"/>
                    </a:lnTo>
                    <a:lnTo>
                      <a:pt x="57" y="15"/>
                    </a:lnTo>
                    <a:lnTo>
                      <a:pt x="58" y="16"/>
                    </a:lnTo>
                    <a:lnTo>
                      <a:pt x="59" y="14"/>
                    </a:lnTo>
                    <a:lnTo>
                      <a:pt x="60" y="11"/>
                    </a:lnTo>
                    <a:lnTo>
                      <a:pt x="61" y="8"/>
                    </a:lnTo>
                    <a:lnTo>
                      <a:pt x="62" y="7"/>
                    </a:lnTo>
                    <a:lnTo>
                      <a:pt x="63" y="7"/>
                    </a:lnTo>
                    <a:lnTo>
                      <a:pt x="64" y="9"/>
                    </a:lnTo>
                    <a:lnTo>
                      <a:pt x="65" y="10"/>
                    </a:lnTo>
                    <a:lnTo>
                      <a:pt x="66" y="11"/>
                    </a:lnTo>
                    <a:lnTo>
                      <a:pt x="67" y="12"/>
                    </a:lnTo>
                    <a:lnTo>
                      <a:pt x="68" y="11"/>
                    </a:lnTo>
                    <a:lnTo>
                      <a:pt x="69" y="10"/>
                    </a:lnTo>
                    <a:lnTo>
                      <a:pt x="70" y="8"/>
                    </a:lnTo>
                    <a:lnTo>
                      <a:pt x="71" y="8"/>
                    </a:lnTo>
                    <a:lnTo>
                      <a:pt x="72" y="9"/>
                    </a:lnTo>
                    <a:lnTo>
                      <a:pt x="73" y="11"/>
                    </a:lnTo>
                    <a:lnTo>
                      <a:pt x="74" y="12"/>
                    </a:lnTo>
                    <a:lnTo>
                      <a:pt x="76" y="12"/>
                    </a:lnTo>
                    <a:lnTo>
                      <a:pt x="76" y="11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7"/>
                    </a:lnTo>
                    <a:lnTo>
                      <a:pt x="80" y="9"/>
                    </a:lnTo>
                    <a:lnTo>
                      <a:pt x="82" y="12"/>
                    </a:lnTo>
                    <a:lnTo>
                      <a:pt x="83" y="15"/>
                    </a:lnTo>
                    <a:lnTo>
                      <a:pt x="84" y="17"/>
                    </a:lnTo>
                    <a:lnTo>
                      <a:pt x="86" y="17"/>
                    </a:lnTo>
                    <a:lnTo>
                      <a:pt x="87" y="15"/>
                    </a:lnTo>
                    <a:lnTo>
                      <a:pt x="88" y="12"/>
                    </a:lnTo>
                    <a:lnTo>
                      <a:pt x="89" y="8"/>
                    </a:lnTo>
                    <a:lnTo>
                      <a:pt x="89" y="6"/>
                    </a:lnTo>
                    <a:lnTo>
                      <a:pt x="91" y="6"/>
                    </a:lnTo>
                    <a:lnTo>
                      <a:pt x="91" y="7"/>
                    </a:lnTo>
                    <a:lnTo>
                      <a:pt x="93" y="9"/>
                    </a:lnTo>
                    <a:lnTo>
                      <a:pt x="94" y="11"/>
                    </a:lnTo>
                    <a:lnTo>
                      <a:pt x="95" y="11"/>
                    </a:lnTo>
                    <a:lnTo>
                      <a:pt x="96" y="11"/>
                    </a:lnTo>
                    <a:lnTo>
                      <a:pt x="97" y="8"/>
                    </a:lnTo>
                    <a:lnTo>
                      <a:pt x="98" y="6"/>
                    </a:lnTo>
                    <a:lnTo>
                      <a:pt x="99" y="3"/>
                    </a:lnTo>
                    <a:lnTo>
                      <a:pt x="100" y="2"/>
                    </a:lnTo>
                    <a:lnTo>
                      <a:pt x="101" y="4"/>
                    </a:lnTo>
                    <a:lnTo>
                      <a:pt x="102" y="6"/>
                    </a:lnTo>
                  </a:path>
                </a:pathLst>
              </a:custGeom>
              <a:grpFill/>
              <a:ln w="12700" cap="rnd" cmpd="sng">
                <a:solidFill>
                  <a:srgbClr val="00FF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12" name="Freeform 111"/>
              <p:cNvSpPr>
                <a:spLocks/>
              </p:cNvSpPr>
              <p:nvPr/>
            </p:nvSpPr>
            <p:spPr bwMode="auto">
              <a:xfrm>
                <a:off x="4330" y="1354"/>
                <a:ext cx="102" cy="28"/>
              </a:xfrm>
              <a:custGeom>
                <a:avLst/>
                <a:gdLst>
                  <a:gd name="T0" fmla="*/ 1 w 102"/>
                  <a:gd name="T1" fmla="*/ 10 h 28"/>
                  <a:gd name="T2" fmla="*/ 3 w 102"/>
                  <a:gd name="T3" fmla="*/ 14 h 28"/>
                  <a:gd name="T4" fmla="*/ 5 w 102"/>
                  <a:gd name="T5" fmla="*/ 16 h 28"/>
                  <a:gd name="T6" fmla="*/ 7 w 102"/>
                  <a:gd name="T7" fmla="*/ 12 h 28"/>
                  <a:gd name="T8" fmla="*/ 9 w 102"/>
                  <a:gd name="T9" fmla="*/ 10 h 28"/>
                  <a:gd name="T10" fmla="*/ 11 w 102"/>
                  <a:gd name="T11" fmla="*/ 15 h 28"/>
                  <a:gd name="T12" fmla="*/ 13 w 102"/>
                  <a:gd name="T13" fmla="*/ 21 h 28"/>
                  <a:gd name="T14" fmla="*/ 15 w 102"/>
                  <a:gd name="T15" fmla="*/ 20 h 28"/>
                  <a:gd name="T16" fmla="*/ 18 w 102"/>
                  <a:gd name="T17" fmla="*/ 12 h 28"/>
                  <a:gd name="T18" fmla="*/ 20 w 102"/>
                  <a:gd name="T19" fmla="*/ 10 h 28"/>
                  <a:gd name="T20" fmla="*/ 22 w 102"/>
                  <a:gd name="T21" fmla="*/ 17 h 28"/>
                  <a:gd name="T22" fmla="*/ 23 w 102"/>
                  <a:gd name="T23" fmla="*/ 26 h 28"/>
                  <a:gd name="T24" fmla="*/ 25 w 102"/>
                  <a:gd name="T25" fmla="*/ 26 h 28"/>
                  <a:gd name="T26" fmla="*/ 27 w 102"/>
                  <a:gd name="T27" fmla="*/ 19 h 28"/>
                  <a:gd name="T28" fmla="*/ 29 w 102"/>
                  <a:gd name="T29" fmla="*/ 17 h 28"/>
                  <a:gd name="T30" fmla="*/ 32 w 102"/>
                  <a:gd name="T31" fmla="*/ 15 h 28"/>
                  <a:gd name="T32" fmla="*/ 34 w 102"/>
                  <a:gd name="T33" fmla="*/ 14 h 28"/>
                  <a:gd name="T34" fmla="*/ 36 w 102"/>
                  <a:gd name="T35" fmla="*/ 12 h 28"/>
                  <a:gd name="T36" fmla="*/ 38 w 102"/>
                  <a:gd name="T37" fmla="*/ 11 h 28"/>
                  <a:gd name="T38" fmla="*/ 40 w 102"/>
                  <a:gd name="T39" fmla="*/ 11 h 28"/>
                  <a:gd name="T40" fmla="*/ 42 w 102"/>
                  <a:gd name="T41" fmla="*/ 13 h 28"/>
                  <a:gd name="T42" fmla="*/ 44 w 102"/>
                  <a:gd name="T43" fmla="*/ 16 h 28"/>
                  <a:gd name="T44" fmla="*/ 46 w 102"/>
                  <a:gd name="T45" fmla="*/ 17 h 28"/>
                  <a:gd name="T46" fmla="*/ 48 w 102"/>
                  <a:gd name="T47" fmla="*/ 16 h 28"/>
                  <a:gd name="T48" fmla="*/ 50 w 102"/>
                  <a:gd name="T49" fmla="*/ 16 h 28"/>
                  <a:gd name="T50" fmla="*/ 52 w 102"/>
                  <a:gd name="T51" fmla="*/ 15 h 28"/>
                  <a:gd name="T52" fmla="*/ 54 w 102"/>
                  <a:gd name="T53" fmla="*/ 14 h 28"/>
                  <a:gd name="T54" fmla="*/ 56 w 102"/>
                  <a:gd name="T55" fmla="*/ 12 h 28"/>
                  <a:gd name="T56" fmla="*/ 58 w 102"/>
                  <a:gd name="T57" fmla="*/ 14 h 28"/>
                  <a:gd name="T58" fmla="*/ 60 w 102"/>
                  <a:gd name="T59" fmla="*/ 15 h 28"/>
                  <a:gd name="T60" fmla="*/ 62 w 102"/>
                  <a:gd name="T61" fmla="*/ 17 h 28"/>
                  <a:gd name="T62" fmla="*/ 65 w 102"/>
                  <a:gd name="T63" fmla="*/ 17 h 28"/>
                  <a:gd name="T64" fmla="*/ 66 w 102"/>
                  <a:gd name="T65" fmla="*/ 16 h 28"/>
                  <a:gd name="T66" fmla="*/ 68 w 102"/>
                  <a:gd name="T67" fmla="*/ 16 h 28"/>
                  <a:gd name="T68" fmla="*/ 70 w 102"/>
                  <a:gd name="T69" fmla="*/ 15 h 28"/>
                  <a:gd name="T70" fmla="*/ 72 w 102"/>
                  <a:gd name="T71" fmla="*/ 12 h 28"/>
                  <a:gd name="T72" fmla="*/ 74 w 102"/>
                  <a:gd name="T73" fmla="*/ 9 h 28"/>
                  <a:gd name="T74" fmla="*/ 76 w 102"/>
                  <a:gd name="T75" fmla="*/ 10 h 28"/>
                  <a:gd name="T76" fmla="*/ 79 w 102"/>
                  <a:gd name="T77" fmla="*/ 12 h 28"/>
                  <a:gd name="T78" fmla="*/ 80 w 102"/>
                  <a:gd name="T79" fmla="*/ 10 h 28"/>
                  <a:gd name="T80" fmla="*/ 83 w 102"/>
                  <a:gd name="T81" fmla="*/ 6 h 28"/>
                  <a:gd name="T82" fmla="*/ 85 w 102"/>
                  <a:gd name="T83" fmla="*/ 7 h 28"/>
                  <a:gd name="T84" fmla="*/ 87 w 102"/>
                  <a:gd name="T85" fmla="*/ 14 h 28"/>
                  <a:gd name="T86" fmla="*/ 89 w 102"/>
                  <a:gd name="T87" fmla="*/ 18 h 28"/>
                  <a:gd name="T88" fmla="*/ 91 w 102"/>
                  <a:gd name="T89" fmla="*/ 15 h 28"/>
                  <a:gd name="T90" fmla="*/ 93 w 102"/>
                  <a:gd name="T91" fmla="*/ 14 h 28"/>
                  <a:gd name="T92" fmla="*/ 94 w 102"/>
                  <a:gd name="T93" fmla="*/ 14 h 28"/>
                  <a:gd name="T94" fmla="*/ 97 w 102"/>
                  <a:gd name="T95" fmla="*/ 12 h 28"/>
                  <a:gd name="T96" fmla="*/ 99 w 102"/>
                  <a:gd name="T97" fmla="*/ 4 h 28"/>
                  <a:gd name="T98" fmla="*/ 101 w 102"/>
                  <a:gd name="T99" fmla="*/ 0 h 2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02" h="28">
                    <a:moveTo>
                      <a:pt x="0" y="9"/>
                    </a:moveTo>
                    <a:lnTo>
                      <a:pt x="1" y="10"/>
                    </a:lnTo>
                    <a:lnTo>
                      <a:pt x="2" y="12"/>
                    </a:lnTo>
                    <a:lnTo>
                      <a:pt x="3" y="14"/>
                    </a:lnTo>
                    <a:lnTo>
                      <a:pt x="4" y="15"/>
                    </a:lnTo>
                    <a:lnTo>
                      <a:pt x="5" y="16"/>
                    </a:lnTo>
                    <a:lnTo>
                      <a:pt x="7" y="15"/>
                    </a:lnTo>
                    <a:lnTo>
                      <a:pt x="7" y="12"/>
                    </a:lnTo>
                    <a:lnTo>
                      <a:pt x="8" y="10"/>
                    </a:lnTo>
                    <a:lnTo>
                      <a:pt x="9" y="10"/>
                    </a:lnTo>
                    <a:lnTo>
                      <a:pt x="10" y="12"/>
                    </a:lnTo>
                    <a:lnTo>
                      <a:pt x="11" y="15"/>
                    </a:lnTo>
                    <a:lnTo>
                      <a:pt x="12" y="18"/>
                    </a:lnTo>
                    <a:lnTo>
                      <a:pt x="13" y="21"/>
                    </a:lnTo>
                    <a:lnTo>
                      <a:pt x="14" y="23"/>
                    </a:lnTo>
                    <a:lnTo>
                      <a:pt x="15" y="20"/>
                    </a:lnTo>
                    <a:lnTo>
                      <a:pt x="16" y="16"/>
                    </a:lnTo>
                    <a:lnTo>
                      <a:pt x="18" y="12"/>
                    </a:lnTo>
                    <a:lnTo>
                      <a:pt x="18" y="9"/>
                    </a:lnTo>
                    <a:lnTo>
                      <a:pt x="20" y="10"/>
                    </a:lnTo>
                    <a:lnTo>
                      <a:pt x="20" y="12"/>
                    </a:lnTo>
                    <a:lnTo>
                      <a:pt x="22" y="17"/>
                    </a:lnTo>
                    <a:lnTo>
                      <a:pt x="22" y="23"/>
                    </a:lnTo>
                    <a:lnTo>
                      <a:pt x="23" y="26"/>
                    </a:lnTo>
                    <a:lnTo>
                      <a:pt x="25" y="27"/>
                    </a:lnTo>
                    <a:lnTo>
                      <a:pt x="25" y="26"/>
                    </a:lnTo>
                    <a:lnTo>
                      <a:pt x="27" y="22"/>
                    </a:lnTo>
                    <a:lnTo>
                      <a:pt x="27" y="19"/>
                    </a:lnTo>
                    <a:lnTo>
                      <a:pt x="29" y="18"/>
                    </a:lnTo>
                    <a:lnTo>
                      <a:pt x="29" y="17"/>
                    </a:lnTo>
                    <a:lnTo>
                      <a:pt x="31" y="16"/>
                    </a:lnTo>
                    <a:lnTo>
                      <a:pt x="32" y="15"/>
                    </a:lnTo>
                    <a:lnTo>
                      <a:pt x="33" y="14"/>
                    </a:lnTo>
                    <a:lnTo>
                      <a:pt x="34" y="14"/>
                    </a:lnTo>
                    <a:lnTo>
                      <a:pt x="35" y="13"/>
                    </a:lnTo>
                    <a:lnTo>
                      <a:pt x="36" y="12"/>
                    </a:lnTo>
                    <a:lnTo>
                      <a:pt x="38" y="11"/>
                    </a:lnTo>
                    <a:lnTo>
                      <a:pt x="39" y="11"/>
                    </a:lnTo>
                    <a:lnTo>
                      <a:pt x="40" y="11"/>
                    </a:lnTo>
                    <a:lnTo>
                      <a:pt x="40" y="12"/>
                    </a:lnTo>
                    <a:lnTo>
                      <a:pt x="42" y="13"/>
                    </a:lnTo>
                    <a:lnTo>
                      <a:pt x="43" y="15"/>
                    </a:lnTo>
                    <a:lnTo>
                      <a:pt x="44" y="16"/>
                    </a:lnTo>
                    <a:lnTo>
                      <a:pt x="45" y="16"/>
                    </a:lnTo>
                    <a:lnTo>
                      <a:pt x="46" y="17"/>
                    </a:lnTo>
                    <a:lnTo>
                      <a:pt x="47" y="16"/>
                    </a:lnTo>
                    <a:lnTo>
                      <a:pt x="48" y="16"/>
                    </a:lnTo>
                    <a:lnTo>
                      <a:pt x="49" y="16"/>
                    </a:lnTo>
                    <a:lnTo>
                      <a:pt x="50" y="16"/>
                    </a:lnTo>
                    <a:lnTo>
                      <a:pt x="51" y="16"/>
                    </a:lnTo>
                    <a:lnTo>
                      <a:pt x="52" y="15"/>
                    </a:lnTo>
                    <a:lnTo>
                      <a:pt x="53" y="14"/>
                    </a:lnTo>
                    <a:lnTo>
                      <a:pt x="54" y="14"/>
                    </a:lnTo>
                    <a:lnTo>
                      <a:pt x="55" y="13"/>
                    </a:lnTo>
                    <a:lnTo>
                      <a:pt x="56" y="12"/>
                    </a:lnTo>
                    <a:lnTo>
                      <a:pt x="57" y="13"/>
                    </a:lnTo>
                    <a:lnTo>
                      <a:pt x="58" y="14"/>
                    </a:lnTo>
                    <a:lnTo>
                      <a:pt x="59" y="15"/>
                    </a:lnTo>
                    <a:lnTo>
                      <a:pt x="60" y="15"/>
                    </a:lnTo>
                    <a:lnTo>
                      <a:pt x="61" y="16"/>
                    </a:lnTo>
                    <a:lnTo>
                      <a:pt x="62" y="17"/>
                    </a:lnTo>
                    <a:lnTo>
                      <a:pt x="63" y="18"/>
                    </a:lnTo>
                    <a:lnTo>
                      <a:pt x="65" y="17"/>
                    </a:lnTo>
                    <a:lnTo>
                      <a:pt x="65" y="16"/>
                    </a:lnTo>
                    <a:lnTo>
                      <a:pt x="66" y="16"/>
                    </a:lnTo>
                    <a:lnTo>
                      <a:pt x="67" y="16"/>
                    </a:lnTo>
                    <a:lnTo>
                      <a:pt x="68" y="16"/>
                    </a:lnTo>
                    <a:lnTo>
                      <a:pt x="69" y="16"/>
                    </a:lnTo>
                    <a:lnTo>
                      <a:pt x="70" y="15"/>
                    </a:lnTo>
                    <a:lnTo>
                      <a:pt x="72" y="14"/>
                    </a:lnTo>
                    <a:lnTo>
                      <a:pt x="72" y="12"/>
                    </a:lnTo>
                    <a:lnTo>
                      <a:pt x="74" y="10"/>
                    </a:lnTo>
                    <a:lnTo>
                      <a:pt x="74" y="9"/>
                    </a:lnTo>
                    <a:lnTo>
                      <a:pt x="76" y="9"/>
                    </a:lnTo>
                    <a:lnTo>
                      <a:pt x="76" y="10"/>
                    </a:lnTo>
                    <a:lnTo>
                      <a:pt x="78" y="12"/>
                    </a:lnTo>
                    <a:lnTo>
                      <a:pt x="79" y="12"/>
                    </a:lnTo>
                    <a:lnTo>
                      <a:pt x="80" y="10"/>
                    </a:lnTo>
                    <a:lnTo>
                      <a:pt x="81" y="8"/>
                    </a:lnTo>
                    <a:lnTo>
                      <a:pt x="83" y="6"/>
                    </a:lnTo>
                    <a:lnTo>
                      <a:pt x="84" y="6"/>
                    </a:lnTo>
                    <a:lnTo>
                      <a:pt x="85" y="7"/>
                    </a:lnTo>
                    <a:lnTo>
                      <a:pt x="86" y="11"/>
                    </a:lnTo>
                    <a:lnTo>
                      <a:pt x="87" y="14"/>
                    </a:lnTo>
                    <a:lnTo>
                      <a:pt x="87" y="16"/>
                    </a:lnTo>
                    <a:lnTo>
                      <a:pt x="89" y="18"/>
                    </a:lnTo>
                    <a:lnTo>
                      <a:pt x="90" y="17"/>
                    </a:lnTo>
                    <a:lnTo>
                      <a:pt x="91" y="15"/>
                    </a:lnTo>
                    <a:lnTo>
                      <a:pt x="92" y="14"/>
                    </a:lnTo>
                    <a:lnTo>
                      <a:pt x="93" y="14"/>
                    </a:lnTo>
                    <a:lnTo>
                      <a:pt x="94" y="13"/>
                    </a:lnTo>
                    <a:lnTo>
                      <a:pt x="94" y="14"/>
                    </a:lnTo>
                    <a:lnTo>
                      <a:pt x="96" y="13"/>
                    </a:lnTo>
                    <a:lnTo>
                      <a:pt x="97" y="12"/>
                    </a:lnTo>
                    <a:lnTo>
                      <a:pt x="98" y="8"/>
                    </a:lnTo>
                    <a:lnTo>
                      <a:pt x="99" y="4"/>
                    </a:lnTo>
                    <a:lnTo>
                      <a:pt x="100" y="1"/>
                    </a:lnTo>
                    <a:lnTo>
                      <a:pt x="101" y="0"/>
                    </a:lnTo>
                  </a:path>
                </a:pathLst>
              </a:custGeom>
              <a:grpFill/>
              <a:ln w="12700" cap="rnd" cmpd="sng">
                <a:solidFill>
                  <a:srgbClr val="00FF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grpSp>
            <p:nvGrpSpPr>
              <p:cNvPr id="113" name="Group 112"/>
              <p:cNvGrpSpPr>
                <a:grpSpLocks/>
              </p:cNvGrpSpPr>
              <p:nvPr/>
            </p:nvGrpSpPr>
            <p:grpSpPr bwMode="auto">
              <a:xfrm>
                <a:off x="2325" y="1036"/>
                <a:ext cx="2147" cy="1097"/>
                <a:chOff x="2325" y="1036"/>
                <a:chExt cx="2147" cy="1097"/>
              </a:xfrm>
              <a:grpFill/>
            </p:grpSpPr>
            <p:sp>
              <p:nvSpPr>
                <p:cNvPr id="114" name="Freeform 113"/>
                <p:cNvSpPr>
                  <a:spLocks/>
                </p:cNvSpPr>
                <p:nvPr/>
              </p:nvSpPr>
              <p:spPr bwMode="auto">
                <a:xfrm>
                  <a:off x="2325" y="1036"/>
                  <a:ext cx="103" cy="1097"/>
                </a:xfrm>
                <a:custGeom>
                  <a:avLst/>
                  <a:gdLst>
                    <a:gd name="T0" fmla="*/ 1 w 103"/>
                    <a:gd name="T1" fmla="*/ 555 h 1097"/>
                    <a:gd name="T2" fmla="*/ 4 w 103"/>
                    <a:gd name="T3" fmla="*/ 535 h 1097"/>
                    <a:gd name="T4" fmla="*/ 6 w 103"/>
                    <a:gd name="T5" fmla="*/ 448 h 1097"/>
                    <a:gd name="T6" fmla="*/ 7 w 103"/>
                    <a:gd name="T7" fmla="*/ 373 h 1097"/>
                    <a:gd name="T8" fmla="*/ 10 w 103"/>
                    <a:gd name="T9" fmla="*/ 341 h 1097"/>
                    <a:gd name="T10" fmla="*/ 12 w 103"/>
                    <a:gd name="T11" fmla="*/ 332 h 1097"/>
                    <a:gd name="T12" fmla="*/ 14 w 103"/>
                    <a:gd name="T13" fmla="*/ 340 h 1097"/>
                    <a:gd name="T14" fmla="*/ 16 w 103"/>
                    <a:gd name="T15" fmla="*/ 360 h 1097"/>
                    <a:gd name="T16" fmla="*/ 18 w 103"/>
                    <a:gd name="T17" fmla="*/ 390 h 1097"/>
                    <a:gd name="T18" fmla="*/ 20 w 103"/>
                    <a:gd name="T19" fmla="*/ 422 h 1097"/>
                    <a:gd name="T20" fmla="*/ 22 w 103"/>
                    <a:gd name="T21" fmla="*/ 454 h 1097"/>
                    <a:gd name="T22" fmla="*/ 24 w 103"/>
                    <a:gd name="T23" fmla="*/ 469 h 1097"/>
                    <a:gd name="T24" fmla="*/ 26 w 103"/>
                    <a:gd name="T25" fmla="*/ 460 h 1097"/>
                    <a:gd name="T26" fmla="*/ 28 w 103"/>
                    <a:gd name="T27" fmla="*/ 432 h 1097"/>
                    <a:gd name="T28" fmla="*/ 30 w 103"/>
                    <a:gd name="T29" fmla="*/ 394 h 1097"/>
                    <a:gd name="T30" fmla="*/ 32 w 103"/>
                    <a:gd name="T31" fmla="*/ 271 h 1097"/>
                    <a:gd name="T32" fmla="*/ 34 w 103"/>
                    <a:gd name="T33" fmla="*/ 78 h 1097"/>
                    <a:gd name="T34" fmla="*/ 37 w 103"/>
                    <a:gd name="T35" fmla="*/ 0 h 1097"/>
                    <a:gd name="T36" fmla="*/ 39 w 103"/>
                    <a:gd name="T37" fmla="*/ 251 h 1097"/>
                    <a:gd name="T38" fmla="*/ 41 w 103"/>
                    <a:gd name="T39" fmla="*/ 714 h 1097"/>
                    <a:gd name="T40" fmla="*/ 43 w 103"/>
                    <a:gd name="T41" fmla="*/ 1051 h 1097"/>
                    <a:gd name="T42" fmla="*/ 44 w 103"/>
                    <a:gd name="T43" fmla="*/ 1064 h 1097"/>
                    <a:gd name="T44" fmla="*/ 46 w 103"/>
                    <a:gd name="T45" fmla="*/ 890 h 1097"/>
                    <a:gd name="T46" fmla="*/ 48 w 103"/>
                    <a:gd name="T47" fmla="*/ 722 h 1097"/>
                    <a:gd name="T48" fmla="*/ 51 w 103"/>
                    <a:gd name="T49" fmla="*/ 616 h 1097"/>
                    <a:gd name="T50" fmla="*/ 52 w 103"/>
                    <a:gd name="T51" fmla="*/ 537 h 1097"/>
                    <a:gd name="T52" fmla="*/ 55 w 103"/>
                    <a:gd name="T53" fmla="*/ 481 h 1097"/>
                    <a:gd name="T54" fmla="*/ 57 w 103"/>
                    <a:gd name="T55" fmla="*/ 448 h 1097"/>
                    <a:gd name="T56" fmla="*/ 59 w 103"/>
                    <a:gd name="T57" fmla="*/ 433 h 1097"/>
                    <a:gd name="T58" fmla="*/ 61 w 103"/>
                    <a:gd name="T59" fmla="*/ 428 h 1097"/>
                    <a:gd name="T60" fmla="*/ 63 w 103"/>
                    <a:gd name="T61" fmla="*/ 428 h 1097"/>
                    <a:gd name="T62" fmla="*/ 65 w 103"/>
                    <a:gd name="T63" fmla="*/ 427 h 1097"/>
                    <a:gd name="T64" fmla="*/ 67 w 103"/>
                    <a:gd name="T65" fmla="*/ 423 h 1097"/>
                    <a:gd name="T66" fmla="*/ 69 w 103"/>
                    <a:gd name="T67" fmla="*/ 417 h 1097"/>
                    <a:gd name="T68" fmla="*/ 71 w 103"/>
                    <a:gd name="T69" fmla="*/ 412 h 1097"/>
                    <a:gd name="T70" fmla="*/ 73 w 103"/>
                    <a:gd name="T71" fmla="*/ 407 h 1097"/>
                    <a:gd name="T72" fmla="*/ 75 w 103"/>
                    <a:gd name="T73" fmla="*/ 405 h 1097"/>
                    <a:gd name="T74" fmla="*/ 77 w 103"/>
                    <a:gd name="T75" fmla="*/ 406 h 1097"/>
                    <a:gd name="T76" fmla="*/ 79 w 103"/>
                    <a:gd name="T77" fmla="*/ 406 h 1097"/>
                    <a:gd name="T78" fmla="*/ 81 w 103"/>
                    <a:gd name="T79" fmla="*/ 396 h 1097"/>
                    <a:gd name="T80" fmla="*/ 84 w 103"/>
                    <a:gd name="T81" fmla="*/ 389 h 1097"/>
                    <a:gd name="T82" fmla="*/ 86 w 103"/>
                    <a:gd name="T83" fmla="*/ 403 h 1097"/>
                    <a:gd name="T84" fmla="*/ 88 w 103"/>
                    <a:gd name="T85" fmla="*/ 439 h 1097"/>
                    <a:gd name="T86" fmla="*/ 90 w 103"/>
                    <a:gd name="T87" fmla="*/ 461 h 1097"/>
                    <a:gd name="T88" fmla="*/ 92 w 103"/>
                    <a:gd name="T89" fmla="*/ 460 h 1097"/>
                    <a:gd name="T90" fmla="*/ 94 w 103"/>
                    <a:gd name="T91" fmla="*/ 449 h 1097"/>
                    <a:gd name="T92" fmla="*/ 95 w 103"/>
                    <a:gd name="T93" fmla="*/ 447 h 1097"/>
                    <a:gd name="T94" fmla="*/ 98 w 103"/>
                    <a:gd name="T95" fmla="*/ 446 h 1097"/>
                    <a:gd name="T96" fmla="*/ 99 w 103"/>
                    <a:gd name="T97" fmla="*/ 436 h 1097"/>
                    <a:gd name="T98" fmla="*/ 102 w 103"/>
                    <a:gd name="T99" fmla="*/ 425 h 1097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3" h="1097">
                      <a:moveTo>
                        <a:pt x="0" y="514"/>
                      </a:moveTo>
                      <a:lnTo>
                        <a:pt x="1" y="555"/>
                      </a:lnTo>
                      <a:lnTo>
                        <a:pt x="3" y="557"/>
                      </a:lnTo>
                      <a:lnTo>
                        <a:pt x="4" y="535"/>
                      </a:lnTo>
                      <a:lnTo>
                        <a:pt x="5" y="495"/>
                      </a:lnTo>
                      <a:lnTo>
                        <a:pt x="6" y="448"/>
                      </a:lnTo>
                      <a:lnTo>
                        <a:pt x="7" y="404"/>
                      </a:lnTo>
                      <a:lnTo>
                        <a:pt x="7" y="373"/>
                      </a:lnTo>
                      <a:lnTo>
                        <a:pt x="9" y="353"/>
                      </a:lnTo>
                      <a:lnTo>
                        <a:pt x="10" y="341"/>
                      </a:lnTo>
                      <a:lnTo>
                        <a:pt x="11" y="335"/>
                      </a:lnTo>
                      <a:lnTo>
                        <a:pt x="12" y="332"/>
                      </a:lnTo>
                      <a:lnTo>
                        <a:pt x="12" y="334"/>
                      </a:lnTo>
                      <a:lnTo>
                        <a:pt x="14" y="340"/>
                      </a:lnTo>
                      <a:lnTo>
                        <a:pt x="15" y="349"/>
                      </a:lnTo>
                      <a:lnTo>
                        <a:pt x="16" y="360"/>
                      </a:lnTo>
                      <a:lnTo>
                        <a:pt x="17" y="374"/>
                      </a:lnTo>
                      <a:lnTo>
                        <a:pt x="18" y="390"/>
                      </a:lnTo>
                      <a:lnTo>
                        <a:pt x="19" y="406"/>
                      </a:lnTo>
                      <a:lnTo>
                        <a:pt x="20" y="422"/>
                      </a:lnTo>
                      <a:lnTo>
                        <a:pt x="21" y="439"/>
                      </a:lnTo>
                      <a:lnTo>
                        <a:pt x="22" y="454"/>
                      </a:lnTo>
                      <a:lnTo>
                        <a:pt x="23" y="464"/>
                      </a:lnTo>
                      <a:lnTo>
                        <a:pt x="24" y="469"/>
                      </a:lnTo>
                      <a:lnTo>
                        <a:pt x="25" y="468"/>
                      </a:lnTo>
                      <a:lnTo>
                        <a:pt x="26" y="460"/>
                      </a:lnTo>
                      <a:lnTo>
                        <a:pt x="27" y="448"/>
                      </a:lnTo>
                      <a:lnTo>
                        <a:pt x="28" y="432"/>
                      </a:lnTo>
                      <a:lnTo>
                        <a:pt x="29" y="416"/>
                      </a:lnTo>
                      <a:lnTo>
                        <a:pt x="30" y="394"/>
                      </a:lnTo>
                      <a:lnTo>
                        <a:pt x="31" y="345"/>
                      </a:lnTo>
                      <a:lnTo>
                        <a:pt x="32" y="271"/>
                      </a:lnTo>
                      <a:lnTo>
                        <a:pt x="33" y="177"/>
                      </a:lnTo>
                      <a:lnTo>
                        <a:pt x="34" y="78"/>
                      </a:lnTo>
                      <a:lnTo>
                        <a:pt x="35" y="8"/>
                      </a:lnTo>
                      <a:lnTo>
                        <a:pt x="37" y="0"/>
                      </a:lnTo>
                      <a:lnTo>
                        <a:pt x="37" y="81"/>
                      </a:lnTo>
                      <a:lnTo>
                        <a:pt x="39" y="251"/>
                      </a:lnTo>
                      <a:lnTo>
                        <a:pt x="39" y="477"/>
                      </a:lnTo>
                      <a:lnTo>
                        <a:pt x="41" y="714"/>
                      </a:lnTo>
                      <a:lnTo>
                        <a:pt x="41" y="919"/>
                      </a:lnTo>
                      <a:lnTo>
                        <a:pt x="43" y="1051"/>
                      </a:lnTo>
                      <a:lnTo>
                        <a:pt x="44" y="1096"/>
                      </a:lnTo>
                      <a:lnTo>
                        <a:pt x="44" y="1064"/>
                      </a:lnTo>
                      <a:lnTo>
                        <a:pt x="46" y="984"/>
                      </a:lnTo>
                      <a:lnTo>
                        <a:pt x="46" y="890"/>
                      </a:lnTo>
                      <a:lnTo>
                        <a:pt x="48" y="801"/>
                      </a:lnTo>
                      <a:lnTo>
                        <a:pt x="48" y="722"/>
                      </a:lnTo>
                      <a:lnTo>
                        <a:pt x="50" y="663"/>
                      </a:lnTo>
                      <a:lnTo>
                        <a:pt x="51" y="616"/>
                      </a:lnTo>
                      <a:lnTo>
                        <a:pt x="52" y="574"/>
                      </a:lnTo>
                      <a:lnTo>
                        <a:pt x="52" y="537"/>
                      </a:lnTo>
                      <a:lnTo>
                        <a:pt x="54" y="506"/>
                      </a:lnTo>
                      <a:lnTo>
                        <a:pt x="55" y="481"/>
                      </a:lnTo>
                      <a:lnTo>
                        <a:pt x="56" y="462"/>
                      </a:lnTo>
                      <a:lnTo>
                        <a:pt x="57" y="448"/>
                      </a:lnTo>
                      <a:lnTo>
                        <a:pt x="58" y="439"/>
                      </a:lnTo>
                      <a:lnTo>
                        <a:pt x="59" y="433"/>
                      </a:lnTo>
                      <a:lnTo>
                        <a:pt x="60" y="430"/>
                      </a:lnTo>
                      <a:lnTo>
                        <a:pt x="61" y="428"/>
                      </a:lnTo>
                      <a:lnTo>
                        <a:pt x="62" y="428"/>
                      </a:lnTo>
                      <a:lnTo>
                        <a:pt x="63" y="428"/>
                      </a:lnTo>
                      <a:lnTo>
                        <a:pt x="64" y="428"/>
                      </a:lnTo>
                      <a:lnTo>
                        <a:pt x="65" y="427"/>
                      </a:lnTo>
                      <a:lnTo>
                        <a:pt x="66" y="425"/>
                      </a:lnTo>
                      <a:lnTo>
                        <a:pt x="67" y="423"/>
                      </a:lnTo>
                      <a:lnTo>
                        <a:pt x="68" y="420"/>
                      </a:lnTo>
                      <a:lnTo>
                        <a:pt x="69" y="417"/>
                      </a:lnTo>
                      <a:lnTo>
                        <a:pt x="70" y="414"/>
                      </a:lnTo>
                      <a:lnTo>
                        <a:pt x="71" y="412"/>
                      </a:lnTo>
                      <a:lnTo>
                        <a:pt x="72" y="409"/>
                      </a:lnTo>
                      <a:lnTo>
                        <a:pt x="73" y="407"/>
                      </a:lnTo>
                      <a:lnTo>
                        <a:pt x="74" y="406"/>
                      </a:lnTo>
                      <a:lnTo>
                        <a:pt x="75" y="405"/>
                      </a:lnTo>
                      <a:lnTo>
                        <a:pt x="77" y="405"/>
                      </a:lnTo>
                      <a:lnTo>
                        <a:pt x="77" y="406"/>
                      </a:lnTo>
                      <a:lnTo>
                        <a:pt x="78" y="407"/>
                      </a:lnTo>
                      <a:lnTo>
                        <a:pt x="79" y="406"/>
                      </a:lnTo>
                      <a:lnTo>
                        <a:pt x="80" y="402"/>
                      </a:lnTo>
                      <a:lnTo>
                        <a:pt x="81" y="396"/>
                      </a:lnTo>
                      <a:lnTo>
                        <a:pt x="82" y="391"/>
                      </a:lnTo>
                      <a:lnTo>
                        <a:pt x="84" y="389"/>
                      </a:lnTo>
                      <a:lnTo>
                        <a:pt x="84" y="392"/>
                      </a:lnTo>
                      <a:lnTo>
                        <a:pt x="86" y="403"/>
                      </a:lnTo>
                      <a:lnTo>
                        <a:pt x="86" y="419"/>
                      </a:lnTo>
                      <a:lnTo>
                        <a:pt x="88" y="439"/>
                      </a:lnTo>
                      <a:lnTo>
                        <a:pt x="88" y="453"/>
                      </a:lnTo>
                      <a:lnTo>
                        <a:pt x="90" y="461"/>
                      </a:lnTo>
                      <a:lnTo>
                        <a:pt x="91" y="463"/>
                      </a:lnTo>
                      <a:lnTo>
                        <a:pt x="92" y="460"/>
                      </a:lnTo>
                      <a:lnTo>
                        <a:pt x="92" y="455"/>
                      </a:lnTo>
                      <a:lnTo>
                        <a:pt x="94" y="449"/>
                      </a:lnTo>
                      <a:lnTo>
                        <a:pt x="95" y="447"/>
                      </a:lnTo>
                      <a:lnTo>
                        <a:pt x="97" y="447"/>
                      </a:lnTo>
                      <a:lnTo>
                        <a:pt x="98" y="446"/>
                      </a:lnTo>
                      <a:lnTo>
                        <a:pt x="99" y="442"/>
                      </a:lnTo>
                      <a:lnTo>
                        <a:pt x="99" y="436"/>
                      </a:lnTo>
                      <a:lnTo>
                        <a:pt x="101" y="431"/>
                      </a:lnTo>
                      <a:lnTo>
                        <a:pt x="102" y="425"/>
                      </a:lnTo>
                    </a:path>
                  </a:pathLst>
                </a:custGeom>
                <a:grpFill/>
                <a:ln w="12700" cap="rnd" cmpd="sng">
                  <a:solidFill>
                    <a:srgbClr val="00FF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15" name="Freeform 114"/>
                <p:cNvSpPr>
                  <a:spLocks/>
                </p:cNvSpPr>
                <p:nvPr/>
              </p:nvSpPr>
              <p:spPr bwMode="auto">
                <a:xfrm>
                  <a:off x="2427" y="1434"/>
                  <a:ext cx="101" cy="29"/>
                </a:xfrm>
                <a:custGeom>
                  <a:avLst/>
                  <a:gdLst>
                    <a:gd name="T0" fmla="*/ 1 w 101"/>
                    <a:gd name="T1" fmla="*/ 24 h 29"/>
                    <a:gd name="T2" fmla="*/ 3 w 101"/>
                    <a:gd name="T3" fmla="*/ 17 h 29"/>
                    <a:gd name="T4" fmla="*/ 5 w 101"/>
                    <a:gd name="T5" fmla="*/ 13 h 29"/>
                    <a:gd name="T6" fmla="*/ 7 w 101"/>
                    <a:gd name="T7" fmla="*/ 12 h 29"/>
                    <a:gd name="T8" fmla="*/ 9 w 101"/>
                    <a:gd name="T9" fmla="*/ 14 h 29"/>
                    <a:gd name="T10" fmla="*/ 11 w 101"/>
                    <a:gd name="T11" fmla="*/ 19 h 29"/>
                    <a:gd name="T12" fmla="*/ 13 w 101"/>
                    <a:gd name="T13" fmla="*/ 21 h 29"/>
                    <a:gd name="T14" fmla="*/ 15 w 101"/>
                    <a:gd name="T15" fmla="*/ 21 h 29"/>
                    <a:gd name="T16" fmla="*/ 17 w 101"/>
                    <a:gd name="T17" fmla="*/ 20 h 29"/>
                    <a:gd name="T18" fmla="*/ 19 w 101"/>
                    <a:gd name="T19" fmla="*/ 21 h 29"/>
                    <a:gd name="T20" fmla="*/ 21 w 101"/>
                    <a:gd name="T21" fmla="*/ 22 h 29"/>
                    <a:gd name="T22" fmla="*/ 23 w 101"/>
                    <a:gd name="T23" fmla="*/ 20 h 29"/>
                    <a:gd name="T24" fmla="*/ 25 w 101"/>
                    <a:gd name="T25" fmla="*/ 16 h 29"/>
                    <a:gd name="T26" fmla="*/ 27 w 101"/>
                    <a:gd name="T27" fmla="*/ 14 h 29"/>
                    <a:gd name="T28" fmla="*/ 29 w 101"/>
                    <a:gd name="T29" fmla="*/ 15 h 29"/>
                    <a:gd name="T30" fmla="*/ 31 w 101"/>
                    <a:gd name="T31" fmla="*/ 16 h 29"/>
                    <a:gd name="T32" fmla="*/ 34 w 101"/>
                    <a:gd name="T33" fmla="*/ 16 h 29"/>
                    <a:gd name="T34" fmla="*/ 35 w 101"/>
                    <a:gd name="T35" fmla="*/ 15 h 29"/>
                    <a:gd name="T36" fmla="*/ 37 w 101"/>
                    <a:gd name="T37" fmla="*/ 15 h 29"/>
                    <a:gd name="T38" fmla="*/ 39 w 101"/>
                    <a:gd name="T39" fmla="*/ 15 h 29"/>
                    <a:gd name="T40" fmla="*/ 41 w 101"/>
                    <a:gd name="T41" fmla="*/ 13 h 29"/>
                    <a:gd name="T42" fmla="*/ 43 w 101"/>
                    <a:gd name="T43" fmla="*/ 11 h 29"/>
                    <a:gd name="T44" fmla="*/ 45 w 101"/>
                    <a:gd name="T45" fmla="*/ 9 h 29"/>
                    <a:gd name="T46" fmla="*/ 47 w 101"/>
                    <a:gd name="T47" fmla="*/ 11 h 29"/>
                    <a:gd name="T48" fmla="*/ 49 w 101"/>
                    <a:gd name="T49" fmla="*/ 15 h 29"/>
                    <a:gd name="T50" fmla="*/ 52 w 101"/>
                    <a:gd name="T51" fmla="*/ 18 h 29"/>
                    <a:gd name="T52" fmla="*/ 54 w 101"/>
                    <a:gd name="T53" fmla="*/ 17 h 29"/>
                    <a:gd name="T54" fmla="*/ 55 w 101"/>
                    <a:gd name="T55" fmla="*/ 14 h 29"/>
                    <a:gd name="T56" fmla="*/ 57 w 101"/>
                    <a:gd name="T57" fmla="*/ 12 h 29"/>
                    <a:gd name="T58" fmla="*/ 59 w 101"/>
                    <a:gd name="T59" fmla="*/ 13 h 29"/>
                    <a:gd name="T60" fmla="*/ 61 w 101"/>
                    <a:gd name="T61" fmla="*/ 15 h 29"/>
                    <a:gd name="T62" fmla="*/ 63 w 101"/>
                    <a:gd name="T63" fmla="*/ 13 h 29"/>
                    <a:gd name="T64" fmla="*/ 66 w 101"/>
                    <a:gd name="T65" fmla="*/ 8 h 29"/>
                    <a:gd name="T66" fmla="*/ 68 w 101"/>
                    <a:gd name="T67" fmla="*/ 4 h 29"/>
                    <a:gd name="T68" fmla="*/ 69 w 101"/>
                    <a:gd name="T69" fmla="*/ 3 h 29"/>
                    <a:gd name="T70" fmla="*/ 72 w 101"/>
                    <a:gd name="T71" fmla="*/ 4 h 29"/>
                    <a:gd name="T72" fmla="*/ 74 w 101"/>
                    <a:gd name="T73" fmla="*/ 3 h 29"/>
                    <a:gd name="T74" fmla="*/ 75 w 101"/>
                    <a:gd name="T75" fmla="*/ 4 h 29"/>
                    <a:gd name="T76" fmla="*/ 77 w 101"/>
                    <a:gd name="T77" fmla="*/ 5 h 29"/>
                    <a:gd name="T78" fmla="*/ 80 w 101"/>
                    <a:gd name="T79" fmla="*/ 8 h 29"/>
                    <a:gd name="T80" fmla="*/ 81 w 101"/>
                    <a:gd name="T81" fmla="*/ 10 h 29"/>
                    <a:gd name="T82" fmla="*/ 84 w 101"/>
                    <a:gd name="T83" fmla="*/ 10 h 29"/>
                    <a:gd name="T84" fmla="*/ 86 w 101"/>
                    <a:gd name="T85" fmla="*/ 7 h 29"/>
                    <a:gd name="T86" fmla="*/ 88 w 101"/>
                    <a:gd name="T87" fmla="*/ 4 h 29"/>
                    <a:gd name="T88" fmla="*/ 90 w 101"/>
                    <a:gd name="T89" fmla="*/ 2 h 29"/>
                    <a:gd name="T90" fmla="*/ 92 w 101"/>
                    <a:gd name="T91" fmla="*/ 0 h 29"/>
                    <a:gd name="T92" fmla="*/ 94 w 101"/>
                    <a:gd name="T93" fmla="*/ 2 h 29"/>
                    <a:gd name="T94" fmla="*/ 95 w 101"/>
                    <a:gd name="T95" fmla="*/ 6 h 29"/>
                    <a:gd name="T96" fmla="*/ 98 w 101"/>
                    <a:gd name="T97" fmla="*/ 8 h 29"/>
                    <a:gd name="T98" fmla="*/ 100 w 101"/>
                    <a:gd name="T99" fmla="*/ 5 h 29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1" h="29">
                      <a:moveTo>
                        <a:pt x="0" y="28"/>
                      </a:moveTo>
                      <a:lnTo>
                        <a:pt x="1" y="24"/>
                      </a:lnTo>
                      <a:lnTo>
                        <a:pt x="2" y="20"/>
                      </a:lnTo>
                      <a:lnTo>
                        <a:pt x="3" y="17"/>
                      </a:lnTo>
                      <a:lnTo>
                        <a:pt x="4" y="15"/>
                      </a:lnTo>
                      <a:lnTo>
                        <a:pt x="5" y="13"/>
                      </a:lnTo>
                      <a:lnTo>
                        <a:pt x="6" y="13"/>
                      </a:lnTo>
                      <a:lnTo>
                        <a:pt x="7" y="12"/>
                      </a:lnTo>
                      <a:lnTo>
                        <a:pt x="8" y="13"/>
                      </a:lnTo>
                      <a:lnTo>
                        <a:pt x="9" y="14"/>
                      </a:lnTo>
                      <a:lnTo>
                        <a:pt x="10" y="16"/>
                      </a:lnTo>
                      <a:lnTo>
                        <a:pt x="11" y="19"/>
                      </a:lnTo>
                      <a:lnTo>
                        <a:pt x="12" y="20"/>
                      </a:lnTo>
                      <a:lnTo>
                        <a:pt x="13" y="21"/>
                      </a:lnTo>
                      <a:lnTo>
                        <a:pt x="14" y="21"/>
                      </a:lnTo>
                      <a:lnTo>
                        <a:pt x="15" y="21"/>
                      </a:lnTo>
                      <a:lnTo>
                        <a:pt x="16" y="20"/>
                      </a:lnTo>
                      <a:lnTo>
                        <a:pt x="17" y="20"/>
                      </a:lnTo>
                      <a:lnTo>
                        <a:pt x="18" y="20"/>
                      </a:lnTo>
                      <a:lnTo>
                        <a:pt x="19" y="21"/>
                      </a:lnTo>
                      <a:lnTo>
                        <a:pt x="20" y="22"/>
                      </a:lnTo>
                      <a:lnTo>
                        <a:pt x="21" y="22"/>
                      </a:lnTo>
                      <a:lnTo>
                        <a:pt x="22" y="21"/>
                      </a:lnTo>
                      <a:lnTo>
                        <a:pt x="23" y="20"/>
                      </a:lnTo>
                      <a:lnTo>
                        <a:pt x="24" y="17"/>
                      </a:lnTo>
                      <a:lnTo>
                        <a:pt x="25" y="16"/>
                      </a:lnTo>
                      <a:lnTo>
                        <a:pt x="26" y="14"/>
                      </a:lnTo>
                      <a:lnTo>
                        <a:pt x="27" y="14"/>
                      </a:lnTo>
                      <a:lnTo>
                        <a:pt x="28" y="14"/>
                      </a:lnTo>
                      <a:lnTo>
                        <a:pt x="29" y="15"/>
                      </a:lnTo>
                      <a:lnTo>
                        <a:pt x="30" y="16"/>
                      </a:lnTo>
                      <a:lnTo>
                        <a:pt x="31" y="16"/>
                      </a:lnTo>
                      <a:lnTo>
                        <a:pt x="32" y="16"/>
                      </a:lnTo>
                      <a:lnTo>
                        <a:pt x="34" y="16"/>
                      </a:lnTo>
                      <a:lnTo>
                        <a:pt x="34" y="15"/>
                      </a:lnTo>
                      <a:lnTo>
                        <a:pt x="35" y="15"/>
                      </a:lnTo>
                      <a:lnTo>
                        <a:pt x="36" y="15"/>
                      </a:lnTo>
                      <a:lnTo>
                        <a:pt x="37" y="15"/>
                      </a:lnTo>
                      <a:lnTo>
                        <a:pt x="38" y="14"/>
                      </a:lnTo>
                      <a:lnTo>
                        <a:pt x="39" y="15"/>
                      </a:lnTo>
                      <a:lnTo>
                        <a:pt x="41" y="15"/>
                      </a:lnTo>
                      <a:lnTo>
                        <a:pt x="41" y="13"/>
                      </a:lnTo>
                      <a:lnTo>
                        <a:pt x="42" y="12"/>
                      </a:lnTo>
                      <a:lnTo>
                        <a:pt x="43" y="11"/>
                      </a:lnTo>
                      <a:lnTo>
                        <a:pt x="44" y="10"/>
                      </a:lnTo>
                      <a:lnTo>
                        <a:pt x="45" y="9"/>
                      </a:lnTo>
                      <a:lnTo>
                        <a:pt x="46" y="9"/>
                      </a:lnTo>
                      <a:lnTo>
                        <a:pt x="47" y="11"/>
                      </a:lnTo>
                      <a:lnTo>
                        <a:pt x="48" y="13"/>
                      </a:lnTo>
                      <a:lnTo>
                        <a:pt x="49" y="15"/>
                      </a:lnTo>
                      <a:lnTo>
                        <a:pt x="50" y="17"/>
                      </a:lnTo>
                      <a:lnTo>
                        <a:pt x="52" y="18"/>
                      </a:lnTo>
                      <a:lnTo>
                        <a:pt x="54" y="17"/>
                      </a:lnTo>
                      <a:lnTo>
                        <a:pt x="54" y="15"/>
                      </a:lnTo>
                      <a:lnTo>
                        <a:pt x="55" y="14"/>
                      </a:lnTo>
                      <a:lnTo>
                        <a:pt x="56" y="13"/>
                      </a:lnTo>
                      <a:lnTo>
                        <a:pt x="57" y="12"/>
                      </a:lnTo>
                      <a:lnTo>
                        <a:pt x="59" y="12"/>
                      </a:lnTo>
                      <a:lnTo>
                        <a:pt x="59" y="13"/>
                      </a:lnTo>
                      <a:lnTo>
                        <a:pt x="61" y="14"/>
                      </a:lnTo>
                      <a:lnTo>
                        <a:pt x="61" y="15"/>
                      </a:lnTo>
                      <a:lnTo>
                        <a:pt x="62" y="15"/>
                      </a:lnTo>
                      <a:lnTo>
                        <a:pt x="63" y="13"/>
                      </a:lnTo>
                      <a:lnTo>
                        <a:pt x="65" y="11"/>
                      </a:lnTo>
                      <a:lnTo>
                        <a:pt x="66" y="8"/>
                      </a:lnTo>
                      <a:lnTo>
                        <a:pt x="66" y="6"/>
                      </a:lnTo>
                      <a:lnTo>
                        <a:pt x="68" y="4"/>
                      </a:lnTo>
                      <a:lnTo>
                        <a:pt x="68" y="3"/>
                      </a:lnTo>
                      <a:lnTo>
                        <a:pt x="69" y="3"/>
                      </a:lnTo>
                      <a:lnTo>
                        <a:pt x="70" y="4"/>
                      </a:lnTo>
                      <a:lnTo>
                        <a:pt x="72" y="4"/>
                      </a:lnTo>
                      <a:lnTo>
                        <a:pt x="73" y="4"/>
                      </a:lnTo>
                      <a:lnTo>
                        <a:pt x="74" y="3"/>
                      </a:lnTo>
                      <a:lnTo>
                        <a:pt x="74" y="4"/>
                      </a:lnTo>
                      <a:lnTo>
                        <a:pt x="75" y="4"/>
                      </a:lnTo>
                      <a:lnTo>
                        <a:pt x="77" y="5"/>
                      </a:lnTo>
                      <a:lnTo>
                        <a:pt x="79" y="7"/>
                      </a:lnTo>
                      <a:lnTo>
                        <a:pt x="80" y="8"/>
                      </a:lnTo>
                      <a:lnTo>
                        <a:pt x="81" y="10"/>
                      </a:lnTo>
                      <a:lnTo>
                        <a:pt x="83" y="10"/>
                      </a:lnTo>
                      <a:lnTo>
                        <a:pt x="84" y="10"/>
                      </a:lnTo>
                      <a:lnTo>
                        <a:pt x="85" y="9"/>
                      </a:lnTo>
                      <a:lnTo>
                        <a:pt x="86" y="7"/>
                      </a:lnTo>
                      <a:lnTo>
                        <a:pt x="86" y="5"/>
                      </a:lnTo>
                      <a:lnTo>
                        <a:pt x="88" y="4"/>
                      </a:lnTo>
                      <a:lnTo>
                        <a:pt x="88" y="3"/>
                      </a:lnTo>
                      <a:lnTo>
                        <a:pt x="90" y="2"/>
                      </a:lnTo>
                      <a:lnTo>
                        <a:pt x="91" y="1"/>
                      </a:lnTo>
                      <a:lnTo>
                        <a:pt x="92" y="0"/>
                      </a:lnTo>
                      <a:lnTo>
                        <a:pt x="93" y="1"/>
                      </a:lnTo>
                      <a:lnTo>
                        <a:pt x="94" y="2"/>
                      </a:lnTo>
                      <a:lnTo>
                        <a:pt x="95" y="4"/>
                      </a:lnTo>
                      <a:lnTo>
                        <a:pt x="95" y="6"/>
                      </a:lnTo>
                      <a:lnTo>
                        <a:pt x="97" y="8"/>
                      </a:lnTo>
                      <a:lnTo>
                        <a:pt x="98" y="8"/>
                      </a:lnTo>
                      <a:lnTo>
                        <a:pt x="99" y="7"/>
                      </a:lnTo>
                      <a:lnTo>
                        <a:pt x="100" y="5"/>
                      </a:lnTo>
                    </a:path>
                  </a:pathLst>
                </a:custGeom>
                <a:grpFill/>
                <a:ln w="12700" cap="rnd" cmpd="sng">
                  <a:solidFill>
                    <a:srgbClr val="00FF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16" name="Freeform 115"/>
                <p:cNvSpPr>
                  <a:spLocks/>
                </p:cNvSpPr>
                <p:nvPr/>
              </p:nvSpPr>
              <p:spPr bwMode="auto">
                <a:xfrm>
                  <a:off x="2627" y="1409"/>
                  <a:ext cx="101" cy="17"/>
                </a:xfrm>
                <a:custGeom>
                  <a:avLst/>
                  <a:gdLst>
                    <a:gd name="T0" fmla="*/ 1 w 101"/>
                    <a:gd name="T1" fmla="*/ 16 h 17"/>
                    <a:gd name="T2" fmla="*/ 4 w 101"/>
                    <a:gd name="T3" fmla="*/ 14 h 17"/>
                    <a:gd name="T4" fmla="*/ 5 w 101"/>
                    <a:gd name="T5" fmla="*/ 9 h 17"/>
                    <a:gd name="T6" fmla="*/ 8 w 101"/>
                    <a:gd name="T7" fmla="*/ 5 h 17"/>
                    <a:gd name="T8" fmla="*/ 10 w 101"/>
                    <a:gd name="T9" fmla="*/ 4 h 17"/>
                    <a:gd name="T10" fmla="*/ 12 w 101"/>
                    <a:gd name="T11" fmla="*/ 6 h 17"/>
                    <a:gd name="T12" fmla="*/ 13 w 101"/>
                    <a:gd name="T13" fmla="*/ 9 h 17"/>
                    <a:gd name="T14" fmla="*/ 15 w 101"/>
                    <a:gd name="T15" fmla="*/ 9 h 17"/>
                    <a:gd name="T16" fmla="*/ 17 w 101"/>
                    <a:gd name="T17" fmla="*/ 9 h 17"/>
                    <a:gd name="T18" fmla="*/ 19 w 101"/>
                    <a:gd name="T19" fmla="*/ 10 h 17"/>
                    <a:gd name="T20" fmla="*/ 22 w 101"/>
                    <a:gd name="T21" fmla="*/ 11 h 17"/>
                    <a:gd name="T22" fmla="*/ 24 w 101"/>
                    <a:gd name="T23" fmla="*/ 9 h 17"/>
                    <a:gd name="T24" fmla="*/ 25 w 101"/>
                    <a:gd name="T25" fmla="*/ 5 h 17"/>
                    <a:gd name="T26" fmla="*/ 28 w 101"/>
                    <a:gd name="T27" fmla="*/ 3 h 17"/>
                    <a:gd name="T28" fmla="*/ 29 w 101"/>
                    <a:gd name="T29" fmla="*/ 6 h 17"/>
                    <a:gd name="T30" fmla="*/ 31 w 101"/>
                    <a:gd name="T31" fmla="*/ 10 h 17"/>
                    <a:gd name="T32" fmla="*/ 33 w 101"/>
                    <a:gd name="T33" fmla="*/ 10 h 17"/>
                    <a:gd name="T34" fmla="*/ 36 w 101"/>
                    <a:gd name="T35" fmla="*/ 6 h 17"/>
                    <a:gd name="T36" fmla="*/ 37 w 101"/>
                    <a:gd name="T37" fmla="*/ 3 h 17"/>
                    <a:gd name="T38" fmla="*/ 40 w 101"/>
                    <a:gd name="T39" fmla="*/ 2 h 17"/>
                    <a:gd name="T40" fmla="*/ 42 w 101"/>
                    <a:gd name="T41" fmla="*/ 3 h 17"/>
                    <a:gd name="T42" fmla="*/ 44 w 101"/>
                    <a:gd name="T43" fmla="*/ 5 h 17"/>
                    <a:gd name="T44" fmla="*/ 46 w 101"/>
                    <a:gd name="T45" fmla="*/ 8 h 17"/>
                    <a:gd name="T46" fmla="*/ 47 w 101"/>
                    <a:gd name="T47" fmla="*/ 6 h 17"/>
                    <a:gd name="T48" fmla="*/ 49 w 101"/>
                    <a:gd name="T49" fmla="*/ 4 h 17"/>
                    <a:gd name="T50" fmla="*/ 51 w 101"/>
                    <a:gd name="T51" fmla="*/ 5 h 17"/>
                    <a:gd name="T52" fmla="*/ 54 w 101"/>
                    <a:gd name="T53" fmla="*/ 10 h 17"/>
                    <a:gd name="T54" fmla="*/ 56 w 101"/>
                    <a:gd name="T55" fmla="*/ 11 h 17"/>
                    <a:gd name="T56" fmla="*/ 58 w 101"/>
                    <a:gd name="T57" fmla="*/ 8 h 17"/>
                    <a:gd name="T58" fmla="*/ 60 w 101"/>
                    <a:gd name="T59" fmla="*/ 2 h 17"/>
                    <a:gd name="T60" fmla="*/ 62 w 101"/>
                    <a:gd name="T61" fmla="*/ 1 h 17"/>
                    <a:gd name="T62" fmla="*/ 63 w 101"/>
                    <a:gd name="T63" fmla="*/ 3 h 17"/>
                    <a:gd name="T64" fmla="*/ 65 w 101"/>
                    <a:gd name="T65" fmla="*/ 6 h 17"/>
                    <a:gd name="T66" fmla="*/ 68 w 101"/>
                    <a:gd name="T67" fmla="*/ 8 h 17"/>
                    <a:gd name="T68" fmla="*/ 70 w 101"/>
                    <a:gd name="T69" fmla="*/ 8 h 17"/>
                    <a:gd name="T70" fmla="*/ 72 w 101"/>
                    <a:gd name="T71" fmla="*/ 5 h 17"/>
                    <a:gd name="T72" fmla="*/ 74 w 101"/>
                    <a:gd name="T73" fmla="*/ 2 h 17"/>
                    <a:gd name="T74" fmla="*/ 76 w 101"/>
                    <a:gd name="T75" fmla="*/ 3 h 17"/>
                    <a:gd name="T76" fmla="*/ 78 w 101"/>
                    <a:gd name="T77" fmla="*/ 4 h 17"/>
                    <a:gd name="T78" fmla="*/ 79 w 101"/>
                    <a:gd name="T79" fmla="*/ 5 h 17"/>
                    <a:gd name="T80" fmla="*/ 82 w 101"/>
                    <a:gd name="T81" fmla="*/ 4 h 17"/>
                    <a:gd name="T82" fmla="*/ 83 w 101"/>
                    <a:gd name="T83" fmla="*/ 3 h 17"/>
                    <a:gd name="T84" fmla="*/ 86 w 101"/>
                    <a:gd name="T85" fmla="*/ 4 h 17"/>
                    <a:gd name="T86" fmla="*/ 88 w 101"/>
                    <a:gd name="T87" fmla="*/ 4 h 17"/>
                    <a:gd name="T88" fmla="*/ 90 w 101"/>
                    <a:gd name="T89" fmla="*/ 3 h 17"/>
                    <a:gd name="T90" fmla="*/ 92 w 101"/>
                    <a:gd name="T91" fmla="*/ 3 h 17"/>
                    <a:gd name="T92" fmla="*/ 94 w 101"/>
                    <a:gd name="T93" fmla="*/ 3 h 17"/>
                    <a:gd name="T94" fmla="*/ 96 w 101"/>
                    <a:gd name="T95" fmla="*/ 2 h 17"/>
                    <a:gd name="T96" fmla="*/ 97 w 101"/>
                    <a:gd name="T97" fmla="*/ 1 h 17"/>
                    <a:gd name="T98" fmla="*/ 100 w 101"/>
                    <a:gd name="T99" fmla="*/ 2 h 17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1" h="17">
                      <a:moveTo>
                        <a:pt x="0" y="16"/>
                      </a:moveTo>
                      <a:lnTo>
                        <a:pt x="1" y="16"/>
                      </a:lnTo>
                      <a:lnTo>
                        <a:pt x="3" y="16"/>
                      </a:lnTo>
                      <a:lnTo>
                        <a:pt x="4" y="14"/>
                      </a:lnTo>
                      <a:lnTo>
                        <a:pt x="4" y="12"/>
                      </a:lnTo>
                      <a:lnTo>
                        <a:pt x="5" y="9"/>
                      </a:lnTo>
                      <a:lnTo>
                        <a:pt x="6" y="6"/>
                      </a:lnTo>
                      <a:lnTo>
                        <a:pt x="8" y="5"/>
                      </a:lnTo>
                      <a:lnTo>
                        <a:pt x="8" y="4"/>
                      </a:lnTo>
                      <a:lnTo>
                        <a:pt x="10" y="4"/>
                      </a:lnTo>
                      <a:lnTo>
                        <a:pt x="10" y="5"/>
                      </a:lnTo>
                      <a:lnTo>
                        <a:pt x="12" y="6"/>
                      </a:lnTo>
                      <a:lnTo>
                        <a:pt x="12" y="8"/>
                      </a:lnTo>
                      <a:lnTo>
                        <a:pt x="13" y="9"/>
                      </a:lnTo>
                      <a:lnTo>
                        <a:pt x="15" y="9"/>
                      </a:lnTo>
                      <a:lnTo>
                        <a:pt x="17" y="8"/>
                      </a:lnTo>
                      <a:lnTo>
                        <a:pt x="17" y="9"/>
                      </a:lnTo>
                      <a:lnTo>
                        <a:pt x="19" y="9"/>
                      </a:lnTo>
                      <a:lnTo>
                        <a:pt x="19" y="10"/>
                      </a:lnTo>
                      <a:lnTo>
                        <a:pt x="21" y="11"/>
                      </a:lnTo>
                      <a:lnTo>
                        <a:pt x="22" y="11"/>
                      </a:lnTo>
                      <a:lnTo>
                        <a:pt x="22" y="10"/>
                      </a:lnTo>
                      <a:lnTo>
                        <a:pt x="24" y="9"/>
                      </a:lnTo>
                      <a:lnTo>
                        <a:pt x="24" y="6"/>
                      </a:lnTo>
                      <a:lnTo>
                        <a:pt x="25" y="5"/>
                      </a:lnTo>
                      <a:lnTo>
                        <a:pt x="26" y="4"/>
                      </a:lnTo>
                      <a:lnTo>
                        <a:pt x="28" y="3"/>
                      </a:lnTo>
                      <a:lnTo>
                        <a:pt x="29" y="5"/>
                      </a:lnTo>
                      <a:lnTo>
                        <a:pt x="29" y="6"/>
                      </a:lnTo>
                      <a:lnTo>
                        <a:pt x="31" y="9"/>
                      </a:lnTo>
                      <a:lnTo>
                        <a:pt x="31" y="10"/>
                      </a:lnTo>
                      <a:lnTo>
                        <a:pt x="33" y="10"/>
                      </a:lnTo>
                      <a:lnTo>
                        <a:pt x="35" y="8"/>
                      </a:lnTo>
                      <a:lnTo>
                        <a:pt x="36" y="6"/>
                      </a:lnTo>
                      <a:lnTo>
                        <a:pt x="37" y="5"/>
                      </a:lnTo>
                      <a:lnTo>
                        <a:pt x="37" y="3"/>
                      </a:lnTo>
                      <a:lnTo>
                        <a:pt x="38" y="2"/>
                      </a:lnTo>
                      <a:lnTo>
                        <a:pt x="40" y="2"/>
                      </a:lnTo>
                      <a:lnTo>
                        <a:pt x="42" y="3"/>
                      </a:lnTo>
                      <a:lnTo>
                        <a:pt x="43" y="4"/>
                      </a:lnTo>
                      <a:lnTo>
                        <a:pt x="44" y="5"/>
                      </a:lnTo>
                      <a:lnTo>
                        <a:pt x="44" y="8"/>
                      </a:lnTo>
                      <a:lnTo>
                        <a:pt x="46" y="8"/>
                      </a:lnTo>
                      <a:lnTo>
                        <a:pt x="47" y="8"/>
                      </a:lnTo>
                      <a:lnTo>
                        <a:pt x="47" y="6"/>
                      </a:lnTo>
                      <a:lnTo>
                        <a:pt x="49" y="5"/>
                      </a:lnTo>
                      <a:lnTo>
                        <a:pt x="49" y="4"/>
                      </a:lnTo>
                      <a:lnTo>
                        <a:pt x="51" y="4"/>
                      </a:lnTo>
                      <a:lnTo>
                        <a:pt x="51" y="5"/>
                      </a:lnTo>
                      <a:lnTo>
                        <a:pt x="53" y="8"/>
                      </a:lnTo>
                      <a:lnTo>
                        <a:pt x="54" y="10"/>
                      </a:lnTo>
                      <a:lnTo>
                        <a:pt x="54" y="11"/>
                      </a:lnTo>
                      <a:lnTo>
                        <a:pt x="56" y="11"/>
                      </a:lnTo>
                      <a:lnTo>
                        <a:pt x="56" y="10"/>
                      </a:lnTo>
                      <a:lnTo>
                        <a:pt x="58" y="8"/>
                      </a:lnTo>
                      <a:lnTo>
                        <a:pt x="58" y="4"/>
                      </a:lnTo>
                      <a:lnTo>
                        <a:pt x="60" y="2"/>
                      </a:lnTo>
                      <a:lnTo>
                        <a:pt x="61" y="0"/>
                      </a:lnTo>
                      <a:lnTo>
                        <a:pt x="62" y="1"/>
                      </a:lnTo>
                      <a:lnTo>
                        <a:pt x="63" y="2"/>
                      </a:lnTo>
                      <a:lnTo>
                        <a:pt x="63" y="3"/>
                      </a:lnTo>
                      <a:lnTo>
                        <a:pt x="65" y="4"/>
                      </a:lnTo>
                      <a:lnTo>
                        <a:pt x="65" y="6"/>
                      </a:lnTo>
                      <a:lnTo>
                        <a:pt x="67" y="8"/>
                      </a:lnTo>
                      <a:lnTo>
                        <a:pt x="68" y="8"/>
                      </a:lnTo>
                      <a:lnTo>
                        <a:pt x="69" y="8"/>
                      </a:lnTo>
                      <a:lnTo>
                        <a:pt x="70" y="8"/>
                      </a:lnTo>
                      <a:lnTo>
                        <a:pt x="71" y="8"/>
                      </a:lnTo>
                      <a:lnTo>
                        <a:pt x="72" y="5"/>
                      </a:lnTo>
                      <a:lnTo>
                        <a:pt x="72" y="3"/>
                      </a:lnTo>
                      <a:lnTo>
                        <a:pt x="74" y="2"/>
                      </a:lnTo>
                      <a:lnTo>
                        <a:pt x="75" y="2"/>
                      </a:lnTo>
                      <a:lnTo>
                        <a:pt x="76" y="3"/>
                      </a:lnTo>
                      <a:lnTo>
                        <a:pt x="78" y="4"/>
                      </a:lnTo>
                      <a:lnTo>
                        <a:pt x="79" y="5"/>
                      </a:lnTo>
                      <a:lnTo>
                        <a:pt x="81" y="5"/>
                      </a:lnTo>
                      <a:lnTo>
                        <a:pt x="82" y="4"/>
                      </a:lnTo>
                      <a:lnTo>
                        <a:pt x="83" y="4"/>
                      </a:lnTo>
                      <a:lnTo>
                        <a:pt x="83" y="3"/>
                      </a:lnTo>
                      <a:lnTo>
                        <a:pt x="85" y="3"/>
                      </a:lnTo>
                      <a:lnTo>
                        <a:pt x="86" y="4"/>
                      </a:lnTo>
                      <a:lnTo>
                        <a:pt x="87" y="4"/>
                      </a:lnTo>
                      <a:lnTo>
                        <a:pt x="88" y="4"/>
                      </a:lnTo>
                      <a:lnTo>
                        <a:pt x="90" y="3"/>
                      </a:lnTo>
                      <a:lnTo>
                        <a:pt x="92" y="3"/>
                      </a:lnTo>
                      <a:lnTo>
                        <a:pt x="93" y="3"/>
                      </a:lnTo>
                      <a:lnTo>
                        <a:pt x="94" y="3"/>
                      </a:lnTo>
                      <a:lnTo>
                        <a:pt x="95" y="2"/>
                      </a:lnTo>
                      <a:lnTo>
                        <a:pt x="96" y="2"/>
                      </a:lnTo>
                      <a:lnTo>
                        <a:pt x="97" y="1"/>
                      </a:lnTo>
                      <a:lnTo>
                        <a:pt x="99" y="2"/>
                      </a:lnTo>
                      <a:lnTo>
                        <a:pt x="100" y="2"/>
                      </a:lnTo>
                    </a:path>
                  </a:pathLst>
                </a:custGeom>
                <a:grpFill/>
                <a:ln w="12700" cap="rnd" cmpd="sng">
                  <a:solidFill>
                    <a:srgbClr val="00FF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17" name="Freeform 116"/>
                <p:cNvSpPr>
                  <a:spLocks/>
                </p:cNvSpPr>
                <p:nvPr/>
              </p:nvSpPr>
              <p:spPr bwMode="auto">
                <a:xfrm>
                  <a:off x="2727" y="1396"/>
                  <a:ext cx="101" cy="27"/>
                </a:xfrm>
                <a:custGeom>
                  <a:avLst/>
                  <a:gdLst>
                    <a:gd name="T0" fmla="*/ 1 w 101"/>
                    <a:gd name="T1" fmla="*/ 15 h 27"/>
                    <a:gd name="T2" fmla="*/ 3 w 101"/>
                    <a:gd name="T3" fmla="*/ 15 h 27"/>
                    <a:gd name="T4" fmla="*/ 5 w 101"/>
                    <a:gd name="T5" fmla="*/ 14 h 27"/>
                    <a:gd name="T6" fmla="*/ 7 w 101"/>
                    <a:gd name="T7" fmla="*/ 14 h 27"/>
                    <a:gd name="T8" fmla="*/ 9 w 101"/>
                    <a:gd name="T9" fmla="*/ 14 h 27"/>
                    <a:gd name="T10" fmla="*/ 11 w 101"/>
                    <a:gd name="T11" fmla="*/ 15 h 27"/>
                    <a:gd name="T12" fmla="*/ 13 w 101"/>
                    <a:gd name="T13" fmla="*/ 15 h 27"/>
                    <a:gd name="T14" fmla="*/ 15 w 101"/>
                    <a:gd name="T15" fmla="*/ 14 h 27"/>
                    <a:gd name="T16" fmla="*/ 17 w 101"/>
                    <a:gd name="T17" fmla="*/ 11 h 27"/>
                    <a:gd name="T18" fmla="*/ 19 w 101"/>
                    <a:gd name="T19" fmla="*/ 11 h 27"/>
                    <a:gd name="T20" fmla="*/ 21 w 101"/>
                    <a:gd name="T21" fmla="*/ 11 h 27"/>
                    <a:gd name="T22" fmla="*/ 23 w 101"/>
                    <a:gd name="T23" fmla="*/ 13 h 27"/>
                    <a:gd name="T24" fmla="*/ 25 w 101"/>
                    <a:gd name="T25" fmla="*/ 11 h 27"/>
                    <a:gd name="T26" fmla="*/ 27 w 101"/>
                    <a:gd name="T27" fmla="*/ 11 h 27"/>
                    <a:gd name="T28" fmla="*/ 29 w 101"/>
                    <a:gd name="T29" fmla="*/ 11 h 27"/>
                    <a:gd name="T30" fmla="*/ 31 w 101"/>
                    <a:gd name="T31" fmla="*/ 14 h 27"/>
                    <a:gd name="T32" fmla="*/ 33 w 101"/>
                    <a:gd name="T33" fmla="*/ 15 h 27"/>
                    <a:gd name="T34" fmla="*/ 35 w 101"/>
                    <a:gd name="T35" fmla="*/ 14 h 27"/>
                    <a:gd name="T36" fmla="*/ 37 w 101"/>
                    <a:gd name="T37" fmla="*/ 10 h 27"/>
                    <a:gd name="T38" fmla="*/ 40 w 101"/>
                    <a:gd name="T39" fmla="*/ 10 h 27"/>
                    <a:gd name="T40" fmla="*/ 42 w 101"/>
                    <a:gd name="T41" fmla="*/ 11 h 27"/>
                    <a:gd name="T42" fmla="*/ 44 w 101"/>
                    <a:gd name="T43" fmla="*/ 14 h 27"/>
                    <a:gd name="T44" fmla="*/ 45 w 101"/>
                    <a:gd name="T45" fmla="*/ 14 h 27"/>
                    <a:gd name="T46" fmla="*/ 47 w 101"/>
                    <a:gd name="T47" fmla="*/ 13 h 27"/>
                    <a:gd name="T48" fmla="*/ 49 w 101"/>
                    <a:gd name="T49" fmla="*/ 12 h 27"/>
                    <a:gd name="T50" fmla="*/ 52 w 101"/>
                    <a:gd name="T51" fmla="*/ 11 h 27"/>
                    <a:gd name="T52" fmla="*/ 54 w 101"/>
                    <a:gd name="T53" fmla="*/ 9 h 27"/>
                    <a:gd name="T54" fmla="*/ 55 w 101"/>
                    <a:gd name="T55" fmla="*/ 9 h 27"/>
                    <a:gd name="T56" fmla="*/ 58 w 101"/>
                    <a:gd name="T57" fmla="*/ 9 h 27"/>
                    <a:gd name="T58" fmla="*/ 60 w 101"/>
                    <a:gd name="T59" fmla="*/ 10 h 27"/>
                    <a:gd name="T60" fmla="*/ 62 w 101"/>
                    <a:gd name="T61" fmla="*/ 12 h 27"/>
                    <a:gd name="T62" fmla="*/ 64 w 101"/>
                    <a:gd name="T63" fmla="*/ 14 h 27"/>
                    <a:gd name="T64" fmla="*/ 66 w 101"/>
                    <a:gd name="T65" fmla="*/ 10 h 27"/>
                    <a:gd name="T66" fmla="*/ 68 w 101"/>
                    <a:gd name="T67" fmla="*/ 4 h 27"/>
                    <a:gd name="T68" fmla="*/ 70 w 101"/>
                    <a:gd name="T69" fmla="*/ 1 h 27"/>
                    <a:gd name="T70" fmla="*/ 72 w 101"/>
                    <a:gd name="T71" fmla="*/ 4 h 27"/>
                    <a:gd name="T72" fmla="*/ 74 w 101"/>
                    <a:gd name="T73" fmla="*/ 11 h 27"/>
                    <a:gd name="T74" fmla="*/ 76 w 101"/>
                    <a:gd name="T75" fmla="*/ 17 h 27"/>
                    <a:gd name="T76" fmla="*/ 78 w 101"/>
                    <a:gd name="T77" fmla="*/ 15 h 27"/>
                    <a:gd name="T78" fmla="*/ 80 w 101"/>
                    <a:gd name="T79" fmla="*/ 9 h 27"/>
                    <a:gd name="T80" fmla="*/ 82 w 101"/>
                    <a:gd name="T81" fmla="*/ 5 h 27"/>
                    <a:gd name="T82" fmla="*/ 84 w 101"/>
                    <a:gd name="T83" fmla="*/ 5 h 27"/>
                    <a:gd name="T84" fmla="*/ 86 w 101"/>
                    <a:gd name="T85" fmla="*/ 7 h 27"/>
                    <a:gd name="T86" fmla="*/ 88 w 101"/>
                    <a:gd name="T87" fmla="*/ 5 h 27"/>
                    <a:gd name="T88" fmla="*/ 90 w 101"/>
                    <a:gd name="T89" fmla="*/ 1 h 27"/>
                    <a:gd name="T90" fmla="*/ 92 w 101"/>
                    <a:gd name="T91" fmla="*/ 0 h 27"/>
                    <a:gd name="T92" fmla="*/ 94 w 101"/>
                    <a:gd name="T93" fmla="*/ 4 h 27"/>
                    <a:gd name="T94" fmla="*/ 96 w 101"/>
                    <a:gd name="T95" fmla="*/ 14 h 27"/>
                    <a:gd name="T96" fmla="*/ 99 w 101"/>
                    <a:gd name="T97" fmla="*/ 24 h 27"/>
                    <a:gd name="T98" fmla="*/ 100 w 101"/>
                    <a:gd name="T99" fmla="*/ 25 h 27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1" h="27">
                      <a:moveTo>
                        <a:pt x="0" y="15"/>
                      </a:moveTo>
                      <a:lnTo>
                        <a:pt x="1" y="15"/>
                      </a:lnTo>
                      <a:lnTo>
                        <a:pt x="2" y="15"/>
                      </a:lnTo>
                      <a:lnTo>
                        <a:pt x="3" y="15"/>
                      </a:lnTo>
                      <a:lnTo>
                        <a:pt x="4" y="15"/>
                      </a:lnTo>
                      <a:lnTo>
                        <a:pt x="5" y="14"/>
                      </a:lnTo>
                      <a:lnTo>
                        <a:pt x="6" y="15"/>
                      </a:lnTo>
                      <a:lnTo>
                        <a:pt x="7" y="14"/>
                      </a:lnTo>
                      <a:lnTo>
                        <a:pt x="8" y="14"/>
                      </a:lnTo>
                      <a:lnTo>
                        <a:pt x="9" y="14"/>
                      </a:lnTo>
                      <a:lnTo>
                        <a:pt x="10" y="15"/>
                      </a:lnTo>
                      <a:lnTo>
                        <a:pt x="11" y="15"/>
                      </a:lnTo>
                      <a:lnTo>
                        <a:pt x="12" y="15"/>
                      </a:lnTo>
                      <a:lnTo>
                        <a:pt x="13" y="15"/>
                      </a:lnTo>
                      <a:lnTo>
                        <a:pt x="14" y="15"/>
                      </a:lnTo>
                      <a:lnTo>
                        <a:pt x="15" y="14"/>
                      </a:lnTo>
                      <a:lnTo>
                        <a:pt x="16" y="12"/>
                      </a:lnTo>
                      <a:lnTo>
                        <a:pt x="17" y="11"/>
                      </a:lnTo>
                      <a:lnTo>
                        <a:pt x="18" y="11"/>
                      </a:lnTo>
                      <a:lnTo>
                        <a:pt x="19" y="11"/>
                      </a:lnTo>
                      <a:lnTo>
                        <a:pt x="20" y="11"/>
                      </a:lnTo>
                      <a:lnTo>
                        <a:pt x="21" y="11"/>
                      </a:lnTo>
                      <a:lnTo>
                        <a:pt x="22" y="12"/>
                      </a:lnTo>
                      <a:lnTo>
                        <a:pt x="23" y="13"/>
                      </a:lnTo>
                      <a:lnTo>
                        <a:pt x="24" y="13"/>
                      </a:lnTo>
                      <a:lnTo>
                        <a:pt x="25" y="11"/>
                      </a:lnTo>
                      <a:lnTo>
                        <a:pt x="27" y="11"/>
                      </a:lnTo>
                      <a:lnTo>
                        <a:pt x="28" y="11"/>
                      </a:lnTo>
                      <a:lnTo>
                        <a:pt x="29" y="11"/>
                      </a:lnTo>
                      <a:lnTo>
                        <a:pt x="30" y="12"/>
                      </a:lnTo>
                      <a:lnTo>
                        <a:pt x="31" y="14"/>
                      </a:lnTo>
                      <a:lnTo>
                        <a:pt x="32" y="15"/>
                      </a:lnTo>
                      <a:lnTo>
                        <a:pt x="33" y="15"/>
                      </a:lnTo>
                      <a:lnTo>
                        <a:pt x="34" y="15"/>
                      </a:lnTo>
                      <a:lnTo>
                        <a:pt x="35" y="14"/>
                      </a:lnTo>
                      <a:lnTo>
                        <a:pt x="36" y="12"/>
                      </a:lnTo>
                      <a:lnTo>
                        <a:pt x="37" y="10"/>
                      </a:lnTo>
                      <a:lnTo>
                        <a:pt x="38" y="9"/>
                      </a:lnTo>
                      <a:lnTo>
                        <a:pt x="40" y="10"/>
                      </a:lnTo>
                      <a:lnTo>
                        <a:pt x="40" y="11"/>
                      </a:lnTo>
                      <a:lnTo>
                        <a:pt x="42" y="11"/>
                      </a:lnTo>
                      <a:lnTo>
                        <a:pt x="42" y="12"/>
                      </a:lnTo>
                      <a:lnTo>
                        <a:pt x="44" y="14"/>
                      </a:lnTo>
                      <a:lnTo>
                        <a:pt x="45" y="14"/>
                      </a:lnTo>
                      <a:lnTo>
                        <a:pt x="47" y="13"/>
                      </a:lnTo>
                      <a:lnTo>
                        <a:pt x="48" y="13"/>
                      </a:lnTo>
                      <a:lnTo>
                        <a:pt x="49" y="12"/>
                      </a:lnTo>
                      <a:lnTo>
                        <a:pt x="51" y="11"/>
                      </a:lnTo>
                      <a:lnTo>
                        <a:pt x="52" y="11"/>
                      </a:lnTo>
                      <a:lnTo>
                        <a:pt x="53" y="10"/>
                      </a:lnTo>
                      <a:lnTo>
                        <a:pt x="54" y="9"/>
                      </a:lnTo>
                      <a:lnTo>
                        <a:pt x="55" y="9"/>
                      </a:lnTo>
                      <a:lnTo>
                        <a:pt x="56" y="9"/>
                      </a:lnTo>
                      <a:lnTo>
                        <a:pt x="58" y="9"/>
                      </a:lnTo>
                      <a:lnTo>
                        <a:pt x="59" y="9"/>
                      </a:lnTo>
                      <a:lnTo>
                        <a:pt x="60" y="10"/>
                      </a:lnTo>
                      <a:lnTo>
                        <a:pt x="60" y="11"/>
                      </a:lnTo>
                      <a:lnTo>
                        <a:pt x="62" y="12"/>
                      </a:lnTo>
                      <a:lnTo>
                        <a:pt x="62" y="14"/>
                      </a:lnTo>
                      <a:lnTo>
                        <a:pt x="64" y="14"/>
                      </a:lnTo>
                      <a:lnTo>
                        <a:pt x="65" y="12"/>
                      </a:lnTo>
                      <a:lnTo>
                        <a:pt x="66" y="10"/>
                      </a:lnTo>
                      <a:lnTo>
                        <a:pt x="67" y="7"/>
                      </a:lnTo>
                      <a:lnTo>
                        <a:pt x="68" y="4"/>
                      </a:lnTo>
                      <a:lnTo>
                        <a:pt x="69" y="2"/>
                      </a:lnTo>
                      <a:lnTo>
                        <a:pt x="70" y="1"/>
                      </a:lnTo>
                      <a:lnTo>
                        <a:pt x="71" y="2"/>
                      </a:lnTo>
                      <a:lnTo>
                        <a:pt x="72" y="4"/>
                      </a:lnTo>
                      <a:lnTo>
                        <a:pt x="73" y="7"/>
                      </a:lnTo>
                      <a:lnTo>
                        <a:pt x="74" y="11"/>
                      </a:lnTo>
                      <a:lnTo>
                        <a:pt x="75" y="15"/>
                      </a:lnTo>
                      <a:lnTo>
                        <a:pt x="76" y="17"/>
                      </a:lnTo>
                      <a:lnTo>
                        <a:pt x="77" y="17"/>
                      </a:lnTo>
                      <a:lnTo>
                        <a:pt x="78" y="15"/>
                      </a:lnTo>
                      <a:lnTo>
                        <a:pt x="79" y="12"/>
                      </a:lnTo>
                      <a:lnTo>
                        <a:pt x="80" y="9"/>
                      </a:lnTo>
                      <a:lnTo>
                        <a:pt x="81" y="7"/>
                      </a:lnTo>
                      <a:lnTo>
                        <a:pt x="82" y="5"/>
                      </a:lnTo>
                      <a:lnTo>
                        <a:pt x="83" y="5"/>
                      </a:lnTo>
                      <a:lnTo>
                        <a:pt x="84" y="5"/>
                      </a:lnTo>
                      <a:lnTo>
                        <a:pt x="85" y="7"/>
                      </a:lnTo>
                      <a:lnTo>
                        <a:pt x="86" y="7"/>
                      </a:lnTo>
                      <a:lnTo>
                        <a:pt x="87" y="6"/>
                      </a:lnTo>
                      <a:lnTo>
                        <a:pt x="88" y="5"/>
                      </a:lnTo>
                      <a:lnTo>
                        <a:pt x="89" y="3"/>
                      </a:lnTo>
                      <a:lnTo>
                        <a:pt x="90" y="1"/>
                      </a:lnTo>
                      <a:lnTo>
                        <a:pt x="92" y="0"/>
                      </a:lnTo>
                      <a:lnTo>
                        <a:pt x="94" y="1"/>
                      </a:lnTo>
                      <a:lnTo>
                        <a:pt x="94" y="4"/>
                      </a:lnTo>
                      <a:lnTo>
                        <a:pt x="95" y="9"/>
                      </a:lnTo>
                      <a:lnTo>
                        <a:pt x="96" y="14"/>
                      </a:lnTo>
                      <a:lnTo>
                        <a:pt x="97" y="20"/>
                      </a:lnTo>
                      <a:lnTo>
                        <a:pt x="99" y="24"/>
                      </a:lnTo>
                      <a:lnTo>
                        <a:pt x="99" y="26"/>
                      </a:lnTo>
                      <a:lnTo>
                        <a:pt x="100" y="25"/>
                      </a:lnTo>
                    </a:path>
                  </a:pathLst>
                </a:custGeom>
                <a:grpFill/>
                <a:ln w="12700" cap="rnd" cmpd="sng">
                  <a:solidFill>
                    <a:srgbClr val="00FF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18" name="Freeform 117"/>
                <p:cNvSpPr>
                  <a:spLocks/>
                </p:cNvSpPr>
                <p:nvPr/>
              </p:nvSpPr>
              <p:spPr bwMode="auto">
                <a:xfrm>
                  <a:off x="2827" y="1396"/>
                  <a:ext cx="102" cy="26"/>
                </a:xfrm>
                <a:custGeom>
                  <a:avLst/>
                  <a:gdLst>
                    <a:gd name="T0" fmla="*/ 1 w 102"/>
                    <a:gd name="T1" fmla="*/ 22 h 26"/>
                    <a:gd name="T2" fmla="*/ 3 w 102"/>
                    <a:gd name="T3" fmla="*/ 15 h 26"/>
                    <a:gd name="T4" fmla="*/ 6 w 102"/>
                    <a:gd name="T5" fmla="*/ 11 h 26"/>
                    <a:gd name="T6" fmla="*/ 7 w 102"/>
                    <a:gd name="T7" fmla="*/ 13 h 26"/>
                    <a:gd name="T8" fmla="*/ 10 w 102"/>
                    <a:gd name="T9" fmla="*/ 15 h 26"/>
                    <a:gd name="T10" fmla="*/ 12 w 102"/>
                    <a:gd name="T11" fmla="*/ 14 h 26"/>
                    <a:gd name="T12" fmla="*/ 14 w 102"/>
                    <a:gd name="T13" fmla="*/ 11 h 26"/>
                    <a:gd name="T14" fmla="*/ 16 w 102"/>
                    <a:gd name="T15" fmla="*/ 7 h 26"/>
                    <a:gd name="T16" fmla="*/ 17 w 102"/>
                    <a:gd name="T17" fmla="*/ 4 h 26"/>
                    <a:gd name="T18" fmla="*/ 19 w 102"/>
                    <a:gd name="T19" fmla="*/ 4 h 26"/>
                    <a:gd name="T20" fmla="*/ 21 w 102"/>
                    <a:gd name="T21" fmla="*/ 6 h 26"/>
                    <a:gd name="T22" fmla="*/ 24 w 102"/>
                    <a:gd name="T23" fmla="*/ 8 h 26"/>
                    <a:gd name="T24" fmla="*/ 26 w 102"/>
                    <a:gd name="T25" fmla="*/ 7 h 26"/>
                    <a:gd name="T26" fmla="*/ 28 w 102"/>
                    <a:gd name="T27" fmla="*/ 6 h 26"/>
                    <a:gd name="T28" fmla="*/ 30 w 102"/>
                    <a:gd name="T29" fmla="*/ 5 h 26"/>
                    <a:gd name="T30" fmla="*/ 32 w 102"/>
                    <a:gd name="T31" fmla="*/ 6 h 26"/>
                    <a:gd name="T32" fmla="*/ 34 w 102"/>
                    <a:gd name="T33" fmla="*/ 7 h 26"/>
                    <a:gd name="T34" fmla="*/ 36 w 102"/>
                    <a:gd name="T35" fmla="*/ 6 h 26"/>
                    <a:gd name="T36" fmla="*/ 38 w 102"/>
                    <a:gd name="T37" fmla="*/ 6 h 26"/>
                    <a:gd name="T38" fmla="*/ 39 w 102"/>
                    <a:gd name="T39" fmla="*/ 7 h 26"/>
                    <a:gd name="T40" fmla="*/ 42 w 102"/>
                    <a:gd name="T41" fmla="*/ 9 h 26"/>
                    <a:gd name="T42" fmla="*/ 44 w 102"/>
                    <a:gd name="T43" fmla="*/ 9 h 26"/>
                    <a:gd name="T44" fmla="*/ 46 w 102"/>
                    <a:gd name="T45" fmla="*/ 10 h 26"/>
                    <a:gd name="T46" fmla="*/ 48 w 102"/>
                    <a:gd name="T47" fmla="*/ 7 h 26"/>
                    <a:gd name="T48" fmla="*/ 50 w 102"/>
                    <a:gd name="T49" fmla="*/ 4 h 26"/>
                    <a:gd name="T50" fmla="*/ 52 w 102"/>
                    <a:gd name="T51" fmla="*/ 2 h 26"/>
                    <a:gd name="T52" fmla="*/ 54 w 102"/>
                    <a:gd name="T53" fmla="*/ 2 h 26"/>
                    <a:gd name="T54" fmla="*/ 56 w 102"/>
                    <a:gd name="T55" fmla="*/ 4 h 26"/>
                    <a:gd name="T56" fmla="*/ 58 w 102"/>
                    <a:gd name="T57" fmla="*/ 4 h 26"/>
                    <a:gd name="T58" fmla="*/ 60 w 102"/>
                    <a:gd name="T59" fmla="*/ 5 h 26"/>
                    <a:gd name="T60" fmla="*/ 62 w 102"/>
                    <a:gd name="T61" fmla="*/ 7 h 26"/>
                    <a:gd name="T62" fmla="*/ 64 w 102"/>
                    <a:gd name="T63" fmla="*/ 9 h 26"/>
                    <a:gd name="T64" fmla="*/ 66 w 102"/>
                    <a:gd name="T65" fmla="*/ 7 h 26"/>
                    <a:gd name="T66" fmla="*/ 68 w 102"/>
                    <a:gd name="T67" fmla="*/ 4 h 26"/>
                    <a:gd name="T68" fmla="*/ 71 w 102"/>
                    <a:gd name="T69" fmla="*/ 2 h 26"/>
                    <a:gd name="T70" fmla="*/ 72 w 102"/>
                    <a:gd name="T71" fmla="*/ 3 h 26"/>
                    <a:gd name="T72" fmla="*/ 74 w 102"/>
                    <a:gd name="T73" fmla="*/ 5 h 26"/>
                    <a:gd name="T74" fmla="*/ 76 w 102"/>
                    <a:gd name="T75" fmla="*/ 6 h 26"/>
                    <a:gd name="T76" fmla="*/ 78 w 102"/>
                    <a:gd name="T77" fmla="*/ 6 h 26"/>
                    <a:gd name="T78" fmla="*/ 80 w 102"/>
                    <a:gd name="T79" fmla="*/ 5 h 26"/>
                    <a:gd name="T80" fmla="*/ 83 w 102"/>
                    <a:gd name="T81" fmla="*/ 5 h 26"/>
                    <a:gd name="T82" fmla="*/ 84 w 102"/>
                    <a:gd name="T83" fmla="*/ 5 h 26"/>
                    <a:gd name="T84" fmla="*/ 86 w 102"/>
                    <a:gd name="T85" fmla="*/ 3 h 26"/>
                    <a:gd name="T86" fmla="*/ 89 w 102"/>
                    <a:gd name="T87" fmla="*/ 1 h 26"/>
                    <a:gd name="T88" fmla="*/ 91 w 102"/>
                    <a:gd name="T89" fmla="*/ 0 h 26"/>
                    <a:gd name="T90" fmla="*/ 93 w 102"/>
                    <a:gd name="T91" fmla="*/ 1 h 26"/>
                    <a:gd name="T92" fmla="*/ 95 w 102"/>
                    <a:gd name="T93" fmla="*/ 1 h 26"/>
                    <a:gd name="T94" fmla="*/ 96 w 102"/>
                    <a:gd name="T95" fmla="*/ 3 h 26"/>
                    <a:gd name="T96" fmla="*/ 98 w 102"/>
                    <a:gd name="T97" fmla="*/ 6 h 26"/>
                    <a:gd name="T98" fmla="*/ 101 w 102"/>
                    <a:gd name="T99" fmla="*/ 7 h 2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2" h="26">
                      <a:moveTo>
                        <a:pt x="0" y="25"/>
                      </a:moveTo>
                      <a:lnTo>
                        <a:pt x="1" y="22"/>
                      </a:lnTo>
                      <a:lnTo>
                        <a:pt x="3" y="19"/>
                      </a:lnTo>
                      <a:lnTo>
                        <a:pt x="3" y="15"/>
                      </a:lnTo>
                      <a:lnTo>
                        <a:pt x="5" y="12"/>
                      </a:lnTo>
                      <a:lnTo>
                        <a:pt x="6" y="11"/>
                      </a:lnTo>
                      <a:lnTo>
                        <a:pt x="7" y="13"/>
                      </a:lnTo>
                      <a:lnTo>
                        <a:pt x="8" y="14"/>
                      </a:lnTo>
                      <a:lnTo>
                        <a:pt x="10" y="15"/>
                      </a:lnTo>
                      <a:lnTo>
                        <a:pt x="12" y="14"/>
                      </a:lnTo>
                      <a:lnTo>
                        <a:pt x="12" y="13"/>
                      </a:lnTo>
                      <a:lnTo>
                        <a:pt x="14" y="11"/>
                      </a:lnTo>
                      <a:lnTo>
                        <a:pt x="14" y="9"/>
                      </a:lnTo>
                      <a:lnTo>
                        <a:pt x="16" y="7"/>
                      </a:lnTo>
                      <a:lnTo>
                        <a:pt x="17" y="5"/>
                      </a:lnTo>
                      <a:lnTo>
                        <a:pt x="17" y="4"/>
                      </a:lnTo>
                      <a:lnTo>
                        <a:pt x="19" y="4"/>
                      </a:lnTo>
                      <a:lnTo>
                        <a:pt x="21" y="4"/>
                      </a:lnTo>
                      <a:lnTo>
                        <a:pt x="21" y="6"/>
                      </a:lnTo>
                      <a:lnTo>
                        <a:pt x="23" y="7"/>
                      </a:lnTo>
                      <a:lnTo>
                        <a:pt x="24" y="8"/>
                      </a:lnTo>
                      <a:lnTo>
                        <a:pt x="25" y="9"/>
                      </a:lnTo>
                      <a:lnTo>
                        <a:pt x="26" y="7"/>
                      </a:lnTo>
                      <a:lnTo>
                        <a:pt x="27" y="7"/>
                      </a:lnTo>
                      <a:lnTo>
                        <a:pt x="28" y="6"/>
                      </a:lnTo>
                      <a:lnTo>
                        <a:pt x="28" y="5"/>
                      </a:lnTo>
                      <a:lnTo>
                        <a:pt x="30" y="5"/>
                      </a:lnTo>
                      <a:lnTo>
                        <a:pt x="31" y="6"/>
                      </a:lnTo>
                      <a:lnTo>
                        <a:pt x="32" y="6"/>
                      </a:lnTo>
                      <a:lnTo>
                        <a:pt x="33" y="7"/>
                      </a:lnTo>
                      <a:lnTo>
                        <a:pt x="34" y="7"/>
                      </a:lnTo>
                      <a:lnTo>
                        <a:pt x="35" y="6"/>
                      </a:lnTo>
                      <a:lnTo>
                        <a:pt x="36" y="6"/>
                      </a:lnTo>
                      <a:lnTo>
                        <a:pt x="37" y="6"/>
                      </a:lnTo>
                      <a:lnTo>
                        <a:pt x="38" y="6"/>
                      </a:lnTo>
                      <a:lnTo>
                        <a:pt x="39" y="7"/>
                      </a:lnTo>
                      <a:lnTo>
                        <a:pt x="41" y="9"/>
                      </a:lnTo>
                      <a:lnTo>
                        <a:pt x="42" y="9"/>
                      </a:lnTo>
                      <a:lnTo>
                        <a:pt x="43" y="9"/>
                      </a:lnTo>
                      <a:lnTo>
                        <a:pt x="44" y="9"/>
                      </a:lnTo>
                      <a:lnTo>
                        <a:pt x="45" y="10"/>
                      </a:lnTo>
                      <a:lnTo>
                        <a:pt x="46" y="10"/>
                      </a:lnTo>
                      <a:lnTo>
                        <a:pt x="47" y="9"/>
                      </a:lnTo>
                      <a:lnTo>
                        <a:pt x="48" y="7"/>
                      </a:lnTo>
                      <a:lnTo>
                        <a:pt x="49" y="6"/>
                      </a:lnTo>
                      <a:lnTo>
                        <a:pt x="50" y="4"/>
                      </a:lnTo>
                      <a:lnTo>
                        <a:pt x="51" y="3"/>
                      </a:lnTo>
                      <a:lnTo>
                        <a:pt x="52" y="2"/>
                      </a:lnTo>
                      <a:lnTo>
                        <a:pt x="53" y="1"/>
                      </a:lnTo>
                      <a:lnTo>
                        <a:pt x="54" y="2"/>
                      </a:lnTo>
                      <a:lnTo>
                        <a:pt x="55" y="3"/>
                      </a:lnTo>
                      <a:lnTo>
                        <a:pt x="56" y="4"/>
                      </a:lnTo>
                      <a:lnTo>
                        <a:pt x="57" y="4"/>
                      </a:lnTo>
                      <a:lnTo>
                        <a:pt x="58" y="4"/>
                      </a:lnTo>
                      <a:lnTo>
                        <a:pt x="59" y="4"/>
                      </a:lnTo>
                      <a:lnTo>
                        <a:pt x="60" y="5"/>
                      </a:lnTo>
                      <a:lnTo>
                        <a:pt x="61" y="6"/>
                      </a:lnTo>
                      <a:lnTo>
                        <a:pt x="62" y="7"/>
                      </a:lnTo>
                      <a:lnTo>
                        <a:pt x="63" y="8"/>
                      </a:lnTo>
                      <a:lnTo>
                        <a:pt x="64" y="9"/>
                      </a:lnTo>
                      <a:lnTo>
                        <a:pt x="65" y="9"/>
                      </a:lnTo>
                      <a:lnTo>
                        <a:pt x="66" y="7"/>
                      </a:lnTo>
                      <a:lnTo>
                        <a:pt x="67" y="6"/>
                      </a:lnTo>
                      <a:lnTo>
                        <a:pt x="68" y="4"/>
                      </a:lnTo>
                      <a:lnTo>
                        <a:pt x="69" y="3"/>
                      </a:lnTo>
                      <a:lnTo>
                        <a:pt x="71" y="2"/>
                      </a:lnTo>
                      <a:lnTo>
                        <a:pt x="72" y="3"/>
                      </a:lnTo>
                      <a:lnTo>
                        <a:pt x="73" y="4"/>
                      </a:lnTo>
                      <a:lnTo>
                        <a:pt x="74" y="5"/>
                      </a:lnTo>
                      <a:lnTo>
                        <a:pt x="75" y="6"/>
                      </a:lnTo>
                      <a:lnTo>
                        <a:pt x="76" y="6"/>
                      </a:lnTo>
                      <a:lnTo>
                        <a:pt x="78" y="6"/>
                      </a:lnTo>
                      <a:lnTo>
                        <a:pt x="79" y="5"/>
                      </a:lnTo>
                      <a:lnTo>
                        <a:pt x="80" y="5"/>
                      </a:lnTo>
                      <a:lnTo>
                        <a:pt x="82" y="4"/>
                      </a:lnTo>
                      <a:lnTo>
                        <a:pt x="83" y="5"/>
                      </a:lnTo>
                      <a:lnTo>
                        <a:pt x="84" y="5"/>
                      </a:lnTo>
                      <a:lnTo>
                        <a:pt x="85" y="4"/>
                      </a:lnTo>
                      <a:lnTo>
                        <a:pt x="86" y="3"/>
                      </a:lnTo>
                      <a:lnTo>
                        <a:pt x="87" y="1"/>
                      </a:lnTo>
                      <a:lnTo>
                        <a:pt x="89" y="1"/>
                      </a:lnTo>
                      <a:lnTo>
                        <a:pt x="90" y="0"/>
                      </a:lnTo>
                      <a:lnTo>
                        <a:pt x="91" y="0"/>
                      </a:lnTo>
                      <a:lnTo>
                        <a:pt x="93" y="1"/>
                      </a:lnTo>
                      <a:lnTo>
                        <a:pt x="95" y="1"/>
                      </a:lnTo>
                      <a:lnTo>
                        <a:pt x="96" y="2"/>
                      </a:lnTo>
                      <a:lnTo>
                        <a:pt x="96" y="3"/>
                      </a:lnTo>
                      <a:lnTo>
                        <a:pt x="98" y="4"/>
                      </a:lnTo>
                      <a:lnTo>
                        <a:pt x="98" y="6"/>
                      </a:lnTo>
                      <a:lnTo>
                        <a:pt x="100" y="6"/>
                      </a:lnTo>
                      <a:lnTo>
                        <a:pt x="101" y="7"/>
                      </a:lnTo>
                    </a:path>
                  </a:pathLst>
                </a:custGeom>
                <a:grpFill/>
                <a:ln w="12700" cap="rnd" cmpd="sng">
                  <a:solidFill>
                    <a:srgbClr val="00FF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19" name="Freeform 118"/>
                <p:cNvSpPr>
                  <a:spLocks/>
                </p:cNvSpPr>
                <p:nvPr/>
              </p:nvSpPr>
              <p:spPr bwMode="auto">
                <a:xfrm>
                  <a:off x="2928" y="1384"/>
                  <a:ext cx="101" cy="20"/>
                </a:xfrm>
                <a:custGeom>
                  <a:avLst/>
                  <a:gdLst>
                    <a:gd name="T0" fmla="*/ 1 w 101"/>
                    <a:gd name="T1" fmla="*/ 19 h 20"/>
                    <a:gd name="T2" fmla="*/ 3 w 101"/>
                    <a:gd name="T3" fmla="*/ 16 h 20"/>
                    <a:gd name="T4" fmla="*/ 5 w 101"/>
                    <a:gd name="T5" fmla="*/ 15 h 20"/>
                    <a:gd name="T6" fmla="*/ 7 w 101"/>
                    <a:gd name="T7" fmla="*/ 16 h 20"/>
                    <a:gd name="T8" fmla="*/ 9 w 101"/>
                    <a:gd name="T9" fmla="*/ 16 h 20"/>
                    <a:gd name="T10" fmla="*/ 10 w 101"/>
                    <a:gd name="T11" fmla="*/ 15 h 20"/>
                    <a:gd name="T12" fmla="*/ 13 w 101"/>
                    <a:gd name="T13" fmla="*/ 13 h 20"/>
                    <a:gd name="T14" fmla="*/ 15 w 101"/>
                    <a:gd name="T15" fmla="*/ 13 h 20"/>
                    <a:gd name="T16" fmla="*/ 17 w 101"/>
                    <a:gd name="T17" fmla="*/ 14 h 20"/>
                    <a:gd name="T18" fmla="*/ 19 w 101"/>
                    <a:gd name="T19" fmla="*/ 15 h 20"/>
                    <a:gd name="T20" fmla="*/ 21 w 101"/>
                    <a:gd name="T21" fmla="*/ 17 h 20"/>
                    <a:gd name="T22" fmla="*/ 23 w 101"/>
                    <a:gd name="T23" fmla="*/ 17 h 20"/>
                    <a:gd name="T24" fmla="*/ 25 w 101"/>
                    <a:gd name="T25" fmla="*/ 14 h 20"/>
                    <a:gd name="T26" fmla="*/ 27 w 101"/>
                    <a:gd name="T27" fmla="*/ 13 h 20"/>
                    <a:gd name="T28" fmla="*/ 29 w 101"/>
                    <a:gd name="T29" fmla="*/ 11 h 20"/>
                    <a:gd name="T30" fmla="*/ 31 w 101"/>
                    <a:gd name="T31" fmla="*/ 12 h 20"/>
                    <a:gd name="T32" fmla="*/ 33 w 101"/>
                    <a:gd name="T33" fmla="*/ 14 h 20"/>
                    <a:gd name="T34" fmla="*/ 35 w 101"/>
                    <a:gd name="T35" fmla="*/ 16 h 20"/>
                    <a:gd name="T36" fmla="*/ 37 w 101"/>
                    <a:gd name="T37" fmla="*/ 17 h 20"/>
                    <a:gd name="T38" fmla="*/ 39 w 101"/>
                    <a:gd name="T39" fmla="*/ 17 h 20"/>
                    <a:gd name="T40" fmla="*/ 41 w 101"/>
                    <a:gd name="T41" fmla="*/ 15 h 20"/>
                    <a:gd name="T42" fmla="*/ 43 w 101"/>
                    <a:gd name="T43" fmla="*/ 12 h 20"/>
                    <a:gd name="T44" fmla="*/ 45 w 101"/>
                    <a:gd name="T45" fmla="*/ 10 h 20"/>
                    <a:gd name="T46" fmla="*/ 47 w 101"/>
                    <a:gd name="T47" fmla="*/ 10 h 20"/>
                    <a:gd name="T48" fmla="*/ 49 w 101"/>
                    <a:gd name="T49" fmla="*/ 12 h 20"/>
                    <a:gd name="T50" fmla="*/ 51 w 101"/>
                    <a:gd name="T51" fmla="*/ 11 h 20"/>
                    <a:gd name="T52" fmla="*/ 54 w 101"/>
                    <a:gd name="T53" fmla="*/ 9 h 20"/>
                    <a:gd name="T54" fmla="*/ 55 w 101"/>
                    <a:gd name="T55" fmla="*/ 10 h 20"/>
                    <a:gd name="T56" fmla="*/ 57 w 101"/>
                    <a:gd name="T57" fmla="*/ 13 h 20"/>
                    <a:gd name="T58" fmla="*/ 59 w 101"/>
                    <a:gd name="T59" fmla="*/ 13 h 20"/>
                    <a:gd name="T60" fmla="*/ 61 w 101"/>
                    <a:gd name="T61" fmla="*/ 14 h 20"/>
                    <a:gd name="T62" fmla="*/ 63 w 101"/>
                    <a:gd name="T63" fmla="*/ 15 h 20"/>
                    <a:gd name="T64" fmla="*/ 65 w 101"/>
                    <a:gd name="T65" fmla="*/ 14 h 20"/>
                    <a:gd name="T66" fmla="*/ 68 w 101"/>
                    <a:gd name="T67" fmla="*/ 9 h 20"/>
                    <a:gd name="T68" fmla="*/ 69 w 101"/>
                    <a:gd name="T69" fmla="*/ 7 h 20"/>
                    <a:gd name="T70" fmla="*/ 72 w 101"/>
                    <a:gd name="T71" fmla="*/ 10 h 20"/>
                    <a:gd name="T72" fmla="*/ 74 w 101"/>
                    <a:gd name="T73" fmla="*/ 12 h 20"/>
                    <a:gd name="T74" fmla="*/ 75 w 101"/>
                    <a:gd name="T75" fmla="*/ 9 h 20"/>
                    <a:gd name="T76" fmla="*/ 77 w 101"/>
                    <a:gd name="T77" fmla="*/ 7 h 20"/>
                    <a:gd name="T78" fmla="*/ 79 w 101"/>
                    <a:gd name="T79" fmla="*/ 8 h 20"/>
                    <a:gd name="T80" fmla="*/ 81 w 101"/>
                    <a:gd name="T81" fmla="*/ 10 h 20"/>
                    <a:gd name="T82" fmla="*/ 83 w 101"/>
                    <a:gd name="T83" fmla="*/ 8 h 20"/>
                    <a:gd name="T84" fmla="*/ 86 w 101"/>
                    <a:gd name="T85" fmla="*/ 8 h 20"/>
                    <a:gd name="T86" fmla="*/ 88 w 101"/>
                    <a:gd name="T87" fmla="*/ 7 h 20"/>
                    <a:gd name="T88" fmla="*/ 90 w 101"/>
                    <a:gd name="T89" fmla="*/ 4 h 20"/>
                    <a:gd name="T90" fmla="*/ 92 w 101"/>
                    <a:gd name="T91" fmla="*/ 0 h 20"/>
                    <a:gd name="T92" fmla="*/ 94 w 101"/>
                    <a:gd name="T93" fmla="*/ 1 h 20"/>
                    <a:gd name="T94" fmla="*/ 95 w 101"/>
                    <a:gd name="T95" fmla="*/ 5 h 20"/>
                    <a:gd name="T96" fmla="*/ 97 w 101"/>
                    <a:gd name="T97" fmla="*/ 9 h 20"/>
                    <a:gd name="T98" fmla="*/ 100 w 101"/>
                    <a:gd name="T99" fmla="*/ 13 h 20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1" h="20">
                      <a:moveTo>
                        <a:pt x="0" y="19"/>
                      </a:moveTo>
                      <a:lnTo>
                        <a:pt x="1" y="19"/>
                      </a:lnTo>
                      <a:lnTo>
                        <a:pt x="2" y="17"/>
                      </a:lnTo>
                      <a:lnTo>
                        <a:pt x="3" y="16"/>
                      </a:lnTo>
                      <a:lnTo>
                        <a:pt x="4" y="15"/>
                      </a:lnTo>
                      <a:lnTo>
                        <a:pt x="5" y="15"/>
                      </a:lnTo>
                      <a:lnTo>
                        <a:pt x="6" y="16"/>
                      </a:lnTo>
                      <a:lnTo>
                        <a:pt x="7" y="16"/>
                      </a:lnTo>
                      <a:lnTo>
                        <a:pt x="8" y="16"/>
                      </a:lnTo>
                      <a:lnTo>
                        <a:pt x="9" y="16"/>
                      </a:lnTo>
                      <a:lnTo>
                        <a:pt x="10" y="15"/>
                      </a:lnTo>
                      <a:lnTo>
                        <a:pt x="12" y="14"/>
                      </a:lnTo>
                      <a:lnTo>
                        <a:pt x="13" y="13"/>
                      </a:lnTo>
                      <a:lnTo>
                        <a:pt x="14" y="13"/>
                      </a:lnTo>
                      <a:lnTo>
                        <a:pt x="15" y="13"/>
                      </a:lnTo>
                      <a:lnTo>
                        <a:pt x="16" y="13"/>
                      </a:lnTo>
                      <a:lnTo>
                        <a:pt x="17" y="14"/>
                      </a:lnTo>
                      <a:lnTo>
                        <a:pt x="17" y="15"/>
                      </a:lnTo>
                      <a:lnTo>
                        <a:pt x="19" y="15"/>
                      </a:lnTo>
                      <a:lnTo>
                        <a:pt x="20" y="16"/>
                      </a:lnTo>
                      <a:lnTo>
                        <a:pt x="21" y="17"/>
                      </a:lnTo>
                      <a:lnTo>
                        <a:pt x="22" y="17"/>
                      </a:lnTo>
                      <a:lnTo>
                        <a:pt x="23" y="17"/>
                      </a:lnTo>
                      <a:lnTo>
                        <a:pt x="24" y="15"/>
                      </a:lnTo>
                      <a:lnTo>
                        <a:pt x="25" y="14"/>
                      </a:lnTo>
                      <a:lnTo>
                        <a:pt x="26" y="13"/>
                      </a:lnTo>
                      <a:lnTo>
                        <a:pt x="27" y="13"/>
                      </a:lnTo>
                      <a:lnTo>
                        <a:pt x="28" y="12"/>
                      </a:lnTo>
                      <a:lnTo>
                        <a:pt x="29" y="11"/>
                      </a:lnTo>
                      <a:lnTo>
                        <a:pt x="30" y="11"/>
                      </a:lnTo>
                      <a:lnTo>
                        <a:pt x="31" y="12"/>
                      </a:lnTo>
                      <a:lnTo>
                        <a:pt x="32" y="13"/>
                      </a:lnTo>
                      <a:lnTo>
                        <a:pt x="33" y="14"/>
                      </a:lnTo>
                      <a:lnTo>
                        <a:pt x="34" y="15"/>
                      </a:lnTo>
                      <a:lnTo>
                        <a:pt x="35" y="16"/>
                      </a:lnTo>
                      <a:lnTo>
                        <a:pt x="36" y="16"/>
                      </a:lnTo>
                      <a:lnTo>
                        <a:pt x="37" y="17"/>
                      </a:lnTo>
                      <a:lnTo>
                        <a:pt x="38" y="18"/>
                      </a:lnTo>
                      <a:lnTo>
                        <a:pt x="39" y="17"/>
                      </a:lnTo>
                      <a:lnTo>
                        <a:pt x="40" y="16"/>
                      </a:lnTo>
                      <a:lnTo>
                        <a:pt x="41" y="15"/>
                      </a:lnTo>
                      <a:lnTo>
                        <a:pt x="42" y="14"/>
                      </a:lnTo>
                      <a:lnTo>
                        <a:pt x="43" y="12"/>
                      </a:lnTo>
                      <a:lnTo>
                        <a:pt x="44" y="10"/>
                      </a:lnTo>
                      <a:lnTo>
                        <a:pt x="45" y="10"/>
                      </a:lnTo>
                      <a:lnTo>
                        <a:pt x="46" y="9"/>
                      </a:lnTo>
                      <a:lnTo>
                        <a:pt x="47" y="10"/>
                      </a:lnTo>
                      <a:lnTo>
                        <a:pt x="48" y="11"/>
                      </a:lnTo>
                      <a:lnTo>
                        <a:pt x="49" y="12"/>
                      </a:lnTo>
                      <a:lnTo>
                        <a:pt x="50" y="12"/>
                      </a:lnTo>
                      <a:lnTo>
                        <a:pt x="51" y="11"/>
                      </a:lnTo>
                      <a:lnTo>
                        <a:pt x="52" y="9"/>
                      </a:lnTo>
                      <a:lnTo>
                        <a:pt x="54" y="9"/>
                      </a:lnTo>
                      <a:lnTo>
                        <a:pt x="55" y="10"/>
                      </a:lnTo>
                      <a:lnTo>
                        <a:pt x="56" y="11"/>
                      </a:lnTo>
                      <a:lnTo>
                        <a:pt x="57" y="13"/>
                      </a:lnTo>
                      <a:lnTo>
                        <a:pt x="58" y="13"/>
                      </a:lnTo>
                      <a:lnTo>
                        <a:pt x="59" y="13"/>
                      </a:lnTo>
                      <a:lnTo>
                        <a:pt x="61" y="14"/>
                      </a:lnTo>
                      <a:lnTo>
                        <a:pt x="62" y="15"/>
                      </a:lnTo>
                      <a:lnTo>
                        <a:pt x="63" y="15"/>
                      </a:lnTo>
                      <a:lnTo>
                        <a:pt x="65" y="15"/>
                      </a:lnTo>
                      <a:lnTo>
                        <a:pt x="65" y="14"/>
                      </a:lnTo>
                      <a:lnTo>
                        <a:pt x="66" y="11"/>
                      </a:lnTo>
                      <a:lnTo>
                        <a:pt x="68" y="9"/>
                      </a:lnTo>
                      <a:lnTo>
                        <a:pt x="68" y="8"/>
                      </a:lnTo>
                      <a:lnTo>
                        <a:pt x="69" y="7"/>
                      </a:lnTo>
                      <a:lnTo>
                        <a:pt x="70" y="8"/>
                      </a:lnTo>
                      <a:lnTo>
                        <a:pt x="72" y="10"/>
                      </a:lnTo>
                      <a:lnTo>
                        <a:pt x="72" y="11"/>
                      </a:lnTo>
                      <a:lnTo>
                        <a:pt x="74" y="12"/>
                      </a:lnTo>
                      <a:lnTo>
                        <a:pt x="74" y="11"/>
                      </a:lnTo>
                      <a:lnTo>
                        <a:pt x="75" y="9"/>
                      </a:lnTo>
                      <a:lnTo>
                        <a:pt x="76" y="8"/>
                      </a:lnTo>
                      <a:lnTo>
                        <a:pt x="77" y="7"/>
                      </a:lnTo>
                      <a:lnTo>
                        <a:pt x="79" y="7"/>
                      </a:lnTo>
                      <a:lnTo>
                        <a:pt x="79" y="8"/>
                      </a:lnTo>
                      <a:lnTo>
                        <a:pt x="81" y="9"/>
                      </a:lnTo>
                      <a:lnTo>
                        <a:pt x="81" y="10"/>
                      </a:lnTo>
                      <a:lnTo>
                        <a:pt x="83" y="9"/>
                      </a:lnTo>
                      <a:lnTo>
                        <a:pt x="83" y="8"/>
                      </a:lnTo>
                      <a:lnTo>
                        <a:pt x="85" y="8"/>
                      </a:lnTo>
                      <a:lnTo>
                        <a:pt x="86" y="8"/>
                      </a:lnTo>
                      <a:lnTo>
                        <a:pt x="86" y="7"/>
                      </a:lnTo>
                      <a:lnTo>
                        <a:pt x="88" y="7"/>
                      </a:lnTo>
                      <a:lnTo>
                        <a:pt x="88" y="6"/>
                      </a:lnTo>
                      <a:lnTo>
                        <a:pt x="90" y="4"/>
                      </a:lnTo>
                      <a:lnTo>
                        <a:pt x="90" y="1"/>
                      </a:lnTo>
                      <a:lnTo>
                        <a:pt x="92" y="0"/>
                      </a:lnTo>
                      <a:lnTo>
                        <a:pt x="93" y="0"/>
                      </a:lnTo>
                      <a:lnTo>
                        <a:pt x="94" y="1"/>
                      </a:lnTo>
                      <a:lnTo>
                        <a:pt x="95" y="3"/>
                      </a:lnTo>
                      <a:lnTo>
                        <a:pt x="95" y="5"/>
                      </a:lnTo>
                      <a:lnTo>
                        <a:pt x="97" y="7"/>
                      </a:lnTo>
                      <a:lnTo>
                        <a:pt x="97" y="9"/>
                      </a:lnTo>
                      <a:lnTo>
                        <a:pt x="99" y="11"/>
                      </a:lnTo>
                      <a:lnTo>
                        <a:pt x="100" y="13"/>
                      </a:lnTo>
                    </a:path>
                  </a:pathLst>
                </a:custGeom>
                <a:grpFill/>
                <a:ln w="12700" cap="rnd" cmpd="sng">
                  <a:solidFill>
                    <a:srgbClr val="00FF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20" name="Freeform 119"/>
                <p:cNvSpPr>
                  <a:spLocks/>
                </p:cNvSpPr>
                <p:nvPr/>
              </p:nvSpPr>
              <p:spPr bwMode="auto">
                <a:xfrm>
                  <a:off x="3028" y="1372"/>
                  <a:ext cx="101" cy="110"/>
                </a:xfrm>
                <a:custGeom>
                  <a:avLst/>
                  <a:gdLst>
                    <a:gd name="T0" fmla="*/ 1 w 101"/>
                    <a:gd name="T1" fmla="*/ 28 h 110"/>
                    <a:gd name="T2" fmla="*/ 3 w 101"/>
                    <a:gd name="T3" fmla="*/ 32 h 110"/>
                    <a:gd name="T4" fmla="*/ 5 w 101"/>
                    <a:gd name="T5" fmla="*/ 30 h 110"/>
                    <a:gd name="T6" fmla="*/ 6 w 101"/>
                    <a:gd name="T7" fmla="*/ 20 h 110"/>
                    <a:gd name="T8" fmla="*/ 8 w 101"/>
                    <a:gd name="T9" fmla="*/ 10 h 110"/>
                    <a:gd name="T10" fmla="*/ 11 w 101"/>
                    <a:gd name="T11" fmla="*/ 10 h 110"/>
                    <a:gd name="T12" fmla="*/ 13 w 101"/>
                    <a:gd name="T13" fmla="*/ 19 h 110"/>
                    <a:gd name="T14" fmla="*/ 15 w 101"/>
                    <a:gd name="T15" fmla="*/ 31 h 110"/>
                    <a:gd name="T16" fmla="*/ 17 w 101"/>
                    <a:gd name="T17" fmla="*/ 35 h 110"/>
                    <a:gd name="T18" fmla="*/ 19 w 101"/>
                    <a:gd name="T19" fmla="*/ 34 h 110"/>
                    <a:gd name="T20" fmla="*/ 21 w 101"/>
                    <a:gd name="T21" fmla="*/ 29 h 110"/>
                    <a:gd name="T22" fmla="*/ 23 w 101"/>
                    <a:gd name="T23" fmla="*/ 23 h 110"/>
                    <a:gd name="T24" fmla="*/ 25 w 101"/>
                    <a:gd name="T25" fmla="*/ 15 h 110"/>
                    <a:gd name="T26" fmla="*/ 27 w 101"/>
                    <a:gd name="T27" fmla="*/ 12 h 110"/>
                    <a:gd name="T28" fmla="*/ 29 w 101"/>
                    <a:gd name="T29" fmla="*/ 11 h 110"/>
                    <a:gd name="T30" fmla="*/ 31 w 101"/>
                    <a:gd name="T31" fmla="*/ 11 h 110"/>
                    <a:gd name="T32" fmla="*/ 33 w 101"/>
                    <a:gd name="T33" fmla="*/ 9 h 110"/>
                    <a:gd name="T34" fmla="*/ 35 w 101"/>
                    <a:gd name="T35" fmla="*/ 7 h 110"/>
                    <a:gd name="T36" fmla="*/ 38 w 101"/>
                    <a:gd name="T37" fmla="*/ 6 h 110"/>
                    <a:gd name="T38" fmla="*/ 40 w 101"/>
                    <a:gd name="T39" fmla="*/ 8 h 110"/>
                    <a:gd name="T40" fmla="*/ 41 w 101"/>
                    <a:gd name="T41" fmla="*/ 9 h 110"/>
                    <a:gd name="T42" fmla="*/ 44 w 101"/>
                    <a:gd name="T43" fmla="*/ 7 h 110"/>
                    <a:gd name="T44" fmla="*/ 45 w 101"/>
                    <a:gd name="T45" fmla="*/ 3 h 110"/>
                    <a:gd name="T46" fmla="*/ 47 w 101"/>
                    <a:gd name="T47" fmla="*/ 0 h 110"/>
                    <a:gd name="T48" fmla="*/ 49 w 101"/>
                    <a:gd name="T49" fmla="*/ 6 h 110"/>
                    <a:gd name="T50" fmla="*/ 52 w 101"/>
                    <a:gd name="T51" fmla="*/ 23 h 110"/>
                    <a:gd name="T52" fmla="*/ 53 w 101"/>
                    <a:gd name="T53" fmla="*/ 40 h 110"/>
                    <a:gd name="T54" fmla="*/ 55 w 101"/>
                    <a:gd name="T55" fmla="*/ 52 h 110"/>
                    <a:gd name="T56" fmla="*/ 58 w 101"/>
                    <a:gd name="T57" fmla="*/ 66 h 110"/>
                    <a:gd name="T58" fmla="*/ 60 w 101"/>
                    <a:gd name="T59" fmla="*/ 86 h 110"/>
                    <a:gd name="T60" fmla="*/ 62 w 101"/>
                    <a:gd name="T61" fmla="*/ 105 h 110"/>
                    <a:gd name="T62" fmla="*/ 64 w 101"/>
                    <a:gd name="T63" fmla="*/ 105 h 110"/>
                    <a:gd name="T64" fmla="*/ 66 w 101"/>
                    <a:gd name="T65" fmla="*/ 81 h 110"/>
                    <a:gd name="T66" fmla="*/ 68 w 101"/>
                    <a:gd name="T67" fmla="*/ 52 h 110"/>
                    <a:gd name="T68" fmla="*/ 70 w 101"/>
                    <a:gd name="T69" fmla="*/ 35 h 110"/>
                    <a:gd name="T70" fmla="*/ 72 w 101"/>
                    <a:gd name="T71" fmla="*/ 31 h 110"/>
                    <a:gd name="T72" fmla="*/ 73 w 101"/>
                    <a:gd name="T73" fmla="*/ 31 h 110"/>
                    <a:gd name="T74" fmla="*/ 76 w 101"/>
                    <a:gd name="T75" fmla="*/ 30 h 110"/>
                    <a:gd name="T76" fmla="*/ 78 w 101"/>
                    <a:gd name="T77" fmla="*/ 29 h 110"/>
                    <a:gd name="T78" fmla="*/ 80 w 101"/>
                    <a:gd name="T79" fmla="*/ 31 h 110"/>
                    <a:gd name="T80" fmla="*/ 82 w 101"/>
                    <a:gd name="T81" fmla="*/ 37 h 110"/>
                    <a:gd name="T82" fmla="*/ 84 w 101"/>
                    <a:gd name="T83" fmla="*/ 42 h 110"/>
                    <a:gd name="T84" fmla="*/ 86 w 101"/>
                    <a:gd name="T85" fmla="*/ 42 h 110"/>
                    <a:gd name="T86" fmla="*/ 88 w 101"/>
                    <a:gd name="T87" fmla="*/ 33 h 110"/>
                    <a:gd name="T88" fmla="*/ 90 w 101"/>
                    <a:gd name="T89" fmla="*/ 21 h 110"/>
                    <a:gd name="T90" fmla="*/ 92 w 101"/>
                    <a:gd name="T91" fmla="*/ 12 h 110"/>
                    <a:gd name="T92" fmla="*/ 94 w 101"/>
                    <a:gd name="T93" fmla="*/ 8 h 110"/>
                    <a:gd name="T94" fmla="*/ 96 w 101"/>
                    <a:gd name="T95" fmla="*/ 7 h 110"/>
                    <a:gd name="T96" fmla="*/ 98 w 101"/>
                    <a:gd name="T97" fmla="*/ 7 h 110"/>
                    <a:gd name="T98" fmla="*/ 100 w 101"/>
                    <a:gd name="T99" fmla="*/ 8 h 110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1" h="110">
                      <a:moveTo>
                        <a:pt x="0" y="25"/>
                      </a:moveTo>
                      <a:lnTo>
                        <a:pt x="1" y="28"/>
                      </a:lnTo>
                      <a:lnTo>
                        <a:pt x="1" y="30"/>
                      </a:lnTo>
                      <a:lnTo>
                        <a:pt x="3" y="32"/>
                      </a:lnTo>
                      <a:lnTo>
                        <a:pt x="4" y="32"/>
                      </a:lnTo>
                      <a:lnTo>
                        <a:pt x="5" y="30"/>
                      </a:lnTo>
                      <a:lnTo>
                        <a:pt x="6" y="26"/>
                      </a:lnTo>
                      <a:lnTo>
                        <a:pt x="6" y="20"/>
                      </a:lnTo>
                      <a:lnTo>
                        <a:pt x="8" y="14"/>
                      </a:lnTo>
                      <a:lnTo>
                        <a:pt x="8" y="10"/>
                      </a:lnTo>
                      <a:lnTo>
                        <a:pt x="10" y="8"/>
                      </a:lnTo>
                      <a:lnTo>
                        <a:pt x="11" y="10"/>
                      </a:lnTo>
                      <a:lnTo>
                        <a:pt x="12" y="13"/>
                      </a:lnTo>
                      <a:lnTo>
                        <a:pt x="13" y="19"/>
                      </a:lnTo>
                      <a:lnTo>
                        <a:pt x="14" y="26"/>
                      </a:lnTo>
                      <a:lnTo>
                        <a:pt x="15" y="31"/>
                      </a:lnTo>
                      <a:lnTo>
                        <a:pt x="16" y="34"/>
                      </a:lnTo>
                      <a:lnTo>
                        <a:pt x="17" y="35"/>
                      </a:lnTo>
                      <a:lnTo>
                        <a:pt x="18" y="35"/>
                      </a:lnTo>
                      <a:lnTo>
                        <a:pt x="19" y="34"/>
                      </a:lnTo>
                      <a:lnTo>
                        <a:pt x="20" y="31"/>
                      </a:lnTo>
                      <a:lnTo>
                        <a:pt x="21" y="29"/>
                      </a:lnTo>
                      <a:lnTo>
                        <a:pt x="22" y="26"/>
                      </a:lnTo>
                      <a:lnTo>
                        <a:pt x="23" y="23"/>
                      </a:lnTo>
                      <a:lnTo>
                        <a:pt x="24" y="19"/>
                      </a:lnTo>
                      <a:lnTo>
                        <a:pt x="25" y="15"/>
                      </a:lnTo>
                      <a:lnTo>
                        <a:pt x="26" y="13"/>
                      </a:lnTo>
                      <a:lnTo>
                        <a:pt x="27" y="12"/>
                      </a:lnTo>
                      <a:lnTo>
                        <a:pt x="28" y="11"/>
                      </a:lnTo>
                      <a:lnTo>
                        <a:pt x="29" y="11"/>
                      </a:lnTo>
                      <a:lnTo>
                        <a:pt x="30" y="12"/>
                      </a:lnTo>
                      <a:lnTo>
                        <a:pt x="31" y="11"/>
                      </a:lnTo>
                      <a:lnTo>
                        <a:pt x="32" y="10"/>
                      </a:lnTo>
                      <a:lnTo>
                        <a:pt x="33" y="9"/>
                      </a:lnTo>
                      <a:lnTo>
                        <a:pt x="34" y="8"/>
                      </a:lnTo>
                      <a:lnTo>
                        <a:pt x="35" y="7"/>
                      </a:lnTo>
                      <a:lnTo>
                        <a:pt x="36" y="7"/>
                      </a:lnTo>
                      <a:lnTo>
                        <a:pt x="38" y="6"/>
                      </a:lnTo>
                      <a:lnTo>
                        <a:pt x="38" y="7"/>
                      </a:lnTo>
                      <a:lnTo>
                        <a:pt x="40" y="8"/>
                      </a:lnTo>
                      <a:lnTo>
                        <a:pt x="41" y="9"/>
                      </a:lnTo>
                      <a:lnTo>
                        <a:pt x="42" y="8"/>
                      </a:lnTo>
                      <a:lnTo>
                        <a:pt x="44" y="7"/>
                      </a:lnTo>
                      <a:lnTo>
                        <a:pt x="45" y="5"/>
                      </a:lnTo>
                      <a:lnTo>
                        <a:pt x="45" y="3"/>
                      </a:lnTo>
                      <a:lnTo>
                        <a:pt x="46" y="0"/>
                      </a:lnTo>
                      <a:lnTo>
                        <a:pt x="47" y="0"/>
                      </a:lnTo>
                      <a:lnTo>
                        <a:pt x="48" y="2"/>
                      </a:lnTo>
                      <a:lnTo>
                        <a:pt x="49" y="6"/>
                      </a:lnTo>
                      <a:lnTo>
                        <a:pt x="51" y="13"/>
                      </a:lnTo>
                      <a:lnTo>
                        <a:pt x="52" y="23"/>
                      </a:lnTo>
                      <a:lnTo>
                        <a:pt x="53" y="32"/>
                      </a:lnTo>
                      <a:lnTo>
                        <a:pt x="53" y="40"/>
                      </a:lnTo>
                      <a:lnTo>
                        <a:pt x="55" y="46"/>
                      </a:lnTo>
                      <a:lnTo>
                        <a:pt x="55" y="52"/>
                      </a:lnTo>
                      <a:lnTo>
                        <a:pt x="56" y="58"/>
                      </a:lnTo>
                      <a:lnTo>
                        <a:pt x="58" y="66"/>
                      </a:lnTo>
                      <a:lnTo>
                        <a:pt x="58" y="75"/>
                      </a:lnTo>
                      <a:lnTo>
                        <a:pt x="60" y="86"/>
                      </a:lnTo>
                      <a:lnTo>
                        <a:pt x="60" y="97"/>
                      </a:lnTo>
                      <a:lnTo>
                        <a:pt x="62" y="105"/>
                      </a:lnTo>
                      <a:lnTo>
                        <a:pt x="63" y="109"/>
                      </a:lnTo>
                      <a:lnTo>
                        <a:pt x="64" y="105"/>
                      </a:lnTo>
                      <a:lnTo>
                        <a:pt x="65" y="95"/>
                      </a:lnTo>
                      <a:lnTo>
                        <a:pt x="66" y="81"/>
                      </a:lnTo>
                      <a:lnTo>
                        <a:pt x="67" y="66"/>
                      </a:lnTo>
                      <a:lnTo>
                        <a:pt x="68" y="52"/>
                      </a:lnTo>
                      <a:lnTo>
                        <a:pt x="69" y="42"/>
                      </a:lnTo>
                      <a:lnTo>
                        <a:pt x="70" y="35"/>
                      </a:lnTo>
                      <a:lnTo>
                        <a:pt x="71" y="32"/>
                      </a:lnTo>
                      <a:lnTo>
                        <a:pt x="72" y="31"/>
                      </a:lnTo>
                      <a:lnTo>
                        <a:pt x="73" y="31"/>
                      </a:lnTo>
                      <a:lnTo>
                        <a:pt x="75" y="31"/>
                      </a:lnTo>
                      <a:lnTo>
                        <a:pt x="76" y="30"/>
                      </a:lnTo>
                      <a:lnTo>
                        <a:pt x="77" y="29"/>
                      </a:lnTo>
                      <a:lnTo>
                        <a:pt x="78" y="29"/>
                      </a:lnTo>
                      <a:lnTo>
                        <a:pt x="79" y="29"/>
                      </a:lnTo>
                      <a:lnTo>
                        <a:pt x="80" y="31"/>
                      </a:lnTo>
                      <a:lnTo>
                        <a:pt x="81" y="34"/>
                      </a:lnTo>
                      <a:lnTo>
                        <a:pt x="82" y="37"/>
                      </a:lnTo>
                      <a:lnTo>
                        <a:pt x="83" y="40"/>
                      </a:lnTo>
                      <a:lnTo>
                        <a:pt x="84" y="42"/>
                      </a:lnTo>
                      <a:lnTo>
                        <a:pt x="85" y="43"/>
                      </a:lnTo>
                      <a:lnTo>
                        <a:pt x="86" y="42"/>
                      </a:lnTo>
                      <a:lnTo>
                        <a:pt x="87" y="38"/>
                      </a:lnTo>
                      <a:lnTo>
                        <a:pt x="88" y="33"/>
                      </a:lnTo>
                      <a:lnTo>
                        <a:pt x="89" y="27"/>
                      </a:lnTo>
                      <a:lnTo>
                        <a:pt x="90" y="21"/>
                      </a:lnTo>
                      <a:lnTo>
                        <a:pt x="92" y="16"/>
                      </a:lnTo>
                      <a:lnTo>
                        <a:pt x="92" y="12"/>
                      </a:lnTo>
                      <a:lnTo>
                        <a:pt x="93" y="10"/>
                      </a:lnTo>
                      <a:lnTo>
                        <a:pt x="94" y="8"/>
                      </a:lnTo>
                      <a:lnTo>
                        <a:pt x="95" y="8"/>
                      </a:lnTo>
                      <a:lnTo>
                        <a:pt x="96" y="7"/>
                      </a:lnTo>
                      <a:lnTo>
                        <a:pt x="97" y="7"/>
                      </a:lnTo>
                      <a:lnTo>
                        <a:pt x="98" y="7"/>
                      </a:lnTo>
                      <a:lnTo>
                        <a:pt x="99" y="7"/>
                      </a:lnTo>
                      <a:lnTo>
                        <a:pt x="100" y="8"/>
                      </a:lnTo>
                    </a:path>
                  </a:pathLst>
                </a:custGeom>
                <a:grpFill/>
                <a:ln w="12700" cap="rnd" cmpd="sng">
                  <a:solidFill>
                    <a:srgbClr val="00FF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21" name="Freeform 120"/>
                <p:cNvSpPr>
                  <a:spLocks/>
                </p:cNvSpPr>
                <p:nvPr/>
              </p:nvSpPr>
              <p:spPr bwMode="auto">
                <a:xfrm>
                  <a:off x="3128" y="1221"/>
                  <a:ext cx="100" cy="274"/>
                </a:xfrm>
                <a:custGeom>
                  <a:avLst/>
                  <a:gdLst>
                    <a:gd name="T0" fmla="*/ 1 w 100"/>
                    <a:gd name="T1" fmla="*/ 158 h 274"/>
                    <a:gd name="T2" fmla="*/ 3 w 100"/>
                    <a:gd name="T3" fmla="*/ 159 h 274"/>
                    <a:gd name="T4" fmla="*/ 5 w 100"/>
                    <a:gd name="T5" fmla="*/ 157 h 274"/>
                    <a:gd name="T6" fmla="*/ 7 w 100"/>
                    <a:gd name="T7" fmla="*/ 153 h 274"/>
                    <a:gd name="T8" fmla="*/ 10 w 100"/>
                    <a:gd name="T9" fmla="*/ 146 h 274"/>
                    <a:gd name="T10" fmla="*/ 11 w 100"/>
                    <a:gd name="T11" fmla="*/ 136 h 274"/>
                    <a:gd name="T12" fmla="*/ 13 w 100"/>
                    <a:gd name="T13" fmla="*/ 129 h 274"/>
                    <a:gd name="T14" fmla="*/ 15 w 100"/>
                    <a:gd name="T15" fmla="*/ 130 h 274"/>
                    <a:gd name="T16" fmla="*/ 17 w 100"/>
                    <a:gd name="T17" fmla="*/ 131 h 274"/>
                    <a:gd name="T18" fmla="*/ 19 w 100"/>
                    <a:gd name="T19" fmla="*/ 122 h 274"/>
                    <a:gd name="T20" fmla="*/ 21 w 100"/>
                    <a:gd name="T21" fmla="*/ 123 h 274"/>
                    <a:gd name="T22" fmla="*/ 23 w 100"/>
                    <a:gd name="T23" fmla="*/ 159 h 274"/>
                    <a:gd name="T24" fmla="*/ 25 w 100"/>
                    <a:gd name="T25" fmla="*/ 219 h 274"/>
                    <a:gd name="T26" fmla="*/ 27 w 100"/>
                    <a:gd name="T27" fmla="*/ 254 h 274"/>
                    <a:gd name="T28" fmla="*/ 29 w 100"/>
                    <a:gd name="T29" fmla="*/ 252 h 274"/>
                    <a:gd name="T30" fmla="*/ 31 w 100"/>
                    <a:gd name="T31" fmla="*/ 242 h 274"/>
                    <a:gd name="T32" fmla="*/ 33 w 100"/>
                    <a:gd name="T33" fmla="*/ 255 h 274"/>
                    <a:gd name="T34" fmla="*/ 35 w 100"/>
                    <a:gd name="T35" fmla="*/ 272 h 274"/>
                    <a:gd name="T36" fmla="*/ 37 w 100"/>
                    <a:gd name="T37" fmla="*/ 265 h 274"/>
                    <a:gd name="T38" fmla="*/ 39 w 100"/>
                    <a:gd name="T39" fmla="*/ 235 h 274"/>
                    <a:gd name="T40" fmla="*/ 41 w 100"/>
                    <a:gd name="T41" fmla="*/ 210 h 274"/>
                    <a:gd name="T42" fmla="*/ 43 w 100"/>
                    <a:gd name="T43" fmla="*/ 204 h 274"/>
                    <a:gd name="T44" fmla="*/ 45 w 100"/>
                    <a:gd name="T45" fmla="*/ 207 h 274"/>
                    <a:gd name="T46" fmla="*/ 47 w 100"/>
                    <a:gd name="T47" fmla="*/ 206 h 274"/>
                    <a:gd name="T48" fmla="*/ 49 w 100"/>
                    <a:gd name="T49" fmla="*/ 203 h 274"/>
                    <a:gd name="T50" fmla="*/ 51 w 100"/>
                    <a:gd name="T51" fmla="*/ 198 h 274"/>
                    <a:gd name="T52" fmla="*/ 53 w 100"/>
                    <a:gd name="T53" fmla="*/ 194 h 274"/>
                    <a:gd name="T54" fmla="*/ 55 w 100"/>
                    <a:gd name="T55" fmla="*/ 189 h 274"/>
                    <a:gd name="T56" fmla="*/ 56 w 100"/>
                    <a:gd name="T57" fmla="*/ 182 h 274"/>
                    <a:gd name="T58" fmla="*/ 59 w 100"/>
                    <a:gd name="T59" fmla="*/ 171 h 274"/>
                    <a:gd name="T60" fmla="*/ 61 w 100"/>
                    <a:gd name="T61" fmla="*/ 162 h 274"/>
                    <a:gd name="T62" fmla="*/ 63 w 100"/>
                    <a:gd name="T63" fmla="*/ 159 h 274"/>
                    <a:gd name="T64" fmla="*/ 65 w 100"/>
                    <a:gd name="T65" fmla="*/ 161 h 274"/>
                    <a:gd name="T66" fmla="*/ 67 w 100"/>
                    <a:gd name="T67" fmla="*/ 159 h 274"/>
                    <a:gd name="T68" fmla="*/ 69 w 100"/>
                    <a:gd name="T69" fmla="*/ 155 h 274"/>
                    <a:gd name="T70" fmla="*/ 70 w 100"/>
                    <a:gd name="T71" fmla="*/ 155 h 274"/>
                    <a:gd name="T72" fmla="*/ 73 w 100"/>
                    <a:gd name="T73" fmla="*/ 157 h 274"/>
                    <a:gd name="T74" fmla="*/ 75 w 100"/>
                    <a:gd name="T75" fmla="*/ 157 h 274"/>
                    <a:gd name="T76" fmla="*/ 77 w 100"/>
                    <a:gd name="T77" fmla="*/ 155 h 274"/>
                    <a:gd name="T78" fmla="*/ 79 w 100"/>
                    <a:gd name="T79" fmla="*/ 152 h 274"/>
                    <a:gd name="T80" fmla="*/ 81 w 100"/>
                    <a:gd name="T81" fmla="*/ 148 h 274"/>
                    <a:gd name="T82" fmla="*/ 83 w 100"/>
                    <a:gd name="T83" fmla="*/ 145 h 274"/>
                    <a:gd name="T84" fmla="*/ 84 w 100"/>
                    <a:gd name="T85" fmla="*/ 143 h 274"/>
                    <a:gd name="T86" fmla="*/ 87 w 100"/>
                    <a:gd name="T87" fmla="*/ 139 h 274"/>
                    <a:gd name="T88" fmla="*/ 89 w 100"/>
                    <a:gd name="T89" fmla="*/ 132 h 274"/>
                    <a:gd name="T90" fmla="*/ 91 w 100"/>
                    <a:gd name="T91" fmla="*/ 118 h 274"/>
                    <a:gd name="T92" fmla="*/ 93 w 100"/>
                    <a:gd name="T93" fmla="*/ 99 h 274"/>
                    <a:gd name="T94" fmla="*/ 95 w 100"/>
                    <a:gd name="T95" fmla="*/ 73 h 274"/>
                    <a:gd name="T96" fmla="*/ 96 w 100"/>
                    <a:gd name="T97" fmla="*/ 33 h 274"/>
                    <a:gd name="T98" fmla="*/ 99 w 100"/>
                    <a:gd name="T99" fmla="*/ 0 h 274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0" h="274">
                      <a:moveTo>
                        <a:pt x="0" y="157"/>
                      </a:moveTo>
                      <a:lnTo>
                        <a:pt x="1" y="158"/>
                      </a:lnTo>
                      <a:lnTo>
                        <a:pt x="3" y="159"/>
                      </a:lnTo>
                      <a:lnTo>
                        <a:pt x="4" y="158"/>
                      </a:lnTo>
                      <a:lnTo>
                        <a:pt x="5" y="157"/>
                      </a:lnTo>
                      <a:lnTo>
                        <a:pt x="6" y="155"/>
                      </a:lnTo>
                      <a:lnTo>
                        <a:pt x="7" y="153"/>
                      </a:lnTo>
                      <a:lnTo>
                        <a:pt x="8" y="150"/>
                      </a:lnTo>
                      <a:lnTo>
                        <a:pt x="10" y="146"/>
                      </a:lnTo>
                      <a:lnTo>
                        <a:pt x="10" y="141"/>
                      </a:lnTo>
                      <a:lnTo>
                        <a:pt x="11" y="136"/>
                      </a:lnTo>
                      <a:lnTo>
                        <a:pt x="12" y="131"/>
                      </a:lnTo>
                      <a:lnTo>
                        <a:pt x="13" y="129"/>
                      </a:lnTo>
                      <a:lnTo>
                        <a:pt x="14" y="129"/>
                      </a:lnTo>
                      <a:lnTo>
                        <a:pt x="15" y="130"/>
                      </a:lnTo>
                      <a:lnTo>
                        <a:pt x="17" y="132"/>
                      </a:lnTo>
                      <a:lnTo>
                        <a:pt x="17" y="131"/>
                      </a:lnTo>
                      <a:lnTo>
                        <a:pt x="18" y="127"/>
                      </a:lnTo>
                      <a:lnTo>
                        <a:pt x="19" y="122"/>
                      </a:lnTo>
                      <a:lnTo>
                        <a:pt x="20" y="119"/>
                      </a:lnTo>
                      <a:lnTo>
                        <a:pt x="21" y="123"/>
                      </a:lnTo>
                      <a:lnTo>
                        <a:pt x="22" y="136"/>
                      </a:lnTo>
                      <a:lnTo>
                        <a:pt x="23" y="159"/>
                      </a:lnTo>
                      <a:lnTo>
                        <a:pt x="24" y="189"/>
                      </a:lnTo>
                      <a:lnTo>
                        <a:pt x="25" y="219"/>
                      </a:lnTo>
                      <a:lnTo>
                        <a:pt x="26" y="242"/>
                      </a:lnTo>
                      <a:lnTo>
                        <a:pt x="27" y="254"/>
                      </a:lnTo>
                      <a:lnTo>
                        <a:pt x="28" y="257"/>
                      </a:lnTo>
                      <a:lnTo>
                        <a:pt x="29" y="252"/>
                      </a:lnTo>
                      <a:lnTo>
                        <a:pt x="30" y="245"/>
                      </a:lnTo>
                      <a:lnTo>
                        <a:pt x="31" y="242"/>
                      </a:lnTo>
                      <a:lnTo>
                        <a:pt x="32" y="246"/>
                      </a:lnTo>
                      <a:lnTo>
                        <a:pt x="33" y="255"/>
                      </a:lnTo>
                      <a:lnTo>
                        <a:pt x="34" y="265"/>
                      </a:lnTo>
                      <a:lnTo>
                        <a:pt x="35" y="272"/>
                      </a:lnTo>
                      <a:lnTo>
                        <a:pt x="36" y="273"/>
                      </a:lnTo>
                      <a:lnTo>
                        <a:pt x="37" y="265"/>
                      </a:lnTo>
                      <a:lnTo>
                        <a:pt x="38" y="251"/>
                      </a:lnTo>
                      <a:lnTo>
                        <a:pt x="39" y="235"/>
                      </a:lnTo>
                      <a:lnTo>
                        <a:pt x="40" y="221"/>
                      </a:lnTo>
                      <a:lnTo>
                        <a:pt x="41" y="210"/>
                      </a:lnTo>
                      <a:lnTo>
                        <a:pt x="42" y="205"/>
                      </a:lnTo>
                      <a:lnTo>
                        <a:pt x="43" y="204"/>
                      </a:lnTo>
                      <a:lnTo>
                        <a:pt x="44" y="205"/>
                      </a:lnTo>
                      <a:lnTo>
                        <a:pt x="45" y="207"/>
                      </a:lnTo>
                      <a:lnTo>
                        <a:pt x="46" y="206"/>
                      </a:lnTo>
                      <a:lnTo>
                        <a:pt x="47" y="206"/>
                      </a:lnTo>
                      <a:lnTo>
                        <a:pt x="48" y="205"/>
                      </a:lnTo>
                      <a:lnTo>
                        <a:pt x="49" y="203"/>
                      </a:lnTo>
                      <a:lnTo>
                        <a:pt x="50" y="200"/>
                      </a:lnTo>
                      <a:lnTo>
                        <a:pt x="51" y="198"/>
                      </a:lnTo>
                      <a:lnTo>
                        <a:pt x="52" y="196"/>
                      </a:lnTo>
                      <a:lnTo>
                        <a:pt x="53" y="194"/>
                      </a:lnTo>
                      <a:lnTo>
                        <a:pt x="54" y="191"/>
                      </a:lnTo>
                      <a:lnTo>
                        <a:pt x="55" y="189"/>
                      </a:lnTo>
                      <a:lnTo>
                        <a:pt x="56" y="186"/>
                      </a:lnTo>
                      <a:lnTo>
                        <a:pt x="56" y="182"/>
                      </a:lnTo>
                      <a:lnTo>
                        <a:pt x="58" y="176"/>
                      </a:lnTo>
                      <a:lnTo>
                        <a:pt x="59" y="171"/>
                      </a:lnTo>
                      <a:lnTo>
                        <a:pt x="60" y="166"/>
                      </a:lnTo>
                      <a:lnTo>
                        <a:pt x="61" y="162"/>
                      </a:lnTo>
                      <a:lnTo>
                        <a:pt x="62" y="160"/>
                      </a:lnTo>
                      <a:lnTo>
                        <a:pt x="63" y="159"/>
                      </a:lnTo>
                      <a:lnTo>
                        <a:pt x="63" y="160"/>
                      </a:lnTo>
                      <a:lnTo>
                        <a:pt x="65" y="161"/>
                      </a:lnTo>
                      <a:lnTo>
                        <a:pt x="66" y="161"/>
                      </a:lnTo>
                      <a:lnTo>
                        <a:pt x="67" y="159"/>
                      </a:lnTo>
                      <a:lnTo>
                        <a:pt x="68" y="157"/>
                      </a:lnTo>
                      <a:lnTo>
                        <a:pt x="69" y="155"/>
                      </a:lnTo>
                      <a:lnTo>
                        <a:pt x="70" y="154"/>
                      </a:lnTo>
                      <a:lnTo>
                        <a:pt x="70" y="155"/>
                      </a:lnTo>
                      <a:lnTo>
                        <a:pt x="72" y="156"/>
                      </a:lnTo>
                      <a:lnTo>
                        <a:pt x="73" y="157"/>
                      </a:lnTo>
                      <a:lnTo>
                        <a:pt x="74" y="158"/>
                      </a:lnTo>
                      <a:lnTo>
                        <a:pt x="75" y="157"/>
                      </a:lnTo>
                      <a:lnTo>
                        <a:pt x="76" y="156"/>
                      </a:lnTo>
                      <a:lnTo>
                        <a:pt x="77" y="155"/>
                      </a:lnTo>
                      <a:lnTo>
                        <a:pt x="77" y="153"/>
                      </a:lnTo>
                      <a:lnTo>
                        <a:pt x="79" y="152"/>
                      </a:lnTo>
                      <a:lnTo>
                        <a:pt x="80" y="150"/>
                      </a:lnTo>
                      <a:lnTo>
                        <a:pt x="81" y="148"/>
                      </a:lnTo>
                      <a:lnTo>
                        <a:pt x="82" y="147"/>
                      </a:lnTo>
                      <a:lnTo>
                        <a:pt x="83" y="145"/>
                      </a:lnTo>
                      <a:lnTo>
                        <a:pt x="84" y="144"/>
                      </a:lnTo>
                      <a:lnTo>
                        <a:pt x="84" y="143"/>
                      </a:lnTo>
                      <a:lnTo>
                        <a:pt x="86" y="141"/>
                      </a:lnTo>
                      <a:lnTo>
                        <a:pt x="87" y="139"/>
                      </a:lnTo>
                      <a:lnTo>
                        <a:pt x="88" y="137"/>
                      </a:lnTo>
                      <a:lnTo>
                        <a:pt x="89" y="132"/>
                      </a:lnTo>
                      <a:lnTo>
                        <a:pt x="89" y="125"/>
                      </a:lnTo>
                      <a:lnTo>
                        <a:pt x="91" y="118"/>
                      </a:lnTo>
                      <a:lnTo>
                        <a:pt x="92" y="109"/>
                      </a:lnTo>
                      <a:lnTo>
                        <a:pt x="93" y="99"/>
                      </a:lnTo>
                      <a:lnTo>
                        <a:pt x="94" y="87"/>
                      </a:lnTo>
                      <a:lnTo>
                        <a:pt x="95" y="73"/>
                      </a:lnTo>
                      <a:lnTo>
                        <a:pt x="95" y="55"/>
                      </a:lnTo>
                      <a:lnTo>
                        <a:pt x="96" y="33"/>
                      </a:lnTo>
                      <a:lnTo>
                        <a:pt x="98" y="12"/>
                      </a:lnTo>
                      <a:lnTo>
                        <a:pt x="99" y="0"/>
                      </a:lnTo>
                    </a:path>
                  </a:pathLst>
                </a:custGeom>
                <a:grpFill/>
                <a:ln w="12700" cap="rnd" cmpd="sng">
                  <a:solidFill>
                    <a:srgbClr val="00FF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22" name="Freeform 121"/>
                <p:cNvSpPr>
                  <a:spLocks/>
                </p:cNvSpPr>
                <p:nvPr/>
              </p:nvSpPr>
              <p:spPr bwMode="auto">
                <a:xfrm>
                  <a:off x="3227" y="1221"/>
                  <a:ext cx="103" cy="534"/>
                </a:xfrm>
                <a:custGeom>
                  <a:avLst/>
                  <a:gdLst>
                    <a:gd name="T0" fmla="*/ 1 w 103"/>
                    <a:gd name="T1" fmla="*/ 7 h 534"/>
                    <a:gd name="T2" fmla="*/ 3 w 103"/>
                    <a:gd name="T3" fmla="*/ 109 h 534"/>
                    <a:gd name="T4" fmla="*/ 5 w 103"/>
                    <a:gd name="T5" fmla="*/ 313 h 534"/>
                    <a:gd name="T6" fmla="*/ 7 w 103"/>
                    <a:gd name="T7" fmla="*/ 493 h 534"/>
                    <a:gd name="T8" fmla="*/ 9 w 103"/>
                    <a:gd name="T9" fmla="*/ 530 h 534"/>
                    <a:gd name="T10" fmla="*/ 11 w 103"/>
                    <a:gd name="T11" fmla="*/ 429 h 534"/>
                    <a:gd name="T12" fmla="*/ 13 w 103"/>
                    <a:gd name="T13" fmla="*/ 301 h 534"/>
                    <a:gd name="T14" fmla="*/ 15 w 103"/>
                    <a:gd name="T15" fmla="*/ 222 h 534"/>
                    <a:gd name="T16" fmla="*/ 17 w 103"/>
                    <a:gd name="T17" fmla="*/ 194 h 534"/>
                    <a:gd name="T18" fmla="*/ 19 w 103"/>
                    <a:gd name="T19" fmla="*/ 185 h 534"/>
                    <a:gd name="T20" fmla="*/ 21 w 103"/>
                    <a:gd name="T21" fmla="*/ 187 h 534"/>
                    <a:gd name="T22" fmla="*/ 23 w 103"/>
                    <a:gd name="T23" fmla="*/ 203 h 534"/>
                    <a:gd name="T24" fmla="*/ 26 w 103"/>
                    <a:gd name="T25" fmla="*/ 227 h 534"/>
                    <a:gd name="T26" fmla="*/ 28 w 103"/>
                    <a:gd name="T27" fmla="*/ 244 h 534"/>
                    <a:gd name="T28" fmla="*/ 30 w 103"/>
                    <a:gd name="T29" fmla="*/ 241 h 534"/>
                    <a:gd name="T30" fmla="*/ 32 w 103"/>
                    <a:gd name="T31" fmla="*/ 223 h 534"/>
                    <a:gd name="T32" fmla="*/ 34 w 103"/>
                    <a:gd name="T33" fmla="*/ 202 h 534"/>
                    <a:gd name="T34" fmla="*/ 36 w 103"/>
                    <a:gd name="T35" fmla="*/ 189 h 534"/>
                    <a:gd name="T36" fmla="*/ 38 w 103"/>
                    <a:gd name="T37" fmla="*/ 181 h 534"/>
                    <a:gd name="T38" fmla="*/ 40 w 103"/>
                    <a:gd name="T39" fmla="*/ 179 h 534"/>
                    <a:gd name="T40" fmla="*/ 42 w 103"/>
                    <a:gd name="T41" fmla="*/ 177 h 534"/>
                    <a:gd name="T42" fmla="*/ 44 w 103"/>
                    <a:gd name="T43" fmla="*/ 175 h 534"/>
                    <a:gd name="T44" fmla="*/ 46 w 103"/>
                    <a:gd name="T45" fmla="*/ 172 h 534"/>
                    <a:gd name="T46" fmla="*/ 48 w 103"/>
                    <a:gd name="T47" fmla="*/ 170 h 534"/>
                    <a:gd name="T48" fmla="*/ 50 w 103"/>
                    <a:gd name="T49" fmla="*/ 170 h 534"/>
                    <a:gd name="T50" fmla="*/ 52 w 103"/>
                    <a:gd name="T51" fmla="*/ 171 h 534"/>
                    <a:gd name="T52" fmla="*/ 55 w 103"/>
                    <a:gd name="T53" fmla="*/ 173 h 534"/>
                    <a:gd name="T54" fmla="*/ 56 w 103"/>
                    <a:gd name="T55" fmla="*/ 175 h 534"/>
                    <a:gd name="T56" fmla="*/ 59 w 103"/>
                    <a:gd name="T57" fmla="*/ 175 h 534"/>
                    <a:gd name="T58" fmla="*/ 61 w 103"/>
                    <a:gd name="T59" fmla="*/ 173 h 534"/>
                    <a:gd name="T60" fmla="*/ 63 w 103"/>
                    <a:gd name="T61" fmla="*/ 172 h 534"/>
                    <a:gd name="T62" fmla="*/ 65 w 103"/>
                    <a:gd name="T63" fmla="*/ 169 h 534"/>
                    <a:gd name="T64" fmla="*/ 67 w 103"/>
                    <a:gd name="T65" fmla="*/ 167 h 534"/>
                    <a:gd name="T66" fmla="*/ 69 w 103"/>
                    <a:gd name="T67" fmla="*/ 167 h 534"/>
                    <a:gd name="T68" fmla="*/ 71 w 103"/>
                    <a:gd name="T69" fmla="*/ 173 h 534"/>
                    <a:gd name="T70" fmla="*/ 74 w 103"/>
                    <a:gd name="T71" fmla="*/ 175 h 534"/>
                    <a:gd name="T72" fmla="*/ 76 w 103"/>
                    <a:gd name="T73" fmla="*/ 174 h 534"/>
                    <a:gd name="T74" fmla="*/ 77 w 103"/>
                    <a:gd name="T75" fmla="*/ 170 h 534"/>
                    <a:gd name="T76" fmla="*/ 79 w 103"/>
                    <a:gd name="T77" fmla="*/ 169 h 534"/>
                    <a:gd name="T78" fmla="*/ 81 w 103"/>
                    <a:gd name="T79" fmla="*/ 169 h 534"/>
                    <a:gd name="T80" fmla="*/ 83 w 103"/>
                    <a:gd name="T81" fmla="*/ 170 h 534"/>
                    <a:gd name="T82" fmla="*/ 85 w 103"/>
                    <a:gd name="T83" fmla="*/ 171 h 534"/>
                    <a:gd name="T84" fmla="*/ 88 w 103"/>
                    <a:gd name="T85" fmla="*/ 172 h 534"/>
                    <a:gd name="T86" fmla="*/ 89 w 103"/>
                    <a:gd name="T87" fmla="*/ 173 h 534"/>
                    <a:gd name="T88" fmla="*/ 92 w 103"/>
                    <a:gd name="T89" fmla="*/ 169 h 534"/>
                    <a:gd name="T90" fmla="*/ 94 w 103"/>
                    <a:gd name="T91" fmla="*/ 165 h 534"/>
                    <a:gd name="T92" fmla="*/ 96 w 103"/>
                    <a:gd name="T93" fmla="*/ 167 h 534"/>
                    <a:gd name="T94" fmla="*/ 98 w 103"/>
                    <a:gd name="T95" fmla="*/ 174 h 534"/>
                    <a:gd name="T96" fmla="*/ 100 w 103"/>
                    <a:gd name="T97" fmla="*/ 180 h 534"/>
                    <a:gd name="T98" fmla="*/ 102 w 103"/>
                    <a:gd name="T99" fmla="*/ 174 h 534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3" h="534">
                      <a:moveTo>
                        <a:pt x="0" y="0"/>
                      </a:moveTo>
                      <a:lnTo>
                        <a:pt x="1" y="7"/>
                      </a:lnTo>
                      <a:lnTo>
                        <a:pt x="2" y="42"/>
                      </a:lnTo>
                      <a:lnTo>
                        <a:pt x="3" y="109"/>
                      </a:lnTo>
                      <a:lnTo>
                        <a:pt x="3" y="204"/>
                      </a:lnTo>
                      <a:lnTo>
                        <a:pt x="5" y="313"/>
                      </a:lnTo>
                      <a:lnTo>
                        <a:pt x="6" y="416"/>
                      </a:lnTo>
                      <a:lnTo>
                        <a:pt x="7" y="493"/>
                      </a:lnTo>
                      <a:lnTo>
                        <a:pt x="8" y="533"/>
                      </a:lnTo>
                      <a:lnTo>
                        <a:pt x="9" y="530"/>
                      </a:lnTo>
                      <a:lnTo>
                        <a:pt x="10" y="491"/>
                      </a:lnTo>
                      <a:lnTo>
                        <a:pt x="11" y="429"/>
                      </a:lnTo>
                      <a:lnTo>
                        <a:pt x="12" y="361"/>
                      </a:lnTo>
                      <a:lnTo>
                        <a:pt x="13" y="301"/>
                      </a:lnTo>
                      <a:lnTo>
                        <a:pt x="15" y="253"/>
                      </a:lnTo>
                      <a:lnTo>
                        <a:pt x="15" y="222"/>
                      </a:lnTo>
                      <a:lnTo>
                        <a:pt x="16" y="203"/>
                      </a:lnTo>
                      <a:lnTo>
                        <a:pt x="17" y="194"/>
                      </a:lnTo>
                      <a:lnTo>
                        <a:pt x="19" y="188"/>
                      </a:lnTo>
                      <a:lnTo>
                        <a:pt x="19" y="185"/>
                      </a:lnTo>
                      <a:lnTo>
                        <a:pt x="21" y="185"/>
                      </a:lnTo>
                      <a:lnTo>
                        <a:pt x="21" y="187"/>
                      </a:lnTo>
                      <a:lnTo>
                        <a:pt x="23" y="193"/>
                      </a:lnTo>
                      <a:lnTo>
                        <a:pt x="23" y="203"/>
                      </a:lnTo>
                      <a:lnTo>
                        <a:pt x="25" y="215"/>
                      </a:lnTo>
                      <a:lnTo>
                        <a:pt x="26" y="227"/>
                      </a:lnTo>
                      <a:lnTo>
                        <a:pt x="26" y="238"/>
                      </a:lnTo>
                      <a:lnTo>
                        <a:pt x="28" y="244"/>
                      </a:lnTo>
                      <a:lnTo>
                        <a:pt x="28" y="245"/>
                      </a:lnTo>
                      <a:lnTo>
                        <a:pt x="30" y="241"/>
                      </a:lnTo>
                      <a:lnTo>
                        <a:pt x="30" y="233"/>
                      </a:lnTo>
                      <a:lnTo>
                        <a:pt x="32" y="223"/>
                      </a:lnTo>
                      <a:lnTo>
                        <a:pt x="33" y="212"/>
                      </a:lnTo>
                      <a:lnTo>
                        <a:pt x="34" y="202"/>
                      </a:lnTo>
                      <a:lnTo>
                        <a:pt x="35" y="195"/>
                      </a:lnTo>
                      <a:lnTo>
                        <a:pt x="36" y="189"/>
                      </a:lnTo>
                      <a:lnTo>
                        <a:pt x="37" y="185"/>
                      </a:lnTo>
                      <a:lnTo>
                        <a:pt x="38" y="181"/>
                      </a:lnTo>
                      <a:lnTo>
                        <a:pt x="39" y="179"/>
                      </a:lnTo>
                      <a:lnTo>
                        <a:pt x="40" y="179"/>
                      </a:lnTo>
                      <a:lnTo>
                        <a:pt x="41" y="179"/>
                      </a:lnTo>
                      <a:lnTo>
                        <a:pt x="42" y="177"/>
                      </a:lnTo>
                      <a:lnTo>
                        <a:pt x="43" y="176"/>
                      </a:lnTo>
                      <a:lnTo>
                        <a:pt x="44" y="175"/>
                      </a:lnTo>
                      <a:lnTo>
                        <a:pt x="45" y="174"/>
                      </a:lnTo>
                      <a:lnTo>
                        <a:pt x="46" y="172"/>
                      </a:lnTo>
                      <a:lnTo>
                        <a:pt x="48" y="171"/>
                      </a:lnTo>
                      <a:lnTo>
                        <a:pt x="48" y="170"/>
                      </a:lnTo>
                      <a:lnTo>
                        <a:pt x="49" y="170"/>
                      </a:lnTo>
                      <a:lnTo>
                        <a:pt x="50" y="170"/>
                      </a:lnTo>
                      <a:lnTo>
                        <a:pt x="52" y="170"/>
                      </a:lnTo>
                      <a:lnTo>
                        <a:pt x="52" y="171"/>
                      </a:lnTo>
                      <a:lnTo>
                        <a:pt x="54" y="172"/>
                      </a:lnTo>
                      <a:lnTo>
                        <a:pt x="55" y="173"/>
                      </a:lnTo>
                      <a:lnTo>
                        <a:pt x="56" y="174"/>
                      </a:lnTo>
                      <a:lnTo>
                        <a:pt x="56" y="175"/>
                      </a:lnTo>
                      <a:lnTo>
                        <a:pt x="58" y="176"/>
                      </a:lnTo>
                      <a:lnTo>
                        <a:pt x="59" y="175"/>
                      </a:lnTo>
                      <a:lnTo>
                        <a:pt x="60" y="174"/>
                      </a:lnTo>
                      <a:lnTo>
                        <a:pt x="61" y="173"/>
                      </a:lnTo>
                      <a:lnTo>
                        <a:pt x="62" y="173"/>
                      </a:lnTo>
                      <a:lnTo>
                        <a:pt x="63" y="172"/>
                      </a:lnTo>
                      <a:lnTo>
                        <a:pt x="64" y="170"/>
                      </a:lnTo>
                      <a:lnTo>
                        <a:pt x="65" y="169"/>
                      </a:lnTo>
                      <a:lnTo>
                        <a:pt x="66" y="168"/>
                      </a:lnTo>
                      <a:lnTo>
                        <a:pt x="67" y="167"/>
                      </a:lnTo>
                      <a:lnTo>
                        <a:pt x="68" y="166"/>
                      </a:lnTo>
                      <a:lnTo>
                        <a:pt x="69" y="167"/>
                      </a:lnTo>
                      <a:lnTo>
                        <a:pt x="70" y="170"/>
                      </a:lnTo>
                      <a:lnTo>
                        <a:pt x="71" y="173"/>
                      </a:lnTo>
                      <a:lnTo>
                        <a:pt x="72" y="175"/>
                      </a:lnTo>
                      <a:lnTo>
                        <a:pt x="74" y="175"/>
                      </a:lnTo>
                      <a:lnTo>
                        <a:pt x="76" y="174"/>
                      </a:lnTo>
                      <a:lnTo>
                        <a:pt x="76" y="172"/>
                      </a:lnTo>
                      <a:lnTo>
                        <a:pt x="77" y="170"/>
                      </a:lnTo>
                      <a:lnTo>
                        <a:pt x="78" y="169"/>
                      </a:lnTo>
                      <a:lnTo>
                        <a:pt x="79" y="169"/>
                      </a:lnTo>
                      <a:lnTo>
                        <a:pt x="81" y="169"/>
                      </a:lnTo>
                      <a:lnTo>
                        <a:pt x="83" y="170"/>
                      </a:lnTo>
                      <a:lnTo>
                        <a:pt x="85" y="170"/>
                      </a:lnTo>
                      <a:lnTo>
                        <a:pt x="85" y="171"/>
                      </a:lnTo>
                      <a:lnTo>
                        <a:pt x="87" y="171"/>
                      </a:lnTo>
                      <a:lnTo>
                        <a:pt x="88" y="172"/>
                      </a:lnTo>
                      <a:lnTo>
                        <a:pt x="89" y="173"/>
                      </a:lnTo>
                      <a:lnTo>
                        <a:pt x="91" y="171"/>
                      </a:lnTo>
                      <a:lnTo>
                        <a:pt x="92" y="169"/>
                      </a:lnTo>
                      <a:lnTo>
                        <a:pt x="93" y="166"/>
                      </a:lnTo>
                      <a:lnTo>
                        <a:pt x="94" y="165"/>
                      </a:lnTo>
                      <a:lnTo>
                        <a:pt x="95" y="165"/>
                      </a:lnTo>
                      <a:lnTo>
                        <a:pt x="96" y="167"/>
                      </a:lnTo>
                      <a:lnTo>
                        <a:pt x="97" y="170"/>
                      </a:lnTo>
                      <a:lnTo>
                        <a:pt x="98" y="174"/>
                      </a:lnTo>
                      <a:lnTo>
                        <a:pt x="99" y="177"/>
                      </a:lnTo>
                      <a:lnTo>
                        <a:pt x="100" y="180"/>
                      </a:lnTo>
                      <a:lnTo>
                        <a:pt x="101" y="177"/>
                      </a:lnTo>
                      <a:lnTo>
                        <a:pt x="102" y="174"/>
                      </a:lnTo>
                    </a:path>
                  </a:pathLst>
                </a:custGeom>
                <a:grpFill/>
                <a:ln w="12700" cap="rnd" cmpd="sng">
                  <a:solidFill>
                    <a:srgbClr val="00FF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23" name="Freeform 122"/>
                <p:cNvSpPr>
                  <a:spLocks/>
                </p:cNvSpPr>
                <p:nvPr/>
              </p:nvSpPr>
              <p:spPr bwMode="auto">
                <a:xfrm>
                  <a:off x="3329" y="1385"/>
                  <a:ext cx="100" cy="17"/>
                </a:xfrm>
                <a:custGeom>
                  <a:avLst/>
                  <a:gdLst>
                    <a:gd name="T0" fmla="*/ 1 w 100"/>
                    <a:gd name="T1" fmla="*/ 10 h 17"/>
                    <a:gd name="T2" fmla="*/ 3 w 100"/>
                    <a:gd name="T3" fmla="*/ 2 h 17"/>
                    <a:gd name="T4" fmla="*/ 5 w 100"/>
                    <a:gd name="T5" fmla="*/ 5 h 17"/>
                    <a:gd name="T6" fmla="*/ 7 w 100"/>
                    <a:gd name="T7" fmla="*/ 13 h 17"/>
                    <a:gd name="T8" fmla="*/ 9 w 100"/>
                    <a:gd name="T9" fmla="*/ 14 h 17"/>
                    <a:gd name="T10" fmla="*/ 11 w 100"/>
                    <a:gd name="T11" fmla="*/ 13 h 17"/>
                    <a:gd name="T12" fmla="*/ 13 w 100"/>
                    <a:gd name="T13" fmla="*/ 11 h 17"/>
                    <a:gd name="T14" fmla="*/ 15 w 100"/>
                    <a:gd name="T15" fmla="*/ 7 h 17"/>
                    <a:gd name="T16" fmla="*/ 17 w 100"/>
                    <a:gd name="T17" fmla="*/ 4 h 17"/>
                    <a:gd name="T18" fmla="*/ 19 w 100"/>
                    <a:gd name="T19" fmla="*/ 4 h 17"/>
                    <a:gd name="T20" fmla="*/ 21 w 100"/>
                    <a:gd name="T21" fmla="*/ 10 h 17"/>
                    <a:gd name="T22" fmla="*/ 23 w 100"/>
                    <a:gd name="T23" fmla="*/ 13 h 17"/>
                    <a:gd name="T24" fmla="*/ 26 w 100"/>
                    <a:gd name="T25" fmla="*/ 14 h 17"/>
                    <a:gd name="T26" fmla="*/ 27 w 100"/>
                    <a:gd name="T27" fmla="*/ 10 h 17"/>
                    <a:gd name="T28" fmla="*/ 29 w 100"/>
                    <a:gd name="T29" fmla="*/ 4 h 17"/>
                    <a:gd name="T30" fmla="*/ 31 w 100"/>
                    <a:gd name="T31" fmla="*/ 1 h 17"/>
                    <a:gd name="T32" fmla="*/ 33 w 100"/>
                    <a:gd name="T33" fmla="*/ 4 h 17"/>
                    <a:gd name="T34" fmla="*/ 35 w 100"/>
                    <a:gd name="T35" fmla="*/ 10 h 17"/>
                    <a:gd name="T36" fmla="*/ 38 w 100"/>
                    <a:gd name="T37" fmla="*/ 10 h 17"/>
                    <a:gd name="T38" fmla="*/ 39 w 100"/>
                    <a:gd name="T39" fmla="*/ 8 h 17"/>
                    <a:gd name="T40" fmla="*/ 41 w 100"/>
                    <a:gd name="T41" fmla="*/ 5 h 17"/>
                    <a:gd name="T42" fmla="*/ 43 w 100"/>
                    <a:gd name="T43" fmla="*/ 7 h 17"/>
                    <a:gd name="T44" fmla="*/ 45 w 100"/>
                    <a:gd name="T45" fmla="*/ 8 h 17"/>
                    <a:gd name="T46" fmla="*/ 47 w 100"/>
                    <a:gd name="T47" fmla="*/ 10 h 17"/>
                    <a:gd name="T48" fmla="*/ 49 w 100"/>
                    <a:gd name="T49" fmla="*/ 11 h 17"/>
                    <a:gd name="T50" fmla="*/ 51 w 100"/>
                    <a:gd name="T51" fmla="*/ 10 h 17"/>
                    <a:gd name="T52" fmla="*/ 53 w 100"/>
                    <a:gd name="T53" fmla="*/ 5 h 17"/>
                    <a:gd name="T54" fmla="*/ 56 w 100"/>
                    <a:gd name="T55" fmla="*/ 4 h 17"/>
                    <a:gd name="T56" fmla="*/ 57 w 100"/>
                    <a:gd name="T57" fmla="*/ 5 h 17"/>
                    <a:gd name="T58" fmla="*/ 59 w 100"/>
                    <a:gd name="T59" fmla="*/ 5 h 17"/>
                    <a:gd name="T60" fmla="*/ 61 w 100"/>
                    <a:gd name="T61" fmla="*/ 2 h 17"/>
                    <a:gd name="T62" fmla="*/ 63 w 100"/>
                    <a:gd name="T63" fmla="*/ 2 h 17"/>
                    <a:gd name="T64" fmla="*/ 65 w 100"/>
                    <a:gd name="T65" fmla="*/ 7 h 17"/>
                    <a:gd name="T66" fmla="*/ 67 w 100"/>
                    <a:gd name="T67" fmla="*/ 11 h 17"/>
                    <a:gd name="T68" fmla="*/ 70 w 100"/>
                    <a:gd name="T69" fmla="*/ 11 h 17"/>
                    <a:gd name="T70" fmla="*/ 71 w 100"/>
                    <a:gd name="T71" fmla="*/ 8 h 17"/>
                    <a:gd name="T72" fmla="*/ 73 w 100"/>
                    <a:gd name="T73" fmla="*/ 4 h 17"/>
                    <a:gd name="T74" fmla="*/ 75 w 100"/>
                    <a:gd name="T75" fmla="*/ 2 h 17"/>
                    <a:gd name="T76" fmla="*/ 77 w 100"/>
                    <a:gd name="T77" fmla="*/ 4 h 17"/>
                    <a:gd name="T78" fmla="*/ 79 w 100"/>
                    <a:gd name="T79" fmla="*/ 10 h 17"/>
                    <a:gd name="T80" fmla="*/ 81 w 100"/>
                    <a:gd name="T81" fmla="*/ 14 h 17"/>
                    <a:gd name="T82" fmla="*/ 83 w 100"/>
                    <a:gd name="T83" fmla="*/ 11 h 17"/>
                    <a:gd name="T84" fmla="*/ 85 w 100"/>
                    <a:gd name="T85" fmla="*/ 7 h 17"/>
                    <a:gd name="T86" fmla="*/ 88 w 100"/>
                    <a:gd name="T87" fmla="*/ 2 h 17"/>
                    <a:gd name="T88" fmla="*/ 89 w 100"/>
                    <a:gd name="T89" fmla="*/ 7 h 17"/>
                    <a:gd name="T90" fmla="*/ 91 w 100"/>
                    <a:gd name="T91" fmla="*/ 11 h 17"/>
                    <a:gd name="T92" fmla="*/ 93 w 100"/>
                    <a:gd name="T93" fmla="*/ 10 h 17"/>
                    <a:gd name="T94" fmla="*/ 95 w 100"/>
                    <a:gd name="T95" fmla="*/ 2 h 17"/>
                    <a:gd name="T96" fmla="*/ 97 w 100"/>
                    <a:gd name="T97" fmla="*/ 1 h 17"/>
                    <a:gd name="T98" fmla="*/ 99 w 100"/>
                    <a:gd name="T99" fmla="*/ 4 h 17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0" h="17">
                      <a:moveTo>
                        <a:pt x="0" y="16"/>
                      </a:moveTo>
                      <a:lnTo>
                        <a:pt x="1" y="10"/>
                      </a:lnTo>
                      <a:lnTo>
                        <a:pt x="2" y="4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5" y="5"/>
                      </a:lnTo>
                      <a:lnTo>
                        <a:pt x="6" y="10"/>
                      </a:lnTo>
                      <a:lnTo>
                        <a:pt x="7" y="13"/>
                      </a:lnTo>
                      <a:lnTo>
                        <a:pt x="8" y="14"/>
                      </a:lnTo>
                      <a:lnTo>
                        <a:pt x="9" y="14"/>
                      </a:lnTo>
                      <a:lnTo>
                        <a:pt x="10" y="14"/>
                      </a:lnTo>
                      <a:lnTo>
                        <a:pt x="11" y="13"/>
                      </a:lnTo>
                      <a:lnTo>
                        <a:pt x="12" y="13"/>
                      </a:lnTo>
                      <a:lnTo>
                        <a:pt x="13" y="11"/>
                      </a:lnTo>
                      <a:lnTo>
                        <a:pt x="14" y="8"/>
                      </a:lnTo>
                      <a:lnTo>
                        <a:pt x="15" y="7"/>
                      </a:lnTo>
                      <a:lnTo>
                        <a:pt x="16" y="4"/>
                      </a:lnTo>
                      <a:lnTo>
                        <a:pt x="17" y="4"/>
                      </a:lnTo>
                      <a:lnTo>
                        <a:pt x="19" y="4"/>
                      </a:lnTo>
                      <a:lnTo>
                        <a:pt x="20" y="7"/>
                      </a:lnTo>
                      <a:lnTo>
                        <a:pt x="21" y="10"/>
                      </a:lnTo>
                      <a:lnTo>
                        <a:pt x="22" y="11"/>
                      </a:lnTo>
                      <a:lnTo>
                        <a:pt x="23" y="13"/>
                      </a:lnTo>
                      <a:lnTo>
                        <a:pt x="24" y="14"/>
                      </a:lnTo>
                      <a:lnTo>
                        <a:pt x="26" y="14"/>
                      </a:lnTo>
                      <a:lnTo>
                        <a:pt x="26" y="13"/>
                      </a:lnTo>
                      <a:lnTo>
                        <a:pt x="27" y="10"/>
                      </a:lnTo>
                      <a:lnTo>
                        <a:pt x="28" y="7"/>
                      </a:lnTo>
                      <a:lnTo>
                        <a:pt x="29" y="4"/>
                      </a:lnTo>
                      <a:lnTo>
                        <a:pt x="31" y="1"/>
                      </a:lnTo>
                      <a:lnTo>
                        <a:pt x="32" y="2"/>
                      </a:lnTo>
                      <a:lnTo>
                        <a:pt x="33" y="4"/>
                      </a:lnTo>
                      <a:lnTo>
                        <a:pt x="34" y="8"/>
                      </a:lnTo>
                      <a:lnTo>
                        <a:pt x="35" y="10"/>
                      </a:lnTo>
                      <a:lnTo>
                        <a:pt x="36" y="11"/>
                      </a:lnTo>
                      <a:lnTo>
                        <a:pt x="38" y="10"/>
                      </a:lnTo>
                      <a:lnTo>
                        <a:pt x="38" y="8"/>
                      </a:lnTo>
                      <a:lnTo>
                        <a:pt x="39" y="8"/>
                      </a:lnTo>
                      <a:lnTo>
                        <a:pt x="40" y="5"/>
                      </a:lnTo>
                      <a:lnTo>
                        <a:pt x="41" y="5"/>
                      </a:lnTo>
                      <a:lnTo>
                        <a:pt x="42" y="5"/>
                      </a:lnTo>
                      <a:lnTo>
                        <a:pt x="43" y="7"/>
                      </a:lnTo>
                      <a:lnTo>
                        <a:pt x="44" y="8"/>
                      </a:lnTo>
                      <a:lnTo>
                        <a:pt x="45" y="8"/>
                      </a:lnTo>
                      <a:lnTo>
                        <a:pt x="46" y="8"/>
                      </a:lnTo>
                      <a:lnTo>
                        <a:pt x="47" y="10"/>
                      </a:lnTo>
                      <a:lnTo>
                        <a:pt x="49" y="11"/>
                      </a:lnTo>
                      <a:lnTo>
                        <a:pt x="50" y="11"/>
                      </a:lnTo>
                      <a:lnTo>
                        <a:pt x="51" y="10"/>
                      </a:lnTo>
                      <a:lnTo>
                        <a:pt x="52" y="7"/>
                      </a:lnTo>
                      <a:lnTo>
                        <a:pt x="53" y="5"/>
                      </a:lnTo>
                      <a:lnTo>
                        <a:pt x="54" y="4"/>
                      </a:lnTo>
                      <a:lnTo>
                        <a:pt x="56" y="4"/>
                      </a:lnTo>
                      <a:lnTo>
                        <a:pt x="57" y="5"/>
                      </a:lnTo>
                      <a:lnTo>
                        <a:pt x="58" y="7"/>
                      </a:lnTo>
                      <a:lnTo>
                        <a:pt x="59" y="5"/>
                      </a:lnTo>
                      <a:lnTo>
                        <a:pt x="60" y="2"/>
                      </a:lnTo>
                      <a:lnTo>
                        <a:pt x="61" y="2"/>
                      </a:lnTo>
                      <a:lnTo>
                        <a:pt x="63" y="2"/>
                      </a:lnTo>
                      <a:lnTo>
                        <a:pt x="65" y="4"/>
                      </a:lnTo>
                      <a:lnTo>
                        <a:pt x="65" y="7"/>
                      </a:lnTo>
                      <a:lnTo>
                        <a:pt x="66" y="10"/>
                      </a:lnTo>
                      <a:lnTo>
                        <a:pt x="67" y="11"/>
                      </a:lnTo>
                      <a:lnTo>
                        <a:pt x="68" y="11"/>
                      </a:lnTo>
                      <a:lnTo>
                        <a:pt x="70" y="11"/>
                      </a:lnTo>
                      <a:lnTo>
                        <a:pt x="70" y="10"/>
                      </a:lnTo>
                      <a:lnTo>
                        <a:pt x="71" y="8"/>
                      </a:lnTo>
                      <a:lnTo>
                        <a:pt x="72" y="7"/>
                      </a:lnTo>
                      <a:lnTo>
                        <a:pt x="73" y="4"/>
                      </a:lnTo>
                      <a:lnTo>
                        <a:pt x="74" y="2"/>
                      </a:lnTo>
                      <a:lnTo>
                        <a:pt x="75" y="2"/>
                      </a:lnTo>
                      <a:lnTo>
                        <a:pt x="77" y="4"/>
                      </a:lnTo>
                      <a:lnTo>
                        <a:pt x="78" y="7"/>
                      </a:lnTo>
                      <a:lnTo>
                        <a:pt x="79" y="10"/>
                      </a:lnTo>
                      <a:lnTo>
                        <a:pt x="80" y="13"/>
                      </a:lnTo>
                      <a:lnTo>
                        <a:pt x="81" y="14"/>
                      </a:lnTo>
                      <a:lnTo>
                        <a:pt x="82" y="13"/>
                      </a:lnTo>
                      <a:lnTo>
                        <a:pt x="83" y="11"/>
                      </a:lnTo>
                      <a:lnTo>
                        <a:pt x="84" y="10"/>
                      </a:lnTo>
                      <a:lnTo>
                        <a:pt x="85" y="7"/>
                      </a:lnTo>
                      <a:lnTo>
                        <a:pt x="86" y="4"/>
                      </a:lnTo>
                      <a:lnTo>
                        <a:pt x="88" y="2"/>
                      </a:lnTo>
                      <a:lnTo>
                        <a:pt x="88" y="4"/>
                      </a:lnTo>
                      <a:lnTo>
                        <a:pt x="89" y="7"/>
                      </a:lnTo>
                      <a:lnTo>
                        <a:pt x="90" y="10"/>
                      </a:lnTo>
                      <a:lnTo>
                        <a:pt x="91" y="11"/>
                      </a:lnTo>
                      <a:lnTo>
                        <a:pt x="92" y="11"/>
                      </a:lnTo>
                      <a:lnTo>
                        <a:pt x="93" y="10"/>
                      </a:lnTo>
                      <a:lnTo>
                        <a:pt x="95" y="5"/>
                      </a:lnTo>
                      <a:lnTo>
                        <a:pt x="95" y="2"/>
                      </a:lnTo>
                      <a:lnTo>
                        <a:pt x="96" y="0"/>
                      </a:lnTo>
                      <a:lnTo>
                        <a:pt x="97" y="1"/>
                      </a:lnTo>
                      <a:lnTo>
                        <a:pt x="98" y="2"/>
                      </a:lnTo>
                      <a:lnTo>
                        <a:pt x="99" y="4"/>
                      </a:lnTo>
                    </a:path>
                  </a:pathLst>
                </a:custGeom>
                <a:grpFill/>
                <a:ln w="12700" cap="rnd" cmpd="sng">
                  <a:solidFill>
                    <a:srgbClr val="00FF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24" name="Freeform 123"/>
                <p:cNvSpPr>
                  <a:spLocks/>
                </p:cNvSpPr>
                <p:nvPr/>
              </p:nvSpPr>
              <p:spPr bwMode="auto">
                <a:xfrm>
                  <a:off x="3428" y="1383"/>
                  <a:ext cx="102" cy="17"/>
                </a:xfrm>
                <a:custGeom>
                  <a:avLst/>
                  <a:gdLst>
                    <a:gd name="T0" fmla="*/ 1 w 102"/>
                    <a:gd name="T1" fmla="*/ 10 h 17"/>
                    <a:gd name="T2" fmla="*/ 3 w 102"/>
                    <a:gd name="T3" fmla="*/ 10 h 17"/>
                    <a:gd name="T4" fmla="*/ 5 w 102"/>
                    <a:gd name="T5" fmla="*/ 12 h 17"/>
                    <a:gd name="T6" fmla="*/ 7 w 102"/>
                    <a:gd name="T7" fmla="*/ 14 h 17"/>
                    <a:gd name="T8" fmla="*/ 10 w 102"/>
                    <a:gd name="T9" fmla="*/ 14 h 17"/>
                    <a:gd name="T10" fmla="*/ 11 w 102"/>
                    <a:gd name="T11" fmla="*/ 14 h 17"/>
                    <a:gd name="T12" fmla="*/ 14 w 102"/>
                    <a:gd name="T13" fmla="*/ 14 h 17"/>
                    <a:gd name="T14" fmla="*/ 16 w 102"/>
                    <a:gd name="T15" fmla="*/ 10 h 17"/>
                    <a:gd name="T16" fmla="*/ 17 w 102"/>
                    <a:gd name="T17" fmla="*/ 5 h 17"/>
                    <a:gd name="T18" fmla="*/ 19 w 102"/>
                    <a:gd name="T19" fmla="*/ 5 h 17"/>
                    <a:gd name="T20" fmla="*/ 21 w 102"/>
                    <a:gd name="T21" fmla="*/ 7 h 17"/>
                    <a:gd name="T22" fmla="*/ 23 w 102"/>
                    <a:gd name="T23" fmla="*/ 10 h 17"/>
                    <a:gd name="T24" fmla="*/ 25 w 102"/>
                    <a:gd name="T25" fmla="*/ 12 h 17"/>
                    <a:gd name="T26" fmla="*/ 28 w 102"/>
                    <a:gd name="T27" fmla="*/ 12 h 17"/>
                    <a:gd name="T28" fmla="*/ 30 w 102"/>
                    <a:gd name="T29" fmla="*/ 14 h 17"/>
                    <a:gd name="T30" fmla="*/ 32 w 102"/>
                    <a:gd name="T31" fmla="*/ 14 h 17"/>
                    <a:gd name="T32" fmla="*/ 34 w 102"/>
                    <a:gd name="T33" fmla="*/ 14 h 17"/>
                    <a:gd name="T34" fmla="*/ 36 w 102"/>
                    <a:gd name="T35" fmla="*/ 10 h 17"/>
                    <a:gd name="T36" fmla="*/ 38 w 102"/>
                    <a:gd name="T37" fmla="*/ 10 h 17"/>
                    <a:gd name="T38" fmla="*/ 39 w 102"/>
                    <a:gd name="T39" fmla="*/ 12 h 17"/>
                    <a:gd name="T40" fmla="*/ 42 w 102"/>
                    <a:gd name="T41" fmla="*/ 14 h 17"/>
                    <a:gd name="T42" fmla="*/ 43 w 102"/>
                    <a:gd name="T43" fmla="*/ 10 h 17"/>
                    <a:gd name="T44" fmla="*/ 46 w 102"/>
                    <a:gd name="T45" fmla="*/ 7 h 17"/>
                    <a:gd name="T46" fmla="*/ 48 w 102"/>
                    <a:gd name="T47" fmla="*/ 7 h 17"/>
                    <a:gd name="T48" fmla="*/ 50 w 102"/>
                    <a:gd name="T49" fmla="*/ 7 h 17"/>
                    <a:gd name="T50" fmla="*/ 52 w 102"/>
                    <a:gd name="T51" fmla="*/ 7 h 17"/>
                    <a:gd name="T52" fmla="*/ 54 w 102"/>
                    <a:gd name="T53" fmla="*/ 5 h 17"/>
                    <a:gd name="T54" fmla="*/ 56 w 102"/>
                    <a:gd name="T55" fmla="*/ 10 h 17"/>
                    <a:gd name="T56" fmla="*/ 58 w 102"/>
                    <a:gd name="T57" fmla="*/ 10 h 17"/>
                    <a:gd name="T58" fmla="*/ 60 w 102"/>
                    <a:gd name="T59" fmla="*/ 14 h 17"/>
                    <a:gd name="T60" fmla="*/ 62 w 102"/>
                    <a:gd name="T61" fmla="*/ 12 h 17"/>
                    <a:gd name="T62" fmla="*/ 64 w 102"/>
                    <a:gd name="T63" fmla="*/ 12 h 17"/>
                    <a:gd name="T64" fmla="*/ 66 w 102"/>
                    <a:gd name="T65" fmla="*/ 3 h 17"/>
                    <a:gd name="T66" fmla="*/ 68 w 102"/>
                    <a:gd name="T67" fmla="*/ 1 h 17"/>
                    <a:gd name="T68" fmla="*/ 70 w 102"/>
                    <a:gd name="T69" fmla="*/ 5 h 17"/>
                    <a:gd name="T70" fmla="*/ 72 w 102"/>
                    <a:gd name="T71" fmla="*/ 12 h 17"/>
                    <a:gd name="T72" fmla="*/ 74 w 102"/>
                    <a:gd name="T73" fmla="*/ 14 h 17"/>
                    <a:gd name="T74" fmla="*/ 76 w 102"/>
                    <a:gd name="T75" fmla="*/ 10 h 17"/>
                    <a:gd name="T76" fmla="*/ 78 w 102"/>
                    <a:gd name="T77" fmla="*/ 7 h 17"/>
                    <a:gd name="T78" fmla="*/ 80 w 102"/>
                    <a:gd name="T79" fmla="*/ 5 h 17"/>
                    <a:gd name="T80" fmla="*/ 82 w 102"/>
                    <a:gd name="T81" fmla="*/ 7 h 17"/>
                    <a:gd name="T82" fmla="*/ 84 w 102"/>
                    <a:gd name="T83" fmla="*/ 5 h 17"/>
                    <a:gd name="T84" fmla="*/ 87 w 102"/>
                    <a:gd name="T85" fmla="*/ 7 h 17"/>
                    <a:gd name="T86" fmla="*/ 89 w 102"/>
                    <a:gd name="T87" fmla="*/ 1 h 17"/>
                    <a:gd name="T88" fmla="*/ 90 w 102"/>
                    <a:gd name="T89" fmla="*/ 1 h 17"/>
                    <a:gd name="T90" fmla="*/ 93 w 102"/>
                    <a:gd name="T91" fmla="*/ 1 h 17"/>
                    <a:gd name="T92" fmla="*/ 95 w 102"/>
                    <a:gd name="T93" fmla="*/ 8 h 17"/>
                    <a:gd name="T94" fmla="*/ 96 w 102"/>
                    <a:gd name="T95" fmla="*/ 14 h 17"/>
                    <a:gd name="T96" fmla="*/ 98 w 102"/>
                    <a:gd name="T97" fmla="*/ 16 h 17"/>
                    <a:gd name="T98" fmla="*/ 101 w 102"/>
                    <a:gd name="T99" fmla="*/ 10 h 17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2" h="17">
                      <a:moveTo>
                        <a:pt x="0" y="8"/>
                      </a:moveTo>
                      <a:lnTo>
                        <a:pt x="1" y="10"/>
                      </a:lnTo>
                      <a:lnTo>
                        <a:pt x="3" y="10"/>
                      </a:lnTo>
                      <a:lnTo>
                        <a:pt x="5" y="10"/>
                      </a:lnTo>
                      <a:lnTo>
                        <a:pt x="5" y="12"/>
                      </a:lnTo>
                      <a:lnTo>
                        <a:pt x="6" y="12"/>
                      </a:lnTo>
                      <a:lnTo>
                        <a:pt x="7" y="14"/>
                      </a:lnTo>
                      <a:lnTo>
                        <a:pt x="8" y="14"/>
                      </a:lnTo>
                      <a:lnTo>
                        <a:pt x="10" y="14"/>
                      </a:lnTo>
                      <a:lnTo>
                        <a:pt x="11" y="14"/>
                      </a:lnTo>
                      <a:lnTo>
                        <a:pt x="12" y="14"/>
                      </a:lnTo>
                      <a:lnTo>
                        <a:pt x="14" y="14"/>
                      </a:lnTo>
                      <a:lnTo>
                        <a:pt x="14" y="12"/>
                      </a:lnTo>
                      <a:lnTo>
                        <a:pt x="16" y="10"/>
                      </a:lnTo>
                      <a:lnTo>
                        <a:pt x="16" y="7"/>
                      </a:lnTo>
                      <a:lnTo>
                        <a:pt x="17" y="5"/>
                      </a:lnTo>
                      <a:lnTo>
                        <a:pt x="18" y="3"/>
                      </a:lnTo>
                      <a:lnTo>
                        <a:pt x="19" y="5"/>
                      </a:lnTo>
                      <a:lnTo>
                        <a:pt x="21" y="7"/>
                      </a:lnTo>
                      <a:lnTo>
                        <a:pt x="23" y="8"/>
                      </a:lnTo>
                      <a:lnTo>
                        <a:pt x="23" y="10"/>
                      </a:lnTo>
                      <a:lnTo>
                        <a:pt x="25" y="10"/>
                      </a:lnTo>
                      <a:lnTo>
                        <a:pt x="25" y="12"/>
                      </a:lnTo>
                      <a:lnTo>
                        <a:pt x="27" y="12"/>
                      </a:lnTo>
                      <a:lnTo>
                        <a:pt x="28" y="12"/>
                      </a:lnTo>
                      <a:lnTo>
                        <a:pt x="28" y="14"/>
                      </a:lnTo>
                      <a:lnTo>
                        <a:pt x="30" y="14"/>
                      </a:lnTo>
                      <a:lnTo>
                        <a:pt x="32" y="14"/>
                      </a:lnTo>
                      <a:lnTo>
                        <a:pt x="34" y="14"/>
                      </a:lnTo>
                      <a:lnTo>
                        <a:pt x="35" y="12"/>
                      </a:lnTo>
                      <a:lnTo>
                        <a:pt x="36" y="10"/>
                      </a:lnTo>
                      <a:lnTo>
                        <a:pt x="37" y="10"/>
                      </a:lnTo>
                      <a:lnTo>
                        <a:pt x="38" y="10"/>
                      </a:lnTo>
                      <a:lnTo>
                        <a:pt x="39" y="10"/>
                      </a:lnTo>
                      <a:lnTo>
                        <a:pt x="39" y="12"/>
                      </a:lnTo>
                      <a:lnTo>
                        <a:pt x="41" y="14"/>
                      </a:lnTo>
                      <a:lnTo>
                        <a:pt x="42" y="14"/>
                      </a:lnTo>
                      <a:lnTo>
                        <a:pt x="43" y="14"/>
                      </a:lnTo>
                      <a:lnTo>
                        <a:pt x="43" y="10"/>
                      </a:lnTo>
                      <a:lnTo>
                        <a:pt x="45" y="7"/>
                      </a:lnTo>
                      <a:lnTo>
                        <a:pt x="46" y="7"/>
                      </a:lnTo>
                      <a:lnTo>
                        <a:pt x="47" y="7"/>
                      </a:lnTo>
                      <a:lnTo>
                        <a:pt x="48" y="7"/>
                      </a:lnTo>
                      <a:lnTo>
                        <a:pt x="49" y="7"/>
                      </a:lnTo>
                      <a:lnTo>
                        <a:pt x="50" y="7"/>
                      </a:lnTo>
                      <a:lnTo>
                        <a:pt x="51" y="7"/>
                      </a:lnTo>
                      <a:lnTo>
                        <a:pt x="52" y="7"/>
                      </a:lnTo>
                      <a:lnTo>
                        <a:pt x="53" y="5"/>
                      </a:lnTo>
                      <a:lnTo>
                        <a:pt x="54" y="5"/>
                      </a:lnTo>
                      <a:lnTo>
                        <a:pt x="55" y="7"/>
                      </a:lnTo>
                      <a:lnTo>
                        <a:pt x="56" y="10"/>
                      </a:lnTo>
                      <a:lnTo>
                        <a:pt x="57" y="12"/>
                      </a:lnTo>
                      <a:lnTo>
                        <a:pt x="58" y="10"/>
                      </a:lnTo>
                      <a:lnTo>
                        <a:pt x="59" y="12"/>
                      </a:lnTo>
                      <a:lnTo>
                        <a:pt x="60" y="14"/>
                      </a:lnTo>
                      <a:lnTo>
                        <a:pt x="62" y="12"/>
                      </a:lnTo>
                      <a:lnTo>
                        <a:pt x="63" y="12"/>
                      </a:lnTo>
                      <a:lnTo>
                        <a:pt x="64" y="12"/>
                      </a:lnTo>
                      <a:lnTo>
                        <a:pt x="65" y="8"/>
                      </a:lnTo>
                      <a:lnTo>
                        <a:pt x="66" y="3"/>
                      </a:lnTo>
                      <a:lnTo>
                        <a:pt x="67" y="0"/>
                      </a:lnTo>
                      <a:lnTo>
                        <a:pt x="68" y="1"/>
                      </a:lnTo>
                      <a:lnTo>
                        <a:pt x="69" y="3"/>
                      </a:lnTo>
                      <a:lnTo>
                        <a:pt x="70" y="5"/>
                      </a:lnTo>
                      <a:lnTo>
                        <a:pt x="71" y="10"/>
                      </a:lnTo>
                      <a:lnTo>
                        <a:pt x="72" y="12"/>
                      </a:lnTo>
                      <a:lnTo>
                        <a:pt x="73" y="16"/>
                      </a:lnTo>
                      <a:lnTo>
                        <a:pt x="74" y="14"/>
                      </a:lnTo>
                      <a:lnTo>
                        <a:pt x="75" y="10"/>
                      </a:lnTo>
                      <a:lnTo>
                        <a:pt x="76" y="10"/>
                      </a:lnTo>
                      <a:lnTo>
                        <a:pt x="77" y="8"/>
                      </a:lnTo>
                      <a:lnTo>
                        <a:pt x="78" y="7"/>
                      </a:lnTo>
                      <a:lnTo>
                        <a:pt x="79" y="5"/>
                      </a:lnTo>
                      <a:lnTo>
                        <a:pt x="80" y="5"/>
                      </a:lnTo>
                      <a:lnTo>
                        <a:pt x="82" y="7"/>
                      </a:lnTo>
                      <a:lnTo>
                        <a:pt x="83" y="7"/>
                      </a:lnTo>
                      <a:lnTo>
                        <a:pt x="84" y="5"/>
                      </a:lnTo>
                      <a:lnTo>
                        <a:pt x="85" y="7"/>
                      </a:lnTo>
                      <a:lnTo>
                        <a:pt x="87" y="7"/>
                      </a:lnTo>
                      <a:lnTo>
                        <a:pt x="87" y="5"/>
                      </a:lnTo>
                      <a:lnTo>
                        <a:pt x="89" y="1"/>
                      </a:lnTo>
                      <a:lnTo>
                        <a:pt x="90" y="1"/>
                      </a:lnTo>
                      <a:lnTo>
                        <a:pt x="91" y="1"/>
                      </a:lnTo>
                      <a:lnTo>
                        <a:pt x="93" y="1"/>
                      </a:lnTo>
                      <a:lnTo>
                        <a:pt x="94" y="5"/>
                      </a:lnTo>
                      <a:lnTo>
                        <a:pt x="95" y="8"/>
                      </a:lnTo>
                      <a:lnTo>
                        <a:pt x="95" y="12"/>
                      </a:lnTo>
                      <a:lnTo>
                        <a:pt x="96" y="14"/>
                      </a:lnTo>
                      <a:lnTo>
                        <a:pt x="97" y="16"/>
                      </a:lnTo>
                      <a:lnTo>
                        <a:pt x="98" y="16"/>
                      </a:lnTo>
                      <a:lnTo>
                        <a:pt x="100" y="14"/>
                      </a:lnTo>
                      <a:lnTo>
                        <a:pt x="101" y="10"/>
                      </a:lnTo>
                    </a:path>
                  </a:pathLst>
                </a:custGeom>
                <a:grpFill/>
                <a:ln w="12700" cap="rnd" cmpd="sng">
                  <a:solidFill>
                    <a:srgbClr val="00FF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25" name="Freeform 124"/>
                <p:cNvSpPr>
                  <a:spLocks/>
                </p:cNvSpPr>
                <p:nvPr/>
              </p:nvSpPr>
              <p:spPr bwMode="auto">
                <a:xfrm>
                  <a:off x="3629" y="1375"/>
                  <a:ext cx="101" cy="19"/>
                </a:xfrm>
                <a:custGeom>
                  <a:avLst/>
                  <a:gdLst>
                    <a:gd name="T0" fmla="*/ 1 w 101"/>
                    <a:gd name="T1" fmla="*/ 9 h 19"/>
                    <a:gd name="T2" fmla="*/ 3 w 101"/>
                    <a:gd name="T3" fmla="*/ 11 h 19"/>
                    <a:gd name="T4" fmla="*/ 5 w 101"/>
                    <a:gd name="T5" fmla="*/ 14 h 19"/>
                    <a:gd name="T6" fmla="*/ 7 w 101"/>
                    <a:gd name="T7" fmla="*/ 13 h 19"/>
                    <a:gd name="T8" fmla="*/ 9 w 101"/>
                    <a:gd name="T9" fmla="*/ 5 h 19"/>
                    <a:gd name="T10" fmla="*/ 12 w 101"/>
                    <a:gd name="T11" fmla="*/ 0 h 19"/>
                    <a:gd name="T12" fmla="*/ 13 w 101"/>
                    <a:gd name="T13" fmla="*/ 6 h 19"/>
                    <a:gd name="T14" fmla="*/ 15 w 101"/>
                    <a:gd name="T15" fmla="*/ 17 h 19"/>
                    <a:gd name="T16" fmla="*/ 17 w 101"/>
                    <a:gd name="T17" fmla="*/ 16 h 19"/>
                    <a:gd name="T18" fmla="*/ 19 w 101"/>
                    <a:gd name="T19" fmla="*/ 9 h 19"/>
                    <a:gd name="T20" fmla="*/ 21 w 101"/>
                    <a:gd name="T21" fmla="*/ 5 h 19"/>
                    <a:gd name="T22" fmla="*/ 24 w 101"/>
                    <a:gd name="T23" fmla="*/ 8 h 19"/>
                    <a:gd name="T24" fmla="*/ 25 w 101"/>
                    <a:gd name="T25" fmla="*/ 10 h 19"/>
                    <a:gd name="T26" fmla="*/ 27 w 101"/>
                    <a:gd name="T27" fmla="*/ 10 h 19"/>
                    <a:gd name="T28" fmla="*/ 30 w 101"/>
                    <a:gd name="T29" fmla="*/ 9 h 19"/>
                    <a:gd name="T30" fmla="*/ 32 w 101"/>
                    <a:gd name="T31" fmla="*/ 9 h 19"/>
                    <a:gd name="T32" fmla="*/ 34 w 101"/>
                    <a:gd name="T33" fmla="*/ 9 h 19"/>
                    <a:gd name="T34" fmla="*/ 35 w 101"/>
                    <a:gd name="T35" fmla="*/ 10 h 19"/>
                    <a:gd name="T36" fmla="*/ 37 w 101"/>
                    <a:gd name="T37" fmla="*/ 12 h 19"/>
                    <a:gd name="T38" fmla="*/ 39 w 101"/>
                    <a:gd name="T39" fmla="*/ 12 h 19"/>
                    <a:gd name="T40" fmla="*/ 42 w 101"/>
                    <a:gd name="T41" fmla="*/ 9 h 19"/>
                    <a:gd name="T42" fmla="*/ 44 w 101"/>
                    <a:gd name="T43" fmla="*/ 8 h 19"/>
                    <a:gd name="T44" fmla="*/ 45 w 101"/>
                    <a:gd name="T45" fmla="*/ 8 h 19"/>
                    <a:gd name="T46" fmla="*/ 48 w 101"/>
                    <a:gd name="T47" fmla="*/ 10 h 19"/>
                    <a:gd name="T48" fmla="*/ 50 w 101"/>
                    <a:gd name="T49" fmla="*/ 10 h 19"/>
                    <a:gd name="T50" fmla="*/ 52 w 101"/>
                    <a:gd name="T51" fmla="*/ 10 h 19"/>
                    <a:gd name="T52" fmla="*/ 54 w 101"/>
                    <a:gd name="T53" fmla="*/ 7 h 19"/>
                    <a:gd name="T54" fmla="*/ 56 w 101"/>
                    <a:gd name="T55" fmla="*/ 7 h 19"/>
                    <a:gd name="T56" fmla="*/ 57 w 101"/>
                    <a:gd name="T57" fmla="*/ 7 h 19"/>
                    <a:gd name="T58" fmla="*/ 59 w 101"/>
                    <a:gd name="T59" fmla="*/ 7 h 19"/>
                    <a:gd name="T60" fmla="*/ 62 w 101"/>
                    <a:gd name="T61" fmla="*/ 7 h 19"/>
                    <a:gd name="T62" fmla="*/ 64 w 101"/>
                    <a:gd name="T63" fmla="*/ 7 h 19"/>
                    <a:gd name="T64" fmla="*/ 66 w 101"/>
                    <a:gd name="T65" fmla="*/ 12 h 19"/>
                    <a:gd name="T66" fmla="*/ 68 w 101"/>
                    <a:gd name="T67" fmla="*/ 16 h 19"/>
                    <a:gd name="T68" fmla="*/ 70 w 101"/>
                    <a:gd name="T69" fmla="*/ 12 h 19"/>
                    <a:gd name="T70" fmla="*/ 72 w 101"/>
                    <a:gd name="T71" fmla="*/ 5 h 19"/>
                    <a:gd name="T72" fmla="*/ 74 w 101"/>
                    <a:gd name="T73" fmla="*/ 0 h 19"/>
                    <a:gd name="T74" fmla="*/ 76 w 101"/>
                    <a:gd name="T75" fmla="*/ 3 h 19"/>
                    <a:gd name="T76" fmla="*/ 78 w 101"/>
                    <a:gd name="T77" fmla="*/ 7 h 19"/>
                    <a:gd name="T78" fmla="*/ 80 w 101"/>
                    <a:gd name="T79" fmla="*/ 12 h 19"/>
                    <a:gd name="T80" fmla="*/ 82 w 101"/>
                    <a:gd name="T81" fmla="*/ 13 h 19"/>
                    <a:gd name="T82" fmla="*/ 84 w 101"/>
                    <a:gd name="T83" fmla="*/ 11 h 19"/>
                    <a:gd name="T84" fmla="*/ 86 w 101"/>
                    <a:gd name="T85" fmla="*/ 9 h 19"/>
                    <a:gd name="T86" fmla="*/ 88 w 101"/>
                    <a:gd name="T87" fmla="*/ 7 h 19"/>
                    <a:gd name="T88" fmla="*/ 90 w 101"/>
                    <a:gd name="T89" fmla="*/ 5 h 19"/>
                    <a:gd name="T90" fmla="*/ 92 w 101"/>
                    <a:gd name="T91" fmla="*/ 7 h 19"/>
                    <a:gd name="T92" fmla="*/ 94 w 101"/>
                    <a:gd name="T93" fmla="*/ 9 h 19"/>
                    <a:gd name="T94" fmla="*/ 96 w 101"/>
                    <a:gd name="T95" fmla="*/ 8 h 19"/>
                    <a:gd name="T96" fmla="*/ 98 w 101"/>
                    <a:gd name="T97" fmla="*/ 7 h 19"/>
                    <a:gd name="T98" fmla="*/ 100 w 101"/>
                    <a:gd name="T99" fmla="*/ 8 h 19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1" h="19">
                      <a:moveTo>
                        <a:pt x="0" y="8"/>
                      </a:moveTo>
                      <a:lnTo>
                        <a:pt x="1" y="9"/>
                      </a:lnTo>
                      <a:lnTo>
                        <a:pt x="2" y="10"/>
                      </a:lnTo>
                      <a:lnTo>
                        <a:pt x="3" y="11"/>
                      </a:lnTo>
                      <a:lnTo>
                        <a:pt x="5" y="12"/>
                      </a:lnTo>
                      <a:lnTo>
                        <a:pt x="5" y="14"/>
                      </a:lnTo>
                      <a:lnTo>
                        <a:pt x="6" y="15"/>
                      </a:lnTo>
                      <a:lnTo>
                        <a:pt x="7" y="13"/>
                      </a:lnTo>
                      <a:lnTo>
                        <a:pt x="8" y="9"/>
                      </a:lnTo>
                      <a:lnTo>
                        <a:pt x="9" y="5"/>
                      </a:lnTo>
                      <a:lnTo>
                        <a:pt x="10" y="1"/>
                      </a:lnTo>
                      <a:lnTo>
                        <a:pt x="12" y="0"/>
                      </a:lnTo>
                      <a:lnTo>
                        <a:pt x="12" y="2"/>
                      </a:lnTo>
                      <a:lnTo>
                        <a:pt x="13" y="6"/>
                      </a:lnTo>
                      <a:lnTo>
                        <a:pt x="14" y="12"/>
                      </a:lnTo>
                      <a:lnTo>
                        <a:pt x="15" y="17"/>
                      </a:lnTo>
                      <a:lnTo>
                        <a:pt x="16" y="18"/>
                      </a:lnTo>
                      <a:lnTo>
                        <a:pt x="17" y="16"/>
                      </a:lnTo>
                      <a:lnTo>
                        <a:pt x="18" y="12"/>
                      </a:lnTo>
                      <a:lnTo>
                        <a:pt x="19" y="9"/>
                      </a:lnTo>
                      <a:lnTo>
                        <a:pt x="20" y="6"/>
                      </a:lnTo>
                      <a:lnTo>
                        <a:pt x="21" y="5"/>
                      </a:lnTo>
                      <a:lnTo>
                        <a:pt x="23" y="6"/>
                      </a:lnTo>
                      <a:lnTo>
                        <a:pt x="24" y="8"/>
                      </a:lnTo>
                      <a:lnTo>
                        <a:pt x="25" y="9"/>
                      </a:lnTo>
                      <a:lnTo>
                        <a:pt x="25" y="10"/>
                      </a:lnTo>
                      <a:lnTo>
                        <a:pt x="26" y="10"/>
                      </a:lnTo>
                      <a:lnTo>
                        <a:pt x="27" y="10"/>
                      </a:lnTo>
                      <a:lnTo>
                        <a:pt x="28" y="10"/>
                      </a:lnTo>
                      <a:lnTo>
                        <a:pt x="30" y="9"/>
                      </a:lnTo>
                      <a:lnTo>
                        <a:pt x="32" y="9"/>
                      </a:lnTo>
                      <a:lnTo>
                        <a:pt x="32" y="8"/>
                      </a:lnTo>
                      <a:lnTo>
                        <a:pt x="34" y="9"/>
                      </a:lnTo>
                      <a:lnTo>
                        <a:pt x="34" y="10"/>
                      </a:lnTo>
                      <a:lnTo>
                        <a:pt x="35" y="10"/>
                      </a:lnTo>
                      <a:lnTo>
                        <a:pt x="37" y="11"/>
                      </a:lnTo>
                      <a:lnTo>
                        <a:pt x="37" y="12"/>
                      </a:lnTo>
                      <a:lnTo>
                        <a:pt x="39" y="12"/>
                      </a:lnTo>
                      <a:lnTo>
                        <a:pt x="41" y="10"/>
                      </a:lnTo>
                      <a:lnTo>
                        <a:pt x="42" y="9"/>
                      </a:lnTo>
                      <a:lnTo>
                        <a:pt x="43" y="8"/>
                      </a:lnTo>
                      <a:lnTo>
                        <a:pt x="44" y="8"/>
                      </a:lnTo>
                      <a:lnTo>
                        <a:pt x="45" y="7"/>
                      </a:lnTo>
                      <a:lnTo>
                        <a:pt x="45" y="8"/>
                      </a:lnTo>
                      <a:lnTo>
                        <a:pt x="46" y="9"/>
                      </a:lnTo>
                      <a:lnTo>
                        <a:pt x="48" y="10"/>
                      </a:lnTo>
                      <a:lnTo>
                        <a:pt x="49" y="10"/>
                      </a:lnTo>
                      <a:lnTo>
                        <a:pt x="50" y="10"/>
                      </a:lnTo>
                      <a:lnTo>
                        <a:pt x="51" y="10"/>
                      </a:lnTo>
                      <a:lnTo>
                        <a:pt x="52" y="10"/>
                      </a:lnTo>
                      <a:lnTo>
                        <a:pt x="52" y="9"/>
                      </a:lnTo>
                      <a:lnTo>
                        <a:pt x="54" y="7"/>
                      </a:lnTo>
                      <a:lnTo>
                        <a:pt x="55" y="7"/>
                      </a:lnTo>
                      <a:lnTo>
                        <a:pt x="56" y="7"/>
                      </a:lnTo>
                      <a:lnTo>
                        <a:pt x="57" y="7"/>
                      </a:lnTo>
                      <a:lnTo>
                        <a:pt x="59" y="7"/>
                      </a:lnTo>
                      <a:lnTo>
                        <a:pt x="61" y="7"/>
                      </a:lnTo>
                      <a:lnTo>
                        <a:pt x="62" y="7"/>
                      </a:lnTo>
                      <a:lnTo>
                        <a:pt x="63" y="6"/>
                      </a:lnTo>
                      <a:lnTo>
                        <a:pt x="64" y="7"/>
                      </a:lnTo>
                      <a:lnTo>
                        <a:pt x="65" y="10"/>
                      </a:lnTo>
                      <a:lnTo>
                        <a:pt x="66" y="12"/>
                      </a:lnTo>
                      <a:lnTo>
                        <a:pt x="67" y="14"/>
                      </a:lnTo>
                      <a:lnTo>
                        <a:pt x="68" y="16"/>
                      </a:lnTo>
                      <a:lnTo>
                        <a:pt x="69" y="15"/>
                      </a:lnTo>
                      <a:lnTo>
                        <a:pt x="70" y="12"/>
                      </a:lnTo>
                      <a:lnTo>
                        <a:pt x="71" y="8"/>
                      </a:lnTo>
                      <a:lnTo>
                        <a:pt x="72" y="5"/>
                      </a:lnTo>
                      <a:lnTo>
                        <a:pt x="73" y="2"/>
                      </a:lnTo>
                      <a:lnTo>
                        <a:pt x="74" y="0"/>
                      </a:lnTo>
                      <a:lnTo>
                        <a:pt x="75" y="1"/>
                      </a:lnTo>
                      <a:lnTo>
                        <a:pt x="76" y="3"/>
                      </a:lnTo>
                      <a:lnTo>
                        <a:pt x="77" y="5"/>
                      </a:lnTo>
                      <a:lnTo>
                        <a:pt x="78" y="7"/>
                      </a:lnTo>
                      <a:lnTo>
                        <a:pt x="79" y="10"/>
                      </a:lnTo>
                      <a:lnTo>
                        <a:pt x="80" y="12"/>
                      </a:lnTo>
                      <a:lnTo>
                        <a:pt x="81" y="13"/>
                      </a:lnTo>
                      <a:lnTo>
                        <a:pt x="82" y="13"/>
                      </a:lnTo>
                      <a:lnTo>
                        <a:pt x="83" y="12"/>
                      </a:lnTo>
                      <a:lnTo>
                        <a:pt x="84" y="11"/>
                      </a:lnTo>
                      <a:lnTo>
                        <a:pt x="85" y="10"/>
                      </a:lnTo>
                      <a:lnTo>
                        <a:pt x="86" y="9"/>
                      </a:lnTo>
                      <a:lnTo>
                        <a:pt x="87" y="7"/>
                      </a:lnTo>
                      <a:lnTo>
                        <a:pt x="88" y="7"/>
                      </a:lnTo>
                      <a:lnTo>
                        <a:pt x="89" y="6"/>
                      </a:lnTo>
                      <a:lnTo>
                        <a:pt x="90" y="5"/>
                      </a:lnTo>
                      <a:lnTo>
                        <a:pt x="91" y="6"/>
                      </a:lnTo>
                      <a:lnTo>
                        <a:pt x="92" y="7"/>
                      </a:lnTo>
                      <a:lnTo>
                        <a:pt x="93" y="9"/>
                      </a:lnTo>
                      <a:lnTo>
                        <a:pt x="94" y="9"/>
                      </a:lnTo>
                      <a:lnTo>
                        <a:pt x="95" y="9"/>
                      </a:lnTo>
                      <a:lnTo>
                        <a:pt x="96" y="8"/>
                      </a:lnTo>
                      <a:lnTo>
                        <a:pt x="97" y="7"/>
                      </a:lnTo>
                      <a:lnTo>
                        <a:pt x="98" y="7"/>
                      </a:lnTo>
                      <a:lnTo>
                        <a:pt x="99" y="7"/>
                      </a:lnTo>
                      <a:lnTo>
                        <a:pt x="100" y="8"/>
                      </a:lnTo>
                    </a:path>
                  </a:pathLst>
                </a:custGeom>
                <a:grpFill/>
                <a:ln w="12700" cap="rnd" cmpd="sng">
                  <a:solidFill>
                    <a:srgbClr val="00FF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26" name="Freeform 125"/>
                <p:cNvSpPr>
                  <a:spLocks/>
                </p:cNvSpPr>
                <p:nvPr/>
              </p:nvSpPr>
              <p:spPr bwMode="auto">
                <a:xfrm>
                  <a:off x="3729" y="1375"/>
                  <a:ext cx="101" cy="17"/>
                </a:xfrm>
                <a:custGeom>
                  <a:avLst/>
                  <a:gdLst>
                    <a:gd name="T0" fmla="*/ 1 w 101"/>
                    <a:gd name="T1" fmla="*/ 8 h 17"/>
                    <a:gd name="T2" fmla="*/ 3 w 101"/>
                    <a:gd name="T3" fmla="*/ 5 h 17"/>
                    <a:gd name="T4" fmla="*/ 5 w 101"/>
                    <a:gd name="T5" fmla="*/ 0 h 17"/>
                    <a:gd name="T6" fmla="*/ 7 w 101"/>
                    <a:gd name="T7" fmla="*/ 1 h 17"/>
                    <a:gd name="T8" fmla="*/ 9 w 101"/>
                    <a:gd name="T9" fmla="*/ 9 h 17"/>
                    <a:gd name="T10" fmla="*/ 11 w 101"/>
                    <a:gd name="T11" fmla="*/ 16 h 17"/>
                    <a:gd name="T12" fmla="*/ 14 w 101"/>
                    <a:gd name="T13" fmla="*/ 14 h 17"/>
                    <a:gd name="T14" fmla="*/ 15 w 101"/>
                    <a:gd name="T15" fmla="*/ 10 h 17"/>
                    <a:gd name="T16" fmla="*/ 17 w 101"/>
                    <a:gd name="T17" fmla="*/ 8 h 17"/>
                    <a:gd name="T18" fmla="*/ 19 w 101"/>
                    <a:gd name="T19" fmla="*/ 8 h 17"/>
                    <a:gd name="T20" fmla="*/ 21 w 101"/>
                    <a:gd name="T21" fmla="*/ 8 h 17"/>
                    <a:gd name="T22" fmla="*/ 23 w 101"/>
                    <a:gd name="T23" fmla="*/ 8 h 17"/>
                    <a:gd name="T24" fmla="*/ 25 w 101"/>
                    <a:gd name="T25" fmla="*/ 8 h 17"/>
                    <a:gd name="T26" fmla="*/ 28 w 101"/>
                    <a:gd name="T27" fmla="*/ 9 h 17"/>
                    <a:gd name="T28" fmla="*/ 29 w 101"/>
                    <a:gd name="T29" fmla="*/ 9 h 17"/>
                    <a:gd name="T30" fmla="*/ 32 w 101"/>
                    <a:gd name="T31" fmla="*/ 5 h 17"/>
                    <a:gd name="T32" fmla="*/ 34 w 101"/>
                    <a:gd name="T33" fmla="*/ 1 h 17"/>
                    <a:gd name="T34" fmla="*/ 35 w 101"/>
                    <a:gd name="T35" fmla="*/ 2 h 17"/>
                    <a:gd name="T36" fmla="*/ 37 w 101"/>
                    <a:gd name="T37" fmla="*/ 8 h 17"/>
                    <a:gd name="T38" fmla="*/ 39 w 101"/>
                    <a:gd name="T39" fmla="*/ 11 h 17"/>
                    <a:gd name="T40" fmla="*/ 41 w 101"/>
                    <a:gd name="T41" fmla="*/ 12 h 17"/>
                    <a:gd name="T42" fmla="*/ 43 w 101"/>
                    <a:gd name="T43" fmla="*/ 8 h 17"/>
                    <a:gd name="T44" fmla="*/ 46 w 101"/>
                    <a:gd name="T45" fmla="*/ 3 h 17"/>
                    <a:gd name="T46" fmla="*/ 48 w 101"/>
                    <a:gd name="T47" fmla="*/ 1 h 17"/>
                    <a:gd name="T48" fmla="*/ 50 w 101"/>
                    <a:gd name="T49" fmla="*/ 2 h 17"/>
                    <a:gd name="T50" fmla="*/ 52 w 101"/>
                    <a:gd name="T51" fmla="*/ 4 h 17"/>
                    <a:gd name="T52" fmla="*/ 54 w 101"/>
                    <a:gd name="T53" fmla="*/ 4 h 17"/>
                    <a:gd name="T54" fmla="*/ 55 w 101"/>
                    <a:gd name="T55" fmla="*/ 4 h 17"/>
                    <a:gd name="T56" fmla="*/ 57 w 101"/>
                    <a:gd name="T57" fmla="*/ 5 h 17"/>
                    <a:gd name="T58" fmla="*/ 60 w 101"/>
                    <a:gd name="T59" fmla="*/ 8 h 17"/>
                    <a:gd name="T60" fmla="*/ 62 w 101"/>
                    <a:gd name="T61" fmla="*/ 8 h 17"/>
                    <a:gd name="T62" fmla="*/ 64 w 101"/>
                    <a:gd name="T63" fmla="*/ 8 h 17"/>
                    <a:gd name="T64" fmla="*/ 66 w 101"/>
                    <a:gd name="T65" fmla="*/ 6 h 17"/>
                    <a:gd name="T66" fmla="*/ 68 w 101"/>
                    <a:gd name="T67" fmla="*/ 8 h 17"/>
                    <a:gd name="T68" fmla="*/ 70 w 101"/>
                    <a:gd name="T69" fmla="*/ 8 h 17"/>
                    <a:gd name="T70" fmla="*/ 72 w 101"/>
                    <a:gd name="T71" fmla="*/ 5 h 17"/>
                    <a:gd name="T72" fmla="*/ 74 w 101"/>
                    <a:gd name="T73" fmla="*/ 4 h 17"/>
                    <a:gd name="T74" fmla="*/ 75 w 101"/>
                    <a:gd name="T75" fmla="*/ 6 h 17"/>
                    <a:gd name="T76" fmla="*/ 78 w 101"/>
                    <a:gd name="T77" fmla="*/ 10 h 17"/>
                    <a:gd name="T78" fmla="*/ 80 w 101"/>
                    <a:gd name="T79" fmla="*/ 8 h 17"/>
                    <a:gd name="T80" fmla="*/ 82 w 101"/>
                    <a:gd name="T81" fmla="*/ 3 h 17"/>
                    <a:gd name="T82" fmla="*/ 84 w 101"/>
                    <a:gd name="T83" fmla="*/ 1 h 17"/>
                    <a:gd name="T84" fmla="*/ 86 w 101"/>
                    <a:gd name="T85" fmla="*/ 5 h 17"/>
                    <a:gd name="T86" fmla="*/ 88 w 101"/>
                    <a:gd name="T87" fmla="*/ 8 h 17"/>
                    <a:gd name="T88" fmla="*/ 90 w 101"/>
                    <a:gd name="T89" fmla="*/ 6 h 17"/>
                    <a:gd name="T90" fmla="*/ 92 w 101"/>
                    <a:gd name="T91" fmla="*/ 4 h 17"/>
                    <a:gd name="T92" fmla="*/ 94 w 101"/>
                    <a:gd name="T93" fmla="*/ 3 h 17"/>
                    <a:gd name="T94" fmla="*/ 96 w 101"/>
                    <a:gd name="T95" fmla="*/ 2 h 17"/>
                    <a:gd name="T96" fmla="*/ 98 w 101"/>
                    <a:gd name="T97" fmla="*/ 5 h 17"/>
                    <a:gd name="T98" fmla="*/ 100 w 101"/>
                    <a:gd name="T99" fmla="*/ 9 h 17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1" h="17">
                      <a:moveTo>
                        <a:pt x="0" y="8"/>
                      </a:moveTo>
                      <a:lnTo>
                        <a:pt x="1" y="8"/>
                      </a:lnTo>
                      <a:lnTo>
                        <a:pt x="2" y="8"/>
                      </a:lnTo>
                      <a:lnTo>
                        <a:pt x="3" y="5"/>
                      </a:lnTo>
                      <a:lnTo>
                        <a:pt x="4" y="2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7" y="1"/>
                      </a:lnTo>
                      <a:lnTo>
                        <a:pt x="8" y="5"/>
                      </a:lnTo>
                      <a:lnTo>
                        <a:pt x="9" y="9"/>
                      </a:lnTo>
                      <a:lnTo>
                        <a:pt x="10" y="13"/>
                      </a:lnTo>
                      <a:lnTo>
                        <a:pt x="11" y="16"/>
                      </a:lnTo>
                      <a:lnTo>
                        <a:pt x="12" y="16"/>
                      </a:lnTo>
                      <a:lnTo>
                        <a:pt x="14" y="14"/>
                      </a:lnTo>
                      <a:lnTo>
                        <a:pt x="14" y="12"/>
                      </a:lnTo>
                      <a:lnTo>
                        <a:pt x="15" y="10"/>
                      </a:lnTo>
                      <a:lnTo>
                        <a:pt x="16" y="8"/>
                      </a:lnTo>
                      <a:lnTo>
                        <a:pt x="17" y="8"/>
                      </a:lnTo>
                      <a:lnTo>
                        <a:pt x="18" y="8"/>
                      </a:lnTo>
                      <a:lnTo>
                        <a:pt x="19" y="8"/>
                      </a:lnTo>
                      <a:lnTo>
                        <a:pt x="21" y="8"/>
                      </a:lnTo>
                      <a:lnTo>
                        <a:pt x="23" y="8"/>
                      </a:lnTo>
                      <a:lnTo>
                        <a:pt x="25" y="8"/>
                      </a:lnTo>
                      <a:lnTo>
                        <a:pt x="26" y="8"/>
                      </a:lnTo>
                      <a:lnTo>
                        <a:pt x="28" y="9"/>
                      </a:lnTo>
                      <a:lnTo>
                        <a:pt x="28" y="10"/>
                      </a:lnTo>
                      <a:lnTo>
                        <a:pt x="29" y="9"/>
                      </a:lnTo>
                      <a:lnTo>
                        <a:pt x="30" y="8"/>
                      </a:lnTo>
                      <a:lnTo>
                        <a:pt x="32" y="5"/>
                      </a:lnTo>
                      <a:lnTo>
                        <a:pt x="32" y="3"/>
                      </a:lnTo>
                      <a:lnTo>
                        <a:pt x="34" y="1"/>
                      </a:lnTo>
                      <a:lnTo>
                        <a:pt x="35" y="1"/>
                      </a:lnTo>
                      <a:lnTo>
                        <a:pt x="35" y="2"/>
                      </a:lnTo>
                      <a:lnTo>
                        <a:pt x="36" y="5"/>
                      </a:lnTo>
                      <a:lnTo>
                        <a:pt x="37" y="8"/>
                      </a:lnTo>
                      <a:lnTo>
                        <a:pt x="39" y="10"/>
                      </a:lnTo>
                      <a:lnTo>
                        <a:pt x="39" y="11"/>
                      </a:lnTo>
                      <a:lnTo>
                        <a:pt x="41" y="12"/>
                      </a:lnTo>
                      <a:lnTo>
                        <a:pt x="43" y="11"/>
                      </a:lnTo>
                      <a:lnTo>
                        <a:pt x="43" y="8"/>
                      </a:lnTo>
                      <a:lnTo>
                        <a:pt x="45" y="5"/>
                      </a:lnTo>
                      <a:lnTo>
                        <a:pt x="46" y="3"/>
                      </a:lnTo>
                      <a:lnTo>
                        <a:pt x="46" y="2"/>
                      </a:lnTo>
                      <a:lnTo>
                        <a:pt x="48" y="1"/>
                      </a:lnTo>
                      <a:lnTo>
                        <a:pt x="50" y="2"/>
                      </a:lnTo>
                      <a:lnTo>
                        <a:pt x="50" y="3"/>
                      </a:lnTo>
                      <a:lnTo>
                        <a:pt x="52" y="4"/>
                      </a:lnTo>
                      <a:lnTo>
                        <a:pt x="53" y="5"/>
                      </a:lnTo>
                      <a:lnTo>
                        <a:pt x="54" y="4"/>
                      </a:lnTo>
                      <a:lnTo>
                        <a:pt x="55" y="4"/>
                      </a:lnTo>
                      <a:lnTo>
                        <a:pt x="57" y="4"/>
                      </a:lnTo>
                      <a:lnTo>
                        <a:pt x="57" y="5"/>
                      </a:lnTo>
                      <a:lnTo>
                        <a:pt x="59" y="6"/>
                      </a:lnTo>
                      <a:lnTo>
                        <a:pt x="60" y="8"/>
                      </a:lnTo>
                      <a:lnTo>
                        <a:pt x="61" y="8"/>
                      </a:lnTo>
                      <a:lnTo>
                        <a:pt x="62" y="8"/>
                      </a:lnTo>
                      <a:lnTo>
                        <a:pt x="63" y="8"/>
                      </a:lnTo>
                      <a:lnTo>
                        <a:pt x="64" y="8"/>
                      </a:lnTo>
                      <a:lnTo>
                        <a:pt x="65" y="8"/>
                      </a:lnTo>
                      <a:lnTo>
                        <a:pt x="66" y="6"/>
                      </a:lnTo>
                      <a:lnTo>
                        <a:pt x="67" y="6"/>
                      </a:lnTo>
                      <a:lnTo>
                        <a:pt x="68" y="8"/>
                      </a:lnTo>
                      <a:lnTo>
                        <a:pt x="70" y="8"/>
                      </a:lnTo>
                      <a:lnTo>
                        <a:pt x="71" y="6"/>
                      </a:lnTo>
                      <a:lnTo>
                        <a:pt x="72" y="5"/>
                      </a:lnTo>
                      <a:lnTo>
                        <a:pt x="73" y="4"/>
                      </a:lnTo>
                      <a:lnTo>
                        <a:pt x="74" y="4"/>
                      </a:lnTo>
                      <a:lnTo>
                        <a:pt x="75" y="4"/>
                      </a:lnTo>
                      <a:lnTo>
                        <a:pt x="75" y="6"/>
                      </a:lnTo>
                      <a:lnTo>
                        <a:pt x="77" y="9"/>
                      </a:lnTo>
                      <a:lnTo>
                        <a:pt x="78" y="10"/>
                      </a:lnTo>
                      <a:lnTo>
                        <a:pt x="79" y="9"/>
                      </a:lnTo>
                      <a:lnTo>
                        <a:pt x="80" y="8"/>
                      </a:lnTo>
                      <a:lnTo>
                        <a:pt x="81" y="5"/>
                      </a:lnTo>
                      <a:lnTo>
                        <a:pt x="82" y="3"/>
                      </a:lnTo>
                      <a:lnTo>
                        <a:pt x="83" y="2"/>
                      </a:lnTo>
                      <a:lnTo>
                        <a:pt x="84" y="1"/>
                      </a:lnTo>
                      <a:lnTo>
                        <a:pt x="85" y="3"/>
                      </a:lnTo>
                      <a:lnTo>
                        <a:pt x="86" y="5"/>
                      </a:lnTo>
                      <a:lnTo>
                        <a:pt x="87" y="8"/>
                      </a:lnTo>
                      <a:lnTo>
                        <a:pt x="88" y="8"/>
                      </a:lnTo>
                      <a:lnTo>
                        <a:pt x="89" y="8"/>
                      </a:lnTo>
                      <a:lnTo>
                        <a:pt x="90" y="6"/>
                      </a:lnTo>
                      <a:lnTo>
                        <a:pt x="91" y="5"/>
                      </a:lnTo>
                      <a:lnTo>
                        <a:pt x="92" y="4"/>
                      </a:lnTo>
                      <a:lnTo>
                        <a:pt x="93" y="4"/>
                      </a:lnTo>
                      <a:lnTo>
                        <a:pt x="94" y="3"/>
                      </a:lnTo>
                      <a:lnTo>
                        <a:pt x="95" y="2"/>
                      </a:lnTo>
                      <a:lnTo>
                        <a:pt x="96" y="2"/>
                      </a:lnTo>
                      <a:lnTo>
                        <a:pt x="97" y="3"/>
                      </a:lnTo>
                      <a:lnTo>
                        <a:pt x="98" y="5"/>
                      </a:lnTo>
                      <a:lnTo>
                        <a:pt x="99" y="8"/>
                      </a:lnTo>
                      <a:lnTo>
                        <a:pt x="100" y="9"/>
                      </a:lnTo>
                    </a:path>
                  </a:pathLst>
                </a:custGeom>
                <a:grpFill/>
                <a:ln w="12700" cap="rnd" cmpd="sng">
                  <a:solidFill>
                    <a:srgbClr val="00FF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27" name="Freeform 126"/>
                <p:cNvSpPr>
                  <a:spLocks/>
                </p:cNvSpPr>
                <p:nvPr/>
              </p:nvSpPr>
              <p:spPr bwMode="auto">
                <a:xfrm>
                  <a:off x="3829" y="1372"/>
                  <a:ext cx="100" cy="17"/>
                </a:xfrm>
                <a:custGeom>
                  <a:avLst/>
                  <a:gdLst>
                    <a:gd name="T0" fmla="*/ 1 w 100"/>
                    <a:gd name="T1" fmla="*/ 14 h 17"/>
                    <a:gd name="T2" fmla="*/ 3 w 100"/>
                    <a:gd name="T3" fmla="*/ 14 h 17"/>
                    <a:gd name="T4" fmla="*/ 5 w 100"/>
                    <a:gd name="T5" fmla="*/ 9 h 17"/>
                    <a:gd name="T6" fmla="*/ 7 w 100"/>
                    <a:gd name="T7" fmla="*/ 8 h 17"/>
                    <a:gd name="T8" fmla="*/ 9 w 100"/>
                    <a:gd name="T9" fmla="*/ 8 h 17"/>
                    <a:gd name="T10" fmla="*/ 11 w 100"/>
                    <a:gd name="T11" fmla="*/ 8 h 17"/>
                    <a:gd name="T12" fmla="*/ 13 w 100"/>
                    <a:gd name="T13" fmla="*/ 6 h 17"/>
                    <a:gd name="T14" fmla="*/ 15 w 100"/>
                    <a:gd name="T15" fmla="*/ 7 h 17"/>
                    <a:gd name="T16" fmla="*/ 17 w 100"/>
                    <a:gd name="T17" fmla="*/ 9 h 17"/>
                    <a:gd name="T18" fmla="*/ 19 w 100"/>
                    <a:gd name="T19" fmla="*/ 13 h 17"/>
                    <a:gd name="T20" fmla="*/ 21 w 100"/>
                    <a:gd name="T21" fmla="*/ 13 h 17"/>
                    <a:gd name="T22" fmla="*/ 23 w 100"/>
                    <a:gd name="T23" fmla="*/ 11 h 17"/>
                    <a:gd name="T24" fmla="*/ 26 w 100"/>
                    <a:gd name="T25" fmla="*/ 9 h 17"/>
                    <a:gd name="T26" fmla="*/ 27 w 100"/>
                    <a:gd name="T27" fmla="*/ 4 h 17"/>
                    <a:gd name="T28" fmla="*/ 29 w 100"/>
                    <a:gd name="T29" fmla="*/ 6 h 17"/>
                    <a:gd name="T30" fmla="*/ 31 w 100"/>
                    <a:gd name="T31" fmla="*/ 7 h 17"/>
                    <a:gd name="T32" fmla="*/ 33 w 100"/>
                    <a:gd name="T33" fmla="*/ 8 h 17"/>
                    <a:gd name="T34" fmla="*/ 35 w 100"/>
                    <a:gd name="T35" fmla="*/ 8 h 17"/>
                    <a:gd name="T36" fmla="*/ 37 w 100"/>
                    <a:gd name="T37" fmla="*/ 11 h 17"/>
                    <a:gd name="T38" fmla="*/ 39 w 100"/>
                    <a:gd name="T39" fmla="*/ 13 h 17"/>
                    <a:gd name="T40" fmla="*/ 41 w 100"/>
                    <a:gd name="T41" fmla="*/ 8 h 17"/>
                    <a:gd name="T42" fmla="*/ 43 w 100"/>
                    <a:gd name="T43" fmla="*/ 2 h 17"/>
                    <a:gd name="T44" fmla="*/ 45 w 100"/>
                    <a:gd name="T45" fmla="*/ 1 h 17"/>
                    <a:gd name="T46" fmla="*/ 47 w 100"/>
                    <a:gd name="T47" fmla="*/ 6 h 17"/>
                    <a:gd name="T48" fmla="*/ 49 w 100"/>
                    <a:gd name="T49" fmla="*/ 8 h 17"/>
                    <a:gd name="T50" fmla="*/ 51 w 100"/>
                    <a:gd name="T51" fmla="*/ 8 h 17"/>
                    <a:gd name="T52" fmla="*/ 53 w 100"/>
                    <a:gd name="T53" fmla="*/ 7 h 17"/>
                    <a:gd name="T54" fmla="*/ 55 w 100"/>
                    <a:gd name="T55" fmla="*/ 7 h 17"/>
                    <a:gd name="T56" fmla="*/ 57 w 100"/>
                    <a:gd name="T57" fmla="*/ 8 h 17"/>
                    <a:gd name="T58" fmla="*/ 59 w 100"/>
                    <a:gd name="T59" fmla="*/ 8 h 17"/>
                    <a:gd name="T60" fmla="*/ 61 w 100"/>
                    <a:gd name="T61" fmla="*/ 8 h 17"/>
                    <a:gd name="T62" fmla="*/ 63 w 100"/>
                    <a:gd name="T63" fmla="*/ 12 h 17"/>
                    <a:gd name="T64" fmla="*/ 65 w 100"/>
                    <a:gd name="T65" fmla="*/ 12 h 17"/>
                    <a:gd name="T66" fmla="*/ 67 w 100"/>
                    <a:gd name="T67" fmla="*/ 8 h 17"/>
                    <a:gd name="T68" fmla="*/ 69 w 100"/>
                    <a:gd name="T69" fmla="*/ 2 h 17"/>
                    <a:gd name="T70" fmla="*/ 71 w 100"/>
                    <a:gd name="T71" fmla="*/ 2 h 17"/>
                    <a:gd name="T72" fmla="*/ 73 w 100"/>
                    <a:gd name="T73" fmla="*/ 4 h 17"/>
                    <a:gd name="T74" fmla="*/ 75 w 100"/>
                    <a:gd name="T75" fmla="*/ 6 h 17"/>
                    <a:gd name="T76" fmla="*/ 77 w 100"/>
                    <a:gd name="T77" fmla="*/ 7 h 17"/>
                    <a:gd name="T78" fmla="*/ 79 w 100"/>
                    <a:gd name="T79" fmla="*/ 9 h 17"/>
                    <a:gd name="T80" fmla="*/ 81 w 100"/>
                    <a:gd name="T81" fmla="*/ 12 h 17"/>
                    <a:gd name="T82" fmla="*/ 83 w 100"/>
                    <a:gd name="T83" fmla="*/ 8 h 17"/>
                    <a:gd name="T84" fmla="*/ 85 w 100"/>
                    <a:gd name="T85" fmla="*/ 6 h 17"/>
                    <a:gd name="T86" fmla="*/ 87 w 100"/>
                    <a:gd name="T87" fmla="*/ 7 h 17"/>
                    <a:gd name="T88" fmla="*/ 89 w 100"/>
                    <a:gd name="T89" fmla="*/ 7 h 17"/>
                    <a:gd name="T90" fmla="*/ 91 w 100"/>
                    <a:gd name="T91" fmla="*/ 7 h 17"/>
                    <a:gd name="T92" fmla="*/ 93 w 100"/>
                    <a:gd name="T93" fmla="*/ 9 h 17"/>
                    <a:gd name="T94" fmla="*/ 95 w 100"/>
                    <a:gd name="T95" fmla="*/ 12 h 17"/>
                    <a:gd name="T96" fmla="*/ 97 w 100"/>
                    <a:gd name="T97" fmla="*/ 9 h 17"/>
                    <a:gd name="T98" fmla="*/ 99 w 100"/>
                    <a:gd name="T99" fmla="*/ 6 h 17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0" h="17">
                      <a:moveTo>
                        <a:pt x="0" y="13"/>
                      </a:moveTo>
                      <a:lnTo>
                        <a:pt x="1" y="14"/>
                      </a:lnTo>
                      <a:lnTo>
                        <a:pt x="2" y="16"/>
                      </a:lnTo>
                      <a:lnTo>
                        <a:pt x="3" y="14"/>
                      </a:lnTo>
                      <a:lnTo>
                        <a:pt x="4" y="11"/>
                      </a:lnTo>
                      <a:lnTo>
                        <a:pt x="5" y="9"/>
                      </a:lnTo>
                      <a:lnTo>
                        <a:pt x="6" y="8"/>
                      </a:lnTo>
                      <a:lnTo>
                        <a:pt x="7" y="8"/>
                      </a:lnTo>
                      <a:lnTo>
                        <a:pt x="8" y="8"/>
                      </a:lnTo>
                      <a:lnTo>
                        <a:pt x="9" y="8"/>
                      </a:lnTo>
                      <a:lnTo>
                        <a:pt x="10" y="8"/>
                      </a:lnTo>
                      <a:lnTo>
                        <a:pt x="11" y="8"/>
                      </a:lnTo>
                      <a:lnTo>
                        <a:pt x="12" y="8"/>
                      </a:lnTo>
                      <a:lnTo>
                        <a:pt x="13" y="6"/>
                      </a:lnTo>
                      <a:lnTo>
                        <a:pt x="14" y="7"/>
                      </a:lnTo>
                      <a:lnTo>
                        <a:pt x="15" y="7"/>
                      </a:lnTo>
                      <a:lnTo>
                        <a:pt x="16" y="8"/>
                      </a:lnTo>
                      <a:lnTo>
                        <a:pt x="17" y="9"/>
                      </a:lnTo>
                      <a:lnTo>
                        <a:pt x="19" y="11"/>
                      </a:lnTo>
                      <a:lnTo>
                        <a:pt x="19" y="13"/>
                      </a:lnTo>
                      <a:lnTo>
                        <a:pt x="20" y="13"/>
                      </a:lnTo>
                      <a:lnTo>
                        <a:pt x="21" y="13"/>
                      </a:lnTo>
                      <a:lnTo>
                        <a:pt x="22" y="13"/>
                      </a:lnTo>
                      <a:lnTo>
                        <a:pt x="23" y="11"/>
                      </a:lnTo>
                      <a:lnTo>
                        <a:pt x="24" y="11"/>
                      </a:lnTo>
                      <a:lnTo>
                        <a:pt x="26" y="9"/>
                      </a:lnTo>
                      <a:lnTo>
                        <a:pt x="26" y="7"/>
                      </a:lnTo>
                      <a:lnTo>
                        <a:pt x="27" y="4"/>
                      </a:lnTo>
                      <a:lnTo>
                        <a:pt x="28" y="4"/>
                      </a:lnTo>
                      <a:lnTo>
                        <a:pt x="29" y="6"/>
                      </a:lnTo>
                      <a:lnTo>
                        <a:pt x="30" y="6"/>
                      </a:lnTo>
                      <a:lnTo>
                        <a:pt x="31" y="7"/>
                      </a:lnTo>
                      <a:lnTo>
                        <a:pt x="32" y="8"/>
                      </a:lnTo>
                      <a:lnTo>
                        <a:pt x="33" y="8"/>
                      </a:lnTo>
                      <a:lnTo>
                        <a:pt x="34" y="8"/>
                      </a:lnTo>
                      <a:lnTo>
                        <a:pt x="35" y="8"/>
                      </a:lnTo>
                      <a:lnTo>
                        <a:pt x="36" y="9"/>
                      </a:lnTo>
                      <a:lnTo>
                        <a:pt x="37" y="11"/>
                      </a:lnTo>
                      <a:lnTo>
                        <a:pt x="38" y="12"/>
                      </a:lnTo>
                      <a:lnTo>
                        <a:pt x="39" y="13"/>
                      </a:lnTo>
                      <a:lnTo>
                        <a:pt x="40" y="12"/>
                      </a:lnTo>
                      <a:lnTo>
                        <a:pt x="41" y="8"/>
                      </a:lnTo>
                      <a:lnTo>
                        <a:pt x="42" y="6"/>
                      </a:lnTo>
                      <a:lnTo>
                        <a:pt x="43" y="2"/>
                      </a:lnTo>
                      <a:lnTo>
                        <a:pt x="44" y="0"/>
                      </a:lnTo>
                      <a:lnTo>
                        <a:pt x="45" y="1"/>
                      </a:lnTo>
                      <a:lnTo>
                        <a:pt x="46" y="2"/>
                      </a:lnTo>
                      <a:lnTo>
                        <a:pt x="47" y="6"/>
                      </a:lnTo>
                      <a:lnTo>
                        <a:pt x="48" y="8"/>
                      </a:lnTo>
                      <a:lnTo>
                        <a:pt x="49" y="8"/>
                      </a:lnTo>
                      <a:lnTo>
                        <a:pt x="50" y="8"/>
                      </a:lnTo>
                      <a:lnTo>
                        <a:pt x="51" y="8"/>
                      </a:lnTo>
                      <a:lnTo>
                        <a:pt x="52" y="7"/>
                      </a:lnTo>
                      <a:lnTo>
                        <a:pt x="53" y="7"/>
                      </a:lnTo>
                      <a:lnTo>
                        <a:pt x="54" y="7"/>
                      </a:lnTo>
                      <a:lnTo>
                        <a:pt x="55" y="7"/>
                      </a:lnTo>
                      <a:lnTo>
                        <a:pt x="56" y="8"/>
                      </a:lnTo>
                      <a:lnTo>
                        <a:pt x="57" y="8"/>
                      </a:lnTo>
                      <a:lnTo>
                        <a:pt x="58" y="8"/>
                      </a:lnTo>
                      <a:lnTo>
                        <a:pt x="59" y="8"/>
                      </a:lnTo>
                      <a:lnTo>
                        <a:pt x="60" y="8"/>
                      </a:lnTo>
                      <a:lnTo>
                        <a:pt x="61" y="8"/>
                      </a:lnTo>
                      <a:lnTo>
                        <a:pt x="62" y="9"/>
                      </a:lnTo>
                      <a:lnTo>
                        <a:pt x="63" y="12"/>
                      </a:lnTo>
                      <a:lnTo>
                        <a:pt x="64" y="13"/>
                      </a:lnTo>
                      <a:lnTo>
                        <a:pt x="65" y="12"/>
                      </a:lnTo>
                      <a:lnTo>
                        <a:pt x="66" y="11"/>
                      </a:lnTo>
                      <a:lnTo>
                        <a:pt x="67" y="8"/>
                      </a:lnTo>
                      <a:lnTo>
                        <a:pt x="68" y="6"/>
                      </a:lnTo>
                      <a:lnTo>
                        <a:pt x="69" y="2"/>
                      </a:lnTo>
                      <a:lnTo>
                        <a:pt x="70" y="1"/>
                      </a:lnTo>
                      <a:lnTo>
                        <a:pt x="71" y="2"/>
                      </a:lnTo>
                      <a:lnTo>
                        <a:pt x="72" y="3"/>
                      </a:lnTo>
                      <a:lnTo>
                        <a:pt x="73" y="4"/>
                      </a:lnTo>
                      <a:lnTo>
                        <a:pt x="74" y="6"/>
                      </a:lnTo>
                      <a:lnTo>
                        <a:pt x="75" y="6"/>
                      </a:lnTo>
                      <a:lnTo>
                        <a:pt x="76" y="7"/>
                      </a:lnTo>
                      <a:lnTo>
                        <a:pt x="77" y="7"/>
                      </a:lnTo>
                      <a:lnTo>
                        <a:pt x="78" y="8"/>
                      </a:lnTo>
                      <a:lnTo>
                        <a:pt x="79" y="9"/>
                      </a:lnTo>
                      <a:lnTo>
                        <a:pt x="80" y="12"/>
                      </a:lnTo>
                      <a:lnTo>
                        <a:pt x="81" y="12"/>
                      </a:lnTo>
                      <a:lnTo>
                        <a:pt x="82" y="11"/>
                      </a:lnTo>
                      <a:lnTo>
                        <a:pt x="83" y="8"/>
                      </a:lnTo>
                      <a:lnTo>
                        <a:pt x="84" y="7"/>
                      </a:lnTo>
                      <a:lnTo>
                        <a:pt x="85" y="6"/>
                      </a:lnTo>
                      <a:lnTo>
                        <a:pt x="86" y="6"/>
                      </a:lnTo>
                      <a:lnTo>
                        <a:pt x="87" y="7"/>
                      </a:lnTo>
                      <a:lnTo>
                        <a:pt x="88" y="7"/>
                      </a:lnTo>
                      <a:lnTo>
                        <a:pt x="89" y="7"/>
                      </a:lnTo>
                      <a:lnTo>
                        <a:pt x="90" y="7"/>
                      </a:lnTo>
                      <a:lnTo>
                        <a:pt x="91" y="7"/>
                      </a:lnTo>
                      <a:lnTo>
                        <a:pt x="92" y="8"/>
                      </a:lnTo>
                      <a:lnTo>
                        <a:pt x="93" y="9"/>
                      </a:lnTo>
                      <a:lnTo>
                        <a:pt x="94" y="11"/>
                      </a:lnTo>
                      <a:lnTo>
                        <a:pt x="95" y="12"/>
                      </a:lnTo>
                      <a:lnTo>
                        <a:pt x="96" y="12"/>
                      </a:lnTo>
                      <a:lnTo>
                        <a:pt x="97" y="9"/>
                      </a:lnTo>
                      <a:lnTo>
                        <a:pt x="98" y="8"/>
                      </a:lnTo>
                      <a:lnTo>
                        <a:pt x="99" y="6"/>
                      </a:lnTo>
                    </a:path>
                  </a:pathLst>
                </a:custGeom>
                <a:grpFill/>
                <a:ln w="12700" cap="rnd" cmpd="sng">
                  <a:solidFill>
                    <a:srgbClr val="00FF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28" name="Freeform 127"/>
                <p:cNvSpPr>
                  <a:spLocks/>
                </p:cNvSpPr>
                <p:nvPr/>
              </p:nvSpPr>
              <p:spPr bwMode="auto">
                <a:xfrm>
                  <a:off x="4030" y="1363"/>
                  <a:ext cx="100" cy="20"/>
                </a:xfrm>
                <a:custGeom>
                  <a:avLst/>
                  <a:gdLst>
                    <a:gd name="T0" fmla="*/ 1 w 100"/>
                    <a:gd name="T1" fmla="*/ 13 h 20"/>
                    <a:gd name="T2" fmla="*/ 3 w 100"/>
                    <a:gd name="T3" fmla="*/ 17 h 20"/>
                    <a:gd name="T4" fmla="*/ 5 w 100"/>
                    <a:gd name="T5" fmla="*/ 16 h 20"/>
                    <a:gd name="T6" fmla="*/ 7 w 100"/>
                    <a:gd name="T7" fmla="*/ 12 h 20"/>
                    <a:gd name="T8" fmla="*/ 9 w 100"/>
                    <a:gd name="T9" fmla="*/ 9 h 20"/>
                    <a:gd name="T10" fmla="*/ 11 w 100"/>
                    <a:gd name="T11" fmla="*/ 9 h 20"/>
                    <a:gd name="T12" fmla="*/ 13 w 100"/>
                    <a:gd name="T13" fmla="*/ 13 h 20"/>
                    <a:gd name="T14" fmla="*/ 15 w 100"/>
                    <a:gd name="T15" fmla="*/ 16 h 20"/>
                    <a:gd name="T16" fmla="*/ 17 w 100"/>
                    <a:gd name="T17" fmla="*/ 14 h 20"/>
                    <a:gd name="T18" fmla="*/ 19 w 100"/>
                    <a:gd name="T19" fmla="*/ 10 h 20"/>
                    <a:gd name="T20" fmla="*/ 21 w 100"/>
                    <a:gd name="T21" fmla="*/ 10 h 20"/>
                    <a:gd name="T22" fmla="*/ 23 w 100"/>
                    <a:gd name="T23" fmla="*/ 10 h 20"/>
                    <a:gd name="T24" fmla="*/ 25 w 100"/>
                    <a:gd name="T25" fmla="*/ 10 h 20"/>
                    <a:gd name="T26" fmla="*/ 27 w 100"/>
                    <a:gd name="T27" fmla="*/ 11 h 20"/>
                    <a:gd name="T28" fmla="*/ 29 w 100"/>
                    <a:gd name="T29" fmla="*/ 12 h 20"/>
                    <a:gd name="T30" fmla="*/ 31 w 100"/>
                    <a:gd name="T31" fmla="*/ 10 h 20"/>
                    <a:gd name="T32" fmla="*/ 33 w 100"/>
                    <a:gd name="T33" fmla="*/ 10 h 20"/>
                    <a:gd name="T34" fmla="*/ 35 w 100"/>
                    <a:gd name="T35" fmla="*/ 13 h 20"/>
                    <a:gd name="T36" fmla="*/ 37 w 100"/>
                    <a:gd name="T37" fmla="*/ 17 h 20"/>
                    <a:gd name="T38" fmla="*/ 39 w 100"/>
                    <a:gd name="T39" fmla="*/ 17 h 20"/>
                    <a:gd name="T40" fmla="*/ 41 w 100"/>
                    <a:gd name="T41" fmla="*/ 11 h 20"/>
                    <a:gd name="T42" fmla="*/ 43 w 100"/>
                    <a:gd name="T43" fmla="*/ 6 h 20"/>
                    <a:gd name="T44" fmla="*/ 45 w 100"/>
                    <a:gd name="T45" fmla="*/ 5 h 20"/>
                    <a:gd name="T46" fmla="*/ 47 w 100"/>
                    <a:gd name="T47" fmla="*/ 10 h 20"/>
                    <a:gd name="T48" fmla="*/ 49 w 100"/>
                    <a:gd name="T49" fmla="*/ 17 h 20"/>
                    <a:gd name="T50" fmla="*/ 51 w 100"/>
                    <a:gd name="T51" fmla="*/ 18 h 20"/>
                    <a:gd name="T52" fmla="*/ 53 w 100"/>
                    <a:gd name="T53" fmla="*/ 13 h 20"/>
                    <a:gd name="T54" fmla="*/ 55 w 100"/>
                    <a:gd name="T55" fmla="*/ 8 h 20"/>
                    <a:gd name="T56" fmla="*/ 57 w 100"/>
                    <a:gd name="T57" fmla="*/ 7 h 20"/>
                    <a:gd name="T58" fmla="*/ 59 w 100"/>
                    <a:gd name="T59" fmla="*/ 9 h 20"/>
                    <a:gd name="T60" fmla="*/ 61 w 100"/>
                    <a:gd name="T61" fmla="*/ 8 h 20"/>
                    <a:gd name="T62" fmla="*/ 63 w 100"/>
                    <a:gd name="T63" fmla="*/ 6 h 20"/>
                    <a:gd name="T64" fmla="*/ 65 w 100"/>
                    <a:gd name="T65" fmla="*/ 9 h 20"/>
                    <a:gd name="T66" fmla="*/ 67 w 100"/>
                    <a:gd name="T67" fmla="*/ 14 h 20"/>
                    <a:gd name="T68" fmla="*/ 69 w 100"/>
                    <a:gd name="T69" fmla="*/ 15 h 20"/>
                    <a:gd name="T70" fmla="*/ 72 w 100"/>
                    <a:gd name="T71" fmla="*/ 11 h 20"/>
                    <a:gd name="T72" fmla="*/ 73 w 100"/>
                    <a:gd name="T73" fmla="*/ 9 h 20"/>
                    <a:gd name="T74" fmla="*/ 75 w 100"/>
                    <a:gd name="T75" fmla="*/ 12 h 20"/>
                    <a:gd name="T76" fmla="*/ 77 w 100"/>
                    <a:gd name="T77" fmla="*/ 13 h 20"/>
                    <a:gd name="T78" fmla="*/ 79 w 100"/>
                    <a:gd name="T79" fmla="*/ 10 h 20"/>
                    <a:gd name="T80" fmla="*/ 81 w 100"/>
                    <a:gd name="T81" fmla="*/ 8 h 20"/>
                    <a:gd name="T82" fmla="*/ 83 w 100"/>
                    <a:gd name="T83" fmla="*/ 8 h 20"/>
                    <a:gd name="T84" fmla="*/ 85 w 100"/>
                    <a:gd name="T85" fmla="*/ 4 h 20"/>
                    <a:gd name="T86" fmla="*/ 87 w 100"/>
                    <a:gd name="T87" fmla="*/ 0 h 20"/>
                    <a:gd name="T88" fmla="*/ 89 w 100"/>
                    <a:gd name="T89" fmla="*/ 4 h 20"/>
                    <a:gd name="T90" fmla="*/ 91 w 100"/>
                    <a:gd name="T91" fmla="*/ 10 h 20"/>
                    <a:gd name="T92" fmla="*/ 93 w 100"/>
                    <a:gd name="T93" fmla="*/ 15 h 20"/>
                    <a:gd name="T94" fmla="*/ 95 w 100"/>
                    <a:gd name="T95" fmla="*/ 16 h 20"/>
                    <a:gd name="T96" fmla="*/ 97 w 100"/>
                    <a:gd name="T97" fmla="*/ 17 h 20"/>
                    <a:gd name="T98" fmla="*/ 99 w 100"/>
                    <a:gd name="T99" fmla="*/ 13 h 20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0" h="20">
                      <a:moveTo>
                        <a:pt x="0" y="8"/>
                      </a:moveTo>
                      <a:lnTo>
                        <a:pt x="1" y="13"/>
                      </a:lnTo>
                      <a:lnTo>
                        <a:pt x="2" y="16"/>
                      </a:lnTo>
                      <a:lnTo>
                        <a:pt x="3" y="17"/>
                      </a:lnTo>
                      <a:lnTo>
                        <a:pt x="4" y="17"/>
                      </a:lnTo>
                      <a:lnTo>
                        <a:pt x="5" y="16"/>
                      </a:lnTo>
                      <a:lnTo>
                        <a:pt x="6" y="14"/>
                      </a:lnTo>
                      <a:lnTo>
                        <a:pt x="7" y="12"/>
                      </a:lnTo>
                      <a:lnTo>
                        <a:pt x="8" y="10"/>
                      </a:lnTo>
                      <a:lnTo>
                        <a:pt x="9" y="9"/>
                      </a:lnTo>
                      <a:lnTo>
                        <a:pt x="10" y="9"/>
                      </a:lnTo>
                      <a:lnTo>
                        <a:pt x="11" y="9"/>
                      </a:lnTo>
                      <a:lnTo>
                        <a:pt x="12" y="11"/>
                      </a:lnTo>
                      <a:lnTo>
                        <a:pt x="13" y="13"/>
                      </a:lnTo>
                      <a:lnTo>
                        <a:pt x="14" y="15"/>
                      </a:lnTo>
                      <a:lnTo>
                        <a:pt x="15" y="16"/>
                      </a:lnTo>
                      <a:lnTo>
                        <a:pt x="16" y="16"/>
                      </a:lnTo>
                      <a:lnTo>
                        <a:pt x="17" y="14"/>
                      </a:lnTo>
                      <a:lnTo>
                        <a:pt x="18" y="13"/>
                      </a:lnTo>
                      <a:lnTo>
                        <a:pt x="19" y="10"/>
                      </a:lnTo>
                      <a:lnTo>
                        <a:pt x="20" y="9"/>
                      </a:lnTo>
                      <a:lnTo>
                        <a:pt x="21" y="10"/>
                      </a:lnTo>
                      <a:lnTo>
                        <a:pt x="22" y="9"/>
                      </a:lnTo>
                      <a:lnTo>
                        <a:pt x="23" y="10"/>
                      </a:lnTo>
                      <a:lnTo>
                        <a:pt x="24" y="10"/>
                      </a:lnTo>
                      <a:lnTo>
                        <a:pt x="25" y="10"/>
                      </a:lnTo>
                      <a:lnTo>
                        <a:pt x="26" y="11"/>
                      </a:lnTo>
                      <a:lnTo>
                        <a:pt x="27" y="11"/>
                      </a:lnTo>
                      <a:lnTo>
                        <a:pt x="28" y="12"/>
                      </a:lnTo>
                      <a:lnTo>
                        <a:pt x="29" y="12"/>
                      </a:lnTo>
                      <a:lnTo>
                        <a:pt x="30" y="11"/>
                      </a:lnTo>
                      <a:lnTo>
                        <a:pt x="31" y="10"/>
                      </a:lnTo>
                      <a:lnTo>
                        <a:pt x="32" y="9"/>
                      </a:lnTo>
                      <a:lnTo>
                        <a:pt x="33" y="10"/>
                      </a:lnTo>
                      <a:lnTo>
                        <a:pt x="34" y="11"/>
                      </a:lnTo>
                      <a:lnTo>
                        <a:pt x="35" y="13"/>
                      </a:lnTo>
                      <a:lnTo>
                        <a:pt x="36" y="15"/>
                      </a:lnTo>
                      <a:lnTo>
                        <a:pt x="37" y="17"/>
                      </a:lnTo>
                      <a:lnTo>
                        <a:pt x="38" y="18"/>
                      </a:lnTo>
                      <a:lnTo>
                        <a:pt x="39" y="17"/>
                      </a:lnTo>
                      <a:lnTo>
                        <a:pt x="40" y="14"/>
                      </a:lnTo>
                      <a:lnTo>
                        <a:pt x="41" y="11"/>
                      </a:lnTo>
                      <a:lnTo>
                        <a:pt x="42" y="8"/>
                      </a:lnTo>
                      <a:lnTo>
                        <a:pt x="43" y="6"/>
                      </a:lnTo>
                      <a:lnTo>
                        <a:pt x="44" y="5"/>
                      </a:lnTo>
                      <a:lnTo>
                        <a:pt x="45" y="5"/>
                      </a:lnTo>
                      <a:lnTo>
                        <a:pt x="46" y="7"/>
                      </a:lnTo>
                      <a:lnTo>
                        <a:pt x="47" y="10"/>
                      </a:lnTo>
                      <a:lnTo>
                        <a:pt x="48" y="13"/>
                      </a:lnTo>
                      <a:lnTo>
                        <a:pt x="49" y="17"/>
                      </a:lnTo>
                      <a:lnTo>
                        <a:pt x="50" y="19"/>
                      </a:lnTo>
                      <a:lnTo>
                        <a:pt x="51" y="18"/>
                      </a:lnTo>
                      <a:lnTo>
                        <a:pt x="52" y="17"/>
                      </a:lnTo>
                      <a:lnTo>
                        <a:pt x="53" y="13"/>
                      </a:lnTo>
                      <a:lnTo>
                        <a:pt x="54" y="10"/>
                      </a:lnTo>
                      <a:lnTo>
                        <a:pt x="55" y="8"/>
                      </a:lnTo>
                      <a:lnTo>
                        <a:pt x="56" y="7"/>
                      </a:lnTo>
                      <a:lnTo>
                        <a:pt x="57" y="7"/>
                      </a:lnTo>
                      <a:lnTo>
                        <a:pt x="58" y="8"/>
                      </a:lnTo>
                      <a:lnTo>
                        <a:pt x="59" y="9"/>
                      </a:lnTo>
                      <a:lnTo>
                        <a:pt x="60" y="9"/>
                      </a:lnTo>
                      <a:lnTo>
                        <a:pt x="61" y="8"/>
                      </a:lnTo>
                      <a:lnTo>
                        <a:pt x="62" y="7"/>
                      </a:lnTo>
                      <a:lnTo>
                        <a:pt x="63" y="6"/>
                      </a:lnTo>
                      <a:lnTo>
                        <a:pt x="64" y="7"/>
                      </a:lnTo>
                      <a:lnTo>
                        <a:pt x="65" y="9"/>
                      </a:lnTo>
                      <a:lnTo>
                        <a:pt x="66" y="12"/>
                      </a:lnTo>
                      <a:lnTo>
                        <a:pt x="67" y="14"/>
                      </a:lnTo>
                      <a:lnTo>
                        <a:pt x="68" y="15"/>
                      </a:lnTo>
                      <a:lnTo>
                        <a:pt x="69" y="15"/>
                      </a:lnTo>
                      <a:lnTo>
                        <a:pt x="70" y="13"/>
                      </a:lnTo>
                      <a:lnTo>
                        <a:pt x="72" y="11"/>
                      </a:lnTo>
                      <a:lnTo>
                        <a:pt x="72" y="9"/>
                      </a:lnTo>
                      <a:lnTo>
                        <a:pt x="73" y="9"/>
                      </a:lnTo>
                      <a:lnTo>
                        <a:pt x="74" y="10"/>
                      </a:lnTo>
                      <a:lnTo>
                        <a:pt x="75" y="12"/>
                      </a:lnTo>
                      <a:lnTo>
                        <a:pt x="76" y="13"/>
                      </a:lnTo>
                      <a:lnTo>
                        <a:pt x="77" y="13"/>
                      </a:lnTo>
                      <a:lnTo>
                        <a:pt x="78" y="12"/>
                      </a:lnTo>
                      <a:lnTo>
                        <a:pt x="79" y="10"/>
                      </a:lnTo>
                      <a:lnTo>
                        <a:pt x="80" y="9"/>
                      </a:lnTo>
                      <a:lnTo>
                        <a:pt x="81" y="8"/>
                      </a:lnTo>
                      <a:lnTo>
                        <a:pt x="82" y="8"/>
                      </a:lnTo>
                      <a:lnTo>
                        <a:pt x="83" y="8"/>
                      </a:lnTo>
                      <a:lnTo>
                        <a:pt x="84" y="6"/>
                      </a:lnTo>
                      <a:lnTo>
                        <a:pt x="85" y="4"/>
                      </a:lnTo>
                      <a:lnTo>
                        <a:pt x="86" y="2"/>
                      </a:lnTo>
                      <a:lnTo>
                        <a:pt x="87" y="0"/>
                      </a:lnTo>
                      <a:lnTo>
                        <a:pt x="88" y="2"/>
                      </a:lnTo>
                      <a:lnTo>
                        <a:pt x="89" y="4"/>
                      </a:lnTo>
                      <a:lnTo>
                        <a:pt x="90" y="6"/>
                      </a:lnTo>
                      <a:lnTo>
                        <a:pt x="91" y="10"/>
                      </a:lnTo>
                      <a:lnTo>
                        <a:pt x="92" y="13"/>
                      </a:lnTo>
                      <a:lnTo>
                        <a:pt x="93" y="15"/>
                      </a:lnTo>
                      <a:lnTo>
                        <a:pt x="94" y="16"/>
                      </a:lnTo>
                      <a:lnTo>
                        <a:pt x="95" y="16"/>
                      </a:lnTo>
                      <a:lnTo>
                        <a:pt x="96" y="17"/>
                      </a:lnTo>
                      <a:lnTo>
                        <a:pt x="97" y="17"/>
                      </a:lnTo>
                      <a:lnTo>
                        <a:pt x="98" y="15"/>
                      </a:lnTo>
                      <a:lnTo>
                        <a:pt x="99" y="13"/>
                      </a:lnTo>
                    </a:path>
                  </a:pathLst>
                </a:custGeom>
                <a:grpFill/>
                <a:ln w="12700" cap="rnd" cmpd="sng">
                  <a:solidFill>
                    <a:srgbClr val="00FF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29" name="Freeform 128"/>
                <p:cNvSpPr>
                  <a:spLocks/>
                </p:cNvSpPr>
                <p:nvPr/>
              </p:nvSpPr>
              <p:spPr bwMode="auto">
                <a:xfrm>
                  <a:off x="4129" y="1364"/>
                  <a:ext cx="102" cy="19"/>
                </a:xfrm>
                <a:custGeom>
                  <a:avLst/>
                  <a:gdLst>
                    <a:gd name="T0" fmla="*/ 1 w 102"/>
                    <a:gd name="T1" fmla="*/ 10 h 19"/>
                    <a:gd name="T2" fmla="*/ 3 w 102"/>
                    <a:gd name="T3" fmla="*/ 10 h 19"/>
                    <a:gd name="T4" fmla="*/ 5 w 102"/>
                    <a:gd name="T5" fmla="*/ 14 h 19"/>
                    <a:gd name="T6" fmla="*/ 7 w 102"/>
                    <a:gd name="T7" fmla="*/ 18 h 19"/>
                    <a:gd name="T8" fmla="*/ 9 w 102"/>
                    <a:gd name="T9" fmla="*/ 11 h 19"/>
                    <a:gd name="T10" fmla="*/ 11 w 102"/>
                    <a:gd name="T11" fmla="*/ 4 h 19"/>
                    <a:gd name="T12" fmla="*/ 13 w 102"/>
                    <a:gd name="T13" fmla="*/ 0 h 19"/>
                    <a:gd name="T14" fmla="*/ 16 w 102"/>
                    <a:gd name="T15" fmla="*/ 4 h 19"/>
                    <a:gd name="T16" fmla="*/ 18 w 102"/>
                    <a:gd name="T17" fmla="*/ 8 h 19"/>
                    <a:gd name="T18" fmla="*/ 20 w 102"/>
                    <a:gd name="T19" fmla="*/ 12 h 19"/>
                    <a:gd name="T20" fmla="*/ 22 w 102"/>
                    <a:gd name="T21" fmla="*/ 11 h 19"/>
                    <a:gd name="T22" fmla="*/ 23 w 102"/>
                    <a:gd name="T23" fmla="*/ 9 h 19"/>
                    <a:gd name="T24" fmla="*/ 25 w 102"/>
                    <a:gd name="T25" fmla="*/ 5 h 19"/>
                    <a:gd name="T26" fmla="*/ 27 w 102"/>
                    <a:gd name="T27" fmla="*/ 4 h 19"/>
                    <a:gd name="T28" fmla="*/ 30 w 102"/>
                    <a:gd name="T29" fmla="*/ 6 h 19"/>
                    <a:gd name="T30" fmla="*/ 32 w 102"/>
                    <a:gd name="T31" fmla="*/ 8 h 19"/>
                    <a:gd name="T32" fmla="*/ 33 w 102"/>
                    <a:gd name="T33" fmla="*/ 9 h 19"/>
                    <a:gd name="T34" fmla="*/ 36 w 102"/>
                    <a:gd name="T35" fmla="*/ 9 h 19"/>
                    <a:gd name="T36" fmla="*/ 38 w 102"/>
                    <a:gd name="T37" fmla="*/ 12 h 19"/>
                    <a:gd name="T38" fmla="*/ 40 w 102"/>
                    <a:gd name="T39" fmla="*/ 12 h 19"/>
                    <a:gd name="T40" fmla="*/ 42 w 102"/>
                    <a:gd name="T41" fmla="*/ 9 h 19"/>
                    <a:gd name="T42" fmla="*/ 44 w 102"/>
                    <a:gd name="T43" fmla="*/ 9 h 19"/>
                    <a:gd name="T44" fmla="*/ 46 w 102"/>
                    <a:gd name="T45" fmla="*/ 11 h 19"/>
                    <a:gd name="T46" fmla="*/ 48 w 102"/>
                    <a:gd name="T47" fmla="*/ 10 h 19"/>
                    <a:gd name="T48" fmla="*/ 50 w 102"/>
                    <a:gd name="T49" fmla="*/ 7 h 19"/>
                    <a:gd name="T50" fmla="*/ 52 w 102"/>
                    <a:gd name="T51" fmla="*/ 3 h 19"/>
                    <a:gd name="T52" fmla="*/ 54 w 102"/>
                    <a:gd name="T53" fmla="*/ 3 h 19"/>
                    <a:gd name="T54" fmla="*/ 56 w 102"/>
                    <a:gd name="T55" fmla="*/ 6 h 19"/>
                    <a:gd name="T56" fmla="*/ 58 w 102"/>
                    <a:gd name="T57" fmla="*/ 9 h 19"/>
                    <a:gd name="T58" fmla="*/ 60 w 102"/>
                    <a:gd name="T59" fmla="*/ 11 h 19"/>
                    <a:gd name="T60" fmla="*/ 63 w 102"/>
                    <a:gd name="T61" fmla="*/ 14 h 19"/>
                    <a:gd name="T62" fmla="*/ 65 w 102"/>
                    <a:gd name="T63" fmla="*/ 10 h 19"/>
                    <a:gd name="T64" fmla="*/ 66 w 102"/>
                    <a:gd name="T65" fmla="*/ 4 h 19"/>
                    <a:gd name="T66" fmla="*/ 68 w 102"/>
                    <a:gd name="T67" fmla="*/ 1 h 19"/>
                    <a:gd name="T68" fmla="*/ 70 w 102"/>
                    <a:gd name="T69" fmla="*/ 5 h 19"/>
                    <a:gd name="T70" fmla="*/ 72 w 102"/>
                    <a:gd name="T71" fmla="*/ 10 h 19"/>
                    <a:gd name="T72" fmla="*/ 74 w 102"/>
                    <a:gd name="T73" fmla="*/ 9 h 19"/>
                    <a:gd name="T74" fmla="*/ 77 w 102"/>
                    <a:gd name="T75" fmla="*/ 8 h 19"/>
                    <a:gd name="T76" fmla="*/ 78 w 102"/>
                    <a:gd name="T77" fmla="*/ 9 h 19"/>
                    <a:gd name="T78" fmla="*/ 81 w 102"/>
                    <a:gd name="T79" fmla="*/ 12 h 19"/>
                    <a:gd name="T80" fmla="*/ 83 w 102"/>
                    <a:gd name="T81" fmla="*/ 12 h 19"/>
                    <a:gd name="T82" fmla="*/ 85 w 102"/>
                    <a:gd name="T83" fmla="*/ 8 h 19"/>
                    <a:gd name="T84" fmla="*/ 87 w 102"/>
                    <a:gd name="T85" fmla="*/ 4 h 19"/>
                    <a:gd name="T86" fmla="*/ 89 w 102"/>
                    <a:gd name="T87" fmla="*/ 2 h 19"/>
                    <a:gd name="T88" fmla="*/ 91 w 102"/>
                    <a:gd name="T89" fmla="*/ 5 h 19"/>
                    <a:gd name="T90" fmla="*/ 93 w 102"/>
                    <a:gd name="T91" fmla="*/ 11 h 19"/>
                    <a:gd name="T92" fmla="*/ 95 w 102"/>
                    <a:gd name="T93" fmla="*/ 14 h 19"/>
                    <a:gd name="T94" fmla="*/ 97 w 102"/>
                    <a:gd name="T95" fmla="*/ 12 h 19"/>
                    <a:gd name="T96" fmla="*/ 99 w 102"/>
                    <a:gd name="T97" fmla="*/ 7 h 19"/>
                    <a:gd name="T98" fmla="*/ 101 w 102"/>
                    <a:gd name="T99" fmla="*/ 3 h 19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2" h="19">
                      <a:moveTo>
                        <a:pt x="0" y="12"/>
                      </a:moveTo>
                      <a:lnTo>
                        <a:pt x="1" y="10"/>
                      </a:lnTo>
                      <a:lnTo>
                        <a:pt x="2" y="10"/>
                      </a:lnTo>
                      <a:lnTo>
                        <a:pt x="3" y="10"/>
                      </a:lnTo>
                      <a:lnTo>
                        <a:pt x="5" y="12"/>
                      </a:lnTo>
                      <a:lnTo>
                        <a:pt x="5" y="14"/>
                      </a:lnTo>
                      <a:lnTo>
                        <a:pt x="6" y="17"/>
                      </a:lnTo>
                      <a:lnTo>
                        <a:pt x="7" y="18"/>
                      </a:lnTo>
                      <a:lnTo>
                        <a:pt x="8" y="15"/>
                      </a:lnTo>
                      <a:lnTo>
                        <a:pt x="9" y="11"/>
                      </a:lnTo>
                      <a:lnTo>
                        <a:pt x="10" y="7"/>
                      </a:lnTo>
                      <a:lnTo>
                        <a:pt x="11" y="4"/>
                      </a:lnTo>
                      <a:lnTo>
                        <a:pt x="12" y="1"/>
                      </a:lnTo>
                      <a:lnTo>
                        <a:pt x="13" y="0"/>
                      </a:lnTo>
                      <a:lnTo>
                        <a:pt x="14" y="1"/>
                      </a:lnTo>
                      <a:lnTo>
                        <a:pt x="16" y="4"/>
                      </a:lnTo>
                      <a:lnTo>
                        <a:pt x="16" y="6"/>
                      </a:lnTo>
                      <a:lnTo>
                        <a:pt x="18" y="8"/>
                      </a:lnTo>
                      <a:lnTo>
                        <a:pt x="18" y="10"/>
                      </a:lnTo>
                      <a:lnTo>
                        <a:pt x="20" y="12"/>
                      </a:lnTo>
                      <a:lnTo>
                        <a:pt x="22" y="11"/>
                      </a:lnTo>
                      <a:lnTo>
                        <a:pt x="23" y="10"/>
                      </a:lnTo>
                      <a:lnTo>
                        <a:pt x="23" y="9"/>
                      </a:lnTo>
                      <a:lnTo>
                        <a:pt x="25" y="7"/>
                      </a:lnTo>
                      <a:lnTo>
                        <a:pt x="25" y="5"/>
                      </a:lnTo>
                      <a:lnTo>
                        <a:pt x="27" y="3"/>
                      </a:lnTo>
                      <a:lnTo>
                        <a:pt x="27" y="4"/>
                      </a:lnTo>
                      <a:lnTo>
                        <a:pt x="29" y="5"/>
                      </a:lnTo>
                      <a:lnTo>
                        <a:pt x="30" y="6"/>
                      </a:lnTo>
                      <a:lnTo>
                        <a:pt x="31" y="7"/>
                      </a:lnTo>
                      <a:lnTo>
                        <a:pt x="32" y="8"/>
                      </a:lnTo>
                      <a:lnTo>
                        <a:pt x="33" y="8"/>
                      </a:lnTo>
                      <a:lnTo>
                        <a:pt x="33" y="9"/>
                      </a:lnTo>
                      <a:lnTo>
                        <a:pt x="35" y="9"/>
                      </a:lnTo>
                      <a:lnTo>
                        <a:pt x="36" y="9"/>
                      </a:lnTo>
                      <a:lnTo>
                        <a:pt x="37" y="10"/>
                      </a:lnTo>
                      <a:lnTo>
                        <a:pt x="38" y="12"/>
                      </a:lnTo>
                      <a:lnTo>
                        <a:pt x="40" y="12"/>
                      </a:lnTo>
                      <a:lnTo>
                        <a:pt x="41" y="10"/>
                      </a:lnTo>
                      <a:lnTo>
                        <a:pt x="42" y="9"/>
                      </a:lnTo>
                      <a:lnTo>
                        <a:pt x="43" y="8"/>
                      </a:lnTo>
                      <a:lnTo>
                        <a:pt x="44" y="9"/>
                      </a:lnTo>
                      <a:lnTo>
                        <a:pt x="45" y="10"/>
                      </a:lnTo>
                      <a:lnTo>
                        <a:pt x="46" y="11"/>
                      </a:lnTo>
                      <a:lnTo>
                        <a:pt x="47" y="11"/>
                      </a:lnTo>
                      <a:lnTo>
                        <a:pt x="48" y="10"/>
                      </a:lnTo>
                      <a:lnTo>
                        <a:pt x="49" y="9"/>
                      </a:lnTo>
                      <a:lnTo>
                        <a:pt x="50" y="7"/>
                      </a:lnTo>
                      <a:lnTo>
                        <a:pt x="51" y="5"/>
                      </a:lnTo>
                      <a:lnTo>
                        <a:pt x="52" y="3"/>
                      </a:lnTo>
                      <a:lnTo>
                        <a:pt x="53" y="3"/>
                      </a:lnTo>
                      <a:lnTo>
                        <a:pt x="54" y="3"/>
                      </a:lnTo>
                      <a:lnTo>
                        <a:pt x="55" y="5"/>
                      </a:lnTo>
                      <a:lnTo>
                        <a:pt x="56" y="6"/>
                      </a:lnTo>
                      <a:lnTo>
                        <a:pt x="57" y="8"/>
                      </a:lnTo>
                      <a:lnTo>
                        <a:pt x="58" y="9"/>
                      </a:lnTo>
                      <a:lnTo>
                        <a:pt x="59" y="9"/>
                      </a:lnTo>
                      <a:lnTo>
                        <a:pt x="60" y="11"/>
                      </a:lnTo>
                      <a:lnTo>
                        <a:pt x="61" y="13"/>
                      </a:lnTo>
                      <a:lnTo>
                        <a:pt x="63" y="14"/>
                      </a:lnTo>
                      <a:lnTo>
                        <a:pt x="63" y="12"/>
                      </a:lnTo>
                      <a:lnTo>
                        <a:pt x="65" y="10"/>
                      </a:lnTo>
                      <a:lnTo>
                        <a:pt x="65" y="7"/>
                      </a:lnTo>
                      <a:lnTo>
                        <a:pt x="66" y="4"/>
                      </a:lnTo>
                      <a:lnTo>
                        <a:pt x="67" y="2"/>
                      </a:lnTo>
                      <a:lnTo>
                        <a:pt x="68" y="1"/>
                      </a:lnTo>
                      <a:lnTo>
                        <a:pt x="70" y="3"/>
                      </a:lnTo>
                      <a:lnTo>
                        <a:pt x="70" y="5"/>
                      </a:lnTo>
                      <a:lnTo>
                        <a:pt x="72" y="7"/>
                      </a:lnTo>
                      <a:lnTo>
                        <a:pt x="72" y="10"/>
                      </a:lnTo>
                      <a:lnTo>
                        <a:pt x="74" y="10"/>
                      </a:lnTo>
                      <a:lnTo>
                        <a:pt x="74" y="9"/>
                      </a:lnTo>
                      <a:lnTo>
                        <a:pt x="76" y="9"/>
                      </a:lnTo>
                      <a:lnTo>
                        <a:pt x="77" y="8"/>
                      </a:lnTo>
                      <a:lnTo>
                        <a:pt x="78" y="9"/>
                      </a:lnTo>
                      <a:lnTo>
                        <a:pt x="79" y="11"/>
                      </a:lnTo>
                      <a:lnTo>
                        <a:pt x="81" y="12"/>
                      </a:lnTo>
                      <a:lnTo>
                        <a:pt x="81" y="13"/>
                      </a:lnTo>
                      <a:lnTo>
                        <a:pt x="83" y="12"/>
                      </a:lnTo>
                      <a:lnTo>
                        <a:pt x="84" y="10"/>
                      </a:lnTo>
                      <a:lnTo>
                        <a:pt x="85" y="8"/>
                      </a:lnTo>
                      <a:lnTo>
                        <a:pt x="85" y="6"/>
                      </a:lnTo>
                      <a:lnTo>
                        <a:pt x="87" y="4"/>
                      </a:lnTo>
                      <a:lnTo>
                        <a:pt x="88" y="2"/>
                      </a:lnTo>
                      <a:lnTo>
                        <a:pt x="89" y="2"/>
                      </a:lnTo>
                      <a:lnTo>
                        <a:pt x="90" y="3"/>
                      </a:lnTo>
                      <a:lnTo>
                        <a:pt x="91" y="5"/>
                      </a:lnTo>
                      <a:lnTo>
                        <a:pt x="92" y="8"/>
                      </a:lnTo>
                      <a:lnTo>
                        <a:pt x="93" y="11"/>
                      </a:lnTo>
                      <a:lnTo>
                        <a:pt x="94" y="13"/>
                      </a:lnTo>
                      <a:lnTo>
                        <a:pt x="95" y="14"/>
                      </a:lnTo>
                      <a:lnTo>
                        <a:pt x="96" y="13"/>
                      </a:lnTo>
                      <a:lnTo>
                        <a:pt x="97" y="12"/>
                      </a:lnTo>
                      <a:lnTo>
                        <a:pt x="98" y="9"/>
                      </a:lnTo>
                      <a:lnTo>
                        <a:pt x="99" y="7"/>
                      </a:lnTo>
                      <a:lnTo>
                        <a:pt x="100" y="4"/>
                      </a:lnTo>
                      <a:lnTo>
                        <a:pt x="101" y="3"/>
                      </a:lnTo>
                    </a:path>
                  </a:pathLst>
                </a:custGeom>
                <a:grpFill/>
                <a:ln w="12700" cap="rnd" cmpd="sng">
                  <a:solidFill>
                    <a:srgbClr val="00FF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30" name="Freeform 129"/>
                <p:cNvSpPr>
                  <a:spLocks/>
                </p:cNvSpPr>
                <p:nvPr/>
              </p:nvSpPr>
              <p:spPr bwMode="auto">
                <a:xfrm>
                  <a:off x="4230" y="1363"/>
                  <a:ext cx="101" cy="20"/>
                </a:xfrm>
                <a:custGeom>
                  <a:avLst/>
                  <a:gdLst>
                    <a:gd name="T0" fmla="*/ 1 w 101"/>
                    <a:gd name="T1" fmla="*/ 3 h 20"/>
                    <a:gd name="T2" fmla="*/ 3 w 101"/>
                    <a:gd name="T3" fmla="*/ 2 h 20"/>
                    <a:gd name="T4" fmla="*/ 5 w 101"/>
                    <a:gd name="T5" fmla="*/ 5 h 20"/>
                    <a:gd name="T6" fmla="*/ 7 w 101"/>
                    <a:gd name="T7" fmla="*/ 12 h 20"/>
                    <a:gd name="T8" fmla="*/ 9 w 101"/>
                    <a:gd name="T9" fmla="*/ 19 h 20"/>
                    <a:gd name="T10" fmla="*/ 11 w 101"/>
                    <a:gd name="T11" fmla="*/ 18 h 20"/>
                    <a:gd name="T12" fmla="*/ 13 w 101"/>
                    <a:gd name="T13" fmla="*/ 13 h 20"/>
                    <a:gd name="T14" fmla="*/ 15 w 101"/>
                    <a:gd name="T15" fmla="*/ 9 h 20"/>
                    <a:gd name="T16" fmla="*/ 17 w 101"/>
                    <a:gd name="T17" fmla="*/ 6 h 20"/>
                    <a:gd name="T18" fmla="*/ 19 w 101"/>
                    <a:gd name="T19" fmla="*/ 5 h 20"/>
                    <a:gd name="T20" fmla="*/ 21 w 101"/>
                    <a:gd name="T21" fmla="*/ 5 h 20"/>
                    <a:gd name="T22" fmla="*/ 23 w 101"/>
                    <a:gd name="T23" fmla="*/ 7 h 20"/>
                    <a:gd name="T24" fmla="*/ 25 w 101"/>
                    <a:gd name="T25" fmla="*/ 5 h 20"/>
                    <a:gd name="T26" fmla="*/ 28 w 101"/>
                    <a:gd name="T27" fmla="*/ 4 h 20"/>
                    <a:gd name="T28" fmla="*/ 29 w 101"/>
                    <a:gd name="T29" fmla="*/ 5 h 20"/>
                    <a:gd name="T30" fmla="*/ 31 w 101"/>
                    <a:gd name="T31" fmla="*/ 9 h 20"/>
                    <a:gd name="T32" fmla="*/ 34 w 101"/>
                    <a:gd name="T33" fmla="*/ 12 h 20"/>
                    <a:gd name="T34" fmla="*/ 35 w 101"/>
                    <a:gd name="T35" fmla="*/ 11 h 20"/>
                    <a:gd name="T36" fmla="*/ 37 w 101"/>
                    <a:gd name="T37" fmla="*/ 7 h 20"/>
                    <a:gd name="T38" fmla="*/ 39 w 101"/>
                    <a:gd name="T39" fmla="*/ 3 h 20"/>
                    <a:gd name="T40" fmla="*/ 41 w 101"/>
                    <a:gd name="T41" fmla="*/ 2 h 20"/>
                    <a:gd name="T42" fmla="*/ 43 w 101"/>
                    <a:gd name="T43" fmla="*/ 7 h 20"/>
                    <a:gd name="T44" fmla="*/ 45 w 101"/>
                    <a:gd name="T45" fmla="*/ 15 h 20"/>
                    <a:gd name="T46" fmla="*/ 48 w 101"/>
                    <a:gd name="T47" fmla="*/ 16 h 20"/>
                    <a:gd name="T48" fmla="*/ 50 w 101"/>
                    <a:gd name="T49" fmla="*/ 11 h 20"/>
                    <a:gd name="T50" fmla="*/ 52 w 101"/>
                    <a:gd name="T51" fmla="*/ 5 h 20"/>
                    <a:gd name="T52" fmla="*/ 54 w 101"/>
                    <a:gd name="T53" fmla="*/ 6 h 20"/>
                    <a:gd name="T54" fmla="*/ 55 w 101"/>
                    <a:gd name="T55" fmla="*/ 9 h 20"/>
                    <a:gd name="T56" fmla="*/ 57 w 101"/>
                    <a:gd name="T57" fmla="*/ 11 h 20"/>
                    <a:gd name="T58" fmla="*/ 60 w 101"/>
                    <a:gd name="T59" fmla="*/ 8 h 20"/>
                    <a:gd name="T60" fmla="*/ 62 w 101"/>
                    <a:gd name="T61" fmla="*/ 4 h 20"/>
                    <a:gd name="T62" fmla="*/ 63 w 101"/>
                    <a:gd name="T63" fmla="*/ 0 h 20"/>
                    <a:gd name="T64" fmla="*/ 66 w 101"/>
                    <a:gd name="T65" fmla="*/ 3 h 20"/>
                    <a:gd name="T66" fmla="*/ 68 w 101"/>
                    <a:gd name="T67" fmla="*/ 9 h 20"/>
                    <a:gd name="T68" fmla="*/ 70 w 101"/>
                    <a:gd name="T69" fmla="*/ 17 h 20"/>
                    <a:gd name="T70" fmla="*/ 72 w 101"/>
                    <a:gd name="T71" fmla="*/ 15 h 20"/>
                    <a:gd name="T72" fmla="*/ 74 w 101"/>
                    <a:gd name="T73" fmla="*/ 7 h 20"/>
                    <a:gd name="T74" fmla="*/ 75 w 101"/>
                    <a:gd name="T75" fmla="*/ 1 h 20"/>
                    <a:gd name="T76" fmla="*/ 78 w 101"/>
                    <a:gd name="T77" fmla="*/ 4 h 20"/>
                    <a:gd name="T78" fmla="*/ 80 w 101"/>
                    <a:gd name="T79" fmla="*/ 12 h 20"/>
                    <a:gd name="T80" fmla="*/ 82 w 101"/>
                    <a:gd name="T81" fmla="*/ 14 h 20"/>
                    <a:gd name="T82" fmla="*/ 84 w 101"/>
                    <a:gd name="T83" fmla="*/ 10 h 20"/>
                    <a:gd name="T84" fmla="*/ 86 w 101"/>
                    <a:gd name="T85" fmla="*/ 5 h 20"/>
                    <a:gd name="T86" fmla="*/ 88 w 101"/>
                    <a:gd name="T87" fmla="*/ 5 h 20"/>
                    <a:gd name="T88" fmla="*/ 90 w 101"/>
                    <a:gd name="T89" fmla="*/ 5 h 20"/>
                    <a:gd name="T90" fmla="*/ 92 w 101"/>
                    <a:gd name="T91" fmla="*/ 8 h 20"/>
                    <a:gd name="T92" fmla="*/ 94 w 101"/>
                    <a:gd name="T93" fmla="*/ 11 h 20"/>
                    <a:gd name="T94" fmla="*/ 96 w 101"/>
                    <a:gd name="T95" fmla="*/ 11 h 20"/>
                    <a:gd name="T96" fmla="*/ 98 w 101"/>
                    <a:gd name="T97" fmla="*/ 5 h 20"/>
                    <a:gd name="T98" fmla="*/ 100 w 101"/>
                    <a:gd name="T99" fmla="*/ 0 h 20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1" h="20">
                      <a:moveTo>
                        <a:pt x="0" y="5"/>
                      </a:moveTo>
                      <a:lnTo>
                        <a:pt x="1" y="3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4" y="3"/>
                      </a:lnTo>
                      <a:lnTo>
                        <a:pt x="5" y="5"/>
                      </a:lnTo>
                      <a:lnTo>
                        <a:pt x="6" y="8"/>
                      </a:lnTo>
                      <a:lnTo>
                        <a:pt x="7" y="12"/>
                      </a:lnTo>
                      <a:lnTo>
                        <a:pt x="8" y="16"/>
                      </a:lnTo>
                      <a:lnTo>
                        <a:pt x="9" y="19"/>
                      </a:lnTo>
                      <a:lnTo>
                        <a:pt x="10" y="19"/>
                      </a:lnTo>
                      <a:lnTo>
                        <a:pt x="11" y="18"/>
                      </a:lnTo>
                      <a:lnTo>
                        <a:pt x="12" y="16"/>
                      </a:lnTo>
                      <a:lnTo>
                        <a:pt x="13" y="13"/>
                      </a:lnTo>
                      <a:lnTo>
                        <a:pt x="14" y="11"/>
                      </a:lnTo>
                      <a:lnTo>
                        <a:pt x="15" y="9"/>
                      </a:lnTo>
                      <a:lnTo>
                        <a:pt x="16" y="7"/>
                      </a:lnTo>
                      <a:lnTo>
                        <a:pt x="17" y="6"/>
                      </a:lnTo>
                      <a:lnTo>
                        <a:pt x="18" y="5"/>
                      </a:lnTo>
                      <a:lnTo>
                        <a:pt x="19" y="5"/>
                      </a:lnTo>
                      <a:lnTo>
                        <a:pt x="20" y="5"/>
                      </a:lnTo>
                      <a:lnTo>
                        <a:pt x="21" y="5"/>
                      </a:lnTo>
                      <a:lnTo>
                        <a:pt x="23" y="6"/>
                      </a:lnTo>
                      <a:lnTo>
                        <a:pt x="23" y="7"/>
                      </a:lnTo>
                      <a:lnTo>
                        <a:pt x="24" y="7"/>
                      </a:lnTo>
                      <a:lnTo>
                        <a:pt x="25" y="5"/>
                      </a:lnTo>
                      <a:lnTo>
                        <a:pt x="26" y="5"/>
                      </a:lnTo>
                      <a:lnTo>
                        <a:pt x="28" y="4"/>
                      </a:lnTo>
                      <a:lnTo>
                        <a:pt x="29" y="5"/>
                      </a:lnTo>
                      <a:lnTo>
                        <a:pt x="30" y="7"/>
                      </a:lnTo>
                      <a:lnTo>
                        <a:pt x="31" y="9"/>
                      </a:lnTo>
                      <a:lnTo>
                        <a:pt x="32" y="11"/>
                      </a:lnTo>
                      <a:lnTo>
                        <a:pt x="34" y="12"/>
                      </a:lnTo>
                      <a:lnTo>
                        <a:pt x="35" y="12"/>
                      </a:lnTo>
                      <a:lnTo>
                        <a:pt x="35" y="11"/>
                      </a:lnTo>
                      <a:lnTo>
                        <a:pt x="36" y="9"/>
                      </a:lnTo>
                      <a:lnTo>
                        <a:pt x="37" y="7"/>
                      </a:lnTo>
                      <a:lnTo>
                        <a:pt x="38" y="4"/>
                      </a:lnTo>
                      <a:lnTo>
                        <a:pt x="39" y="3"/>
                      </a:lnTo>
                      <a:lnTo>
                        <a:pt x="41" y="2"/>
                      </a:lnTo>
                      <a:lnTo>
                        <a:pt x="43" y="4"/>
                      </a:lnTo>
                      <a:lnTo>
                        <a:pt x="43" y="7"/>
                      </a:lnTo>
                      <a:lnTo>
                        <a:pt x="45" y="11"/>
                      </a:lnTo>
                      <a:lnTo>
                        <a:pt x="45" y="15"/>
                      </a:lnTo>
                      <a:lnTo>
                        <a:pt x="46" y="17"/>
                      </a:lnTo>
                      <a:lnTo>
                        <a:pt x="48" y="16"/>
                      </a:lnTo>
                      <a:lnTo>
                        <a:pt x="48" y="13"/>
                      </a:lnTo>
                      <a:lnTo>
                        <a:pt x="50" y="11"/>
                      </a:lnTo>
                      <a:lnTo>
                        <a:pt x="50" y="7"/>
                      </a:lnTo>
                      <a:lnTo>
                        <a:pt x="52" y="5"/>
                      </a:lnTo>
                      <a:lnTo>
                        <a:pt x="53" y="5"/>
                      </a:lnTo>
                      <a:lnTo>
                        <a:pt x="54" y="6"/>
                      </a:lnTo>
                      <a:lnTo>
                        <a:pt x="55" y="7"/>
                      </a:lnTo>
                      <a:lnTo>
                        <a:pt x="55" y="9"/>
                      </a:lnTo>
                      <a:lnTo>
                        <a:pt x="56" y="10"/>
                      </a:lnTo>
                      <a:lnTo>
                        <a:pt x="57" y="11"/>
                      </a:lnTo>
                      <a:lnTo>
                        <a:pt x="59" y="11"/>
                      </a:lnTo>
                      <a:lnTo>
                        <a:pt x="60" y="8"/>
                      </a:lnTo>
                      <a:lnTo>
                        <a:pt x="61" y="6"/>
                      </a:lnTo>
                      <a:lnTo>
                        <a:pt x="62" y="4"/>
                      </a:lnTo>
                      <a:lnTo>
                        <a:pt x="63" y="1"/>
                      </a:lnTo>
                      <a:lnTo>
                        <a:pt x="63" y="0"/>
                      </a:lnTo>
                      <a:lnTo>
                        <a:pt x="65" y="0"/>
                      </a:lnTo>
                      <a:lnTo>
                        <a:pt x="66" y="3"/>
                      </a:lnTo>
                      <a:lnTo>
                        <a:pt x="67" y="6"/>
                      </a:lnTo>
                      <a:lnTo>
                        <a:pt x="68" y="9"/>
                      </a:lnTo>
                      <a:lnTo>
                        <a:pt x="68" y="13"/>
                      </a:lnTo>
                      <a:lnTo>
                        <a:pt x="70" y="17"/>
                      </a:lnTo>
                      <a:lnTo>
                        <a:pt x="71" y="17"/>
                      </a:lnTo>
                      <a:lnTo>
                        <a:pt x="72" y="15"/>
                      </a:lnTo>
                      <a:lnTo>
                        <a:pt x="73" y="12"/>
                      </a:lnTo>
                      <a:lnTo>
                        <a:pt x="74" y="7"/>
                      </a:lnTo>
                      <a:lnTo>
                        <a:pt x="75" y="3"/>
                      </a:lnTo>
                      <a:lnTo>
                        <a:pt x="75" y="1"/>
                      </a:lnTo>
                      <a:lnTo>
                        <a:pt x="77" y="1"/>
                      </a:lnTo>
                      <a:lnTo>
                        <a:pt x="78" y="4"/>
                      </a:lnTo>
                      <a:lnTo>
                        <a:pt x="79" y="9"/>
                      </a:lnTo>
                      <a:lnTo>
                        <a:pt x="80" y="12"/>
                      </a:lnTo>
                      <a:lnTo>
                        <a:pt x="81" y="14"/>
                      </a:lnTo>
                      <a:lnTo>
                        <a:pt x="82" y="14"/>
                      </a:lnTo>
                      <a:lnTo>
                        <a:pt x="83" y="12"/>
                      </a:lnTo>
                      <a:lnTo>
                        <a:pt x="84" y="10"/>
                      </a:lnTo>
                      <a:lnTo>
                        <a:pt x="85" y="7"/>
                      </a:lnTo>
                      <a:lnTo>
                        <a:pt x="86" y="5"/>
                      </a:lnTo>
                      <a:lnTo>
                        <a:pt x="87" y="4"/>
                      </a:lnTo>
                      <a:lnTo>
                        <a:pt x="88" y="5"/>
                      </a:lnTo>
                      <a:lnTo>
                        <a:pt x="89" y="6"/>
                      </a:lnTo>
                      <a:lnTo>
                        <a:pt x="90" y="5"/>
                      </a:lnTo>
                      <a:lnTo>
                        <a:pt x="91" y="6"/>
                      </a:lnTo>
                      <a:lnTo>
                        <a:pt x="92" y="8"/>
                      </a:lnTo>
                      <a:lnTo>
                        <a:pt x="93" y="10"/>
                      </a:lnTo>
                      <a:lnTo>
                        <a:pt x="94" y="11"/>
                      </a:lnTo>
                      <a:lnTo>
                        <a:pt x="95" y="11"/>
                      </a:lnTo>
                      <a:lnTo>
                        <a:pt x="96" y="11"/>
                      </a:lnTo>
                      <a:lnTo>
                        <a:pt x="97" y="8"/>
                      </a:lnTo>
                      <a:lnTo>
                        <a:pt x="98" y="5"/>
                      </a:lnTo>
                      <a:lnTo>
                        <a:pt x="99" y="1"/>
                      </a:lnTo>
                      <a:lnTo>
                        <a:pt x="100" y="0"/>
                      </a:lnTo>
                    </a:path>
                  </a:pathLst>
                </a:custGeom>
                <a:grpFill/>
                <a:ln w="12700" cap="rnd" cmpd="sng">
                  <a:solidFill>
                    <a:srgbClr val="00FF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31" name="Freeform 130"/>
                <p:cNvSpPr>
                  <a:spLocks/>
                </p:cNvSpPr>
                <p:nvPr/>
              </p:nvSpPr>
              <p:spPr bwMode="auto">
                <a:xfrm>
                  <a:off x="4431" y="1354"/>
                  <a:ext cx="41" cy="18"/>
                </a:xfrm>
                <a:custGeom>
                  <a:avLst/>
                  <a:gdLst>
                    <a:gd name="T0" fmla="*/ 0 w 41"/>
                    <a:gd name="T1" fmla="*/ 0 h 18"/>
                    <a:gd name="T2" fmla="*/ 1 w 41"/>
                    <a:gd name="T3" fmla="*/ 2 h 18"/>
                    <a:gd name="T4" fmla="*/ 2 w 41"/>
                    <a:gd name="T5" fmla="*/ 6 h 18"/>
                    <a:gd name="T6" fmla="*/ 3 w 41"/>
                    <a:gd name="T7" fmla="*/ 11 h 18"/>
                    <a:gd name="T8" fmla="*/ 4 w 41"/>
                    <a:gd name="T9" fmla="*/ 14 h 18"/>
                    <a:gd name="T10" fmla="*/ 5 w 41"/>
                    <a:gd name="T11" fmla="*/ 17 h 18"/>
                    <a:gd name="T12" fmla="*/ 6 w 41"/>
                    <a:gd name="T13" fmla="*/ 17 h 18"/>
                    <a:gd name="T14" fmla="*/ 7 w 41"/>
                    <a:gd name="T15" fmla="*/ 15 h 18"/>
                    <a:gd name="T16" fmla="*/ 8 w 41"/>
                    <a:gd name="T17" fmla="*/ 13 h 18"/>
                    <a:gd name="T18" fmla="*/ 9 w 41"/>
                    <a:gd name="T19" fmla="*/ 12 h 18"/>
                    <a:gd name="T20" fmla="*/ 10 w 41"/>
                    <a:gd name="T21" fmla="*/ 10 h 18"/>
                    <a:gd name="T22" fmla="*/ 11 w 41"/>
                    <a:gd name="T23" fmla="*/ 8 h 18"/>
                    <a:gd name="T24" fmla="*/ 12 w 41"/>
                    <a:gd name="T25" fmla="*/ 6 h 18"/>
                    <a:gd name="T26" fmla="*/ 13 w 41"/>
                    <a:gd name="T27" fmla="*/ 7 h 18"/>
                    <a:gd name="T28" fmla="*/ 14 w 41"/>
                    <a:gd name="T29" fmla="*/ 10 h 18"/>
                    <a:gd name="T30" fmla="*/ 15 w 41"/>
                    <a:gd name="T31" fmla="*/ 12 h 18"/>
                    <a:gd name="T32" fmla="*/ 16 w 41"/>
                    <a:gd name="T33" fmla="*/ 14 h 18"/>
                    <a:gd name="T34" fmla="*/ 17 w 41"/>
                    <a:gd name="T35" fmla="*/ 14 h 18"/>
                    <a:gd name="T36" fmla="*/ 18 w 41"/>
                    <a:gd name="T37" fmla="*/ 14 h 18"/>
                    <a:gd name="T38" fmla="*/ 18 w 41"/>
                    <a:gd name="T39" fmla="*/ 14 h 18"/>
                    <a:gd name="T40" fmla="*/ 20 w 41"/>
                    <a:gd name="T41" fmla="*/ 12 h 18"/>
                    <a:gd name="T42" fmla="*/ 21 w 41"/>
                    <a:gd name="T43" fmla="*/ 10 h 18"/>
                    <a:gd name="T44" fmla="*/ 22 w 41"/>
                    <a:gd name="T45" fmla="*/ 9 h 18"/>
                    <a:gd name="T46" fmla="*/ 23 w 41"/>
                    <a:gd name="T47" fmla="*/ 8 h 18"/>
                    <a:gd name="T48" fmla="*/ 23 w 41"/>
                    <a:gd name="T49" fmla="*/ 8 h 18"/>
                    <a:gd name="T50" fmla="*/ 25 w 41"/>
                    <a:gd name="T51" fmla="*/ 7 h 18"/>
                    <a:gd name="T52" fmla="*/ 25 w 41"/>
                    <a:gd name="T53" fmla="*/ 6 h 18"/>
                    <a:gd name="T54" fmla="*/ 27 w 41"/>
                    <a:gd name="T55" fmla="*/ 7 h 18"/>
                    <a:gd name="T56" fmla="*/ 28 w 41"/>
                    <a:gd name="T57" fmla="*/ 9 h 18"/>
                    <a:gd name="T58" fmla="*/ 29 w 41"/>
                    <a:gd name="T59" fmla="*/ 11 h 18"/>
                    <a:gd name="T60" fmla="*/ 30 w 41"/>
                    <a:gd name="T61" fmla="*/ 13 h 18"/>
                    <a:gd name="T62" fmla="*/ 30 w 41"/>
                    <a:gd name="T63" fmla="*/ 12 h 18"/>
                    <a:gd name="T64" fmla="*/ 32 w 41"/>
                    <a:gd name="T65" fmla="*/ 11 h 18"/>
                    <a:gd name="T66" fmla="*/ 33 w 41"/>
                    <a:gd name="T67" fmla="*/ 8 h 18"/>
                    <a:gd name="T68" fmla="*/ 34 w 41"/>
                    <a:gd name="T69" fmla="*/ 4 h 18"/>
                    <a:gd name="T70" fmla="*/ 35 w 41"/>
                    <a:gd name="T71" fmla="*/ 0 h 18"/>
                    <a:gd name="T72" fmla="*/ 36 w 41"/>
                    <a:gd name="T73" fmla="*/ 1 h 18"/>
                    <a:gd name="T74" fmla="*/ 37 w 41"/>
                    <a:gd name="T75" fmla="*/ 3 h 18"/>
                    <a:gd name="T76" fmla="*/ 37 w 41"/>
                    <a:gd name="T77" fmla="*/ 6 h 18"/>
                    <a:gd name="T78" fmla="*/ 39 w 41"/>
                    <a:gd name="T79" fmla="*/ 10 h 18"/>
                    <a:gd name="T80" fmla="*/ 40 w 41"/>
                    <a:gd name="T81" fmla="*/ 14 h 18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41" h="18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2" y="6"/>
                      </a:lnTo>
                      <a:lnTo>
                        <a:pt x="3" y="11"/>
                      </a:lnTo>
                      <a:lnTo>
                        <a:pt x="4" y="14"/>
                      </a:lnTo>
                      <a:lnTo>
                        <a:pt x="5" y="17"/>
                      </a:lnTo>
                      <a:lnTo>
                        <a:pt x="6" y="17"/>
                      </a:lnTo>
                      <a:lnTo>
                        <a:pt x="7" y="15"/>
                      </a:lnTo>
                      <a:lnTo>
                        <a:pt x="8" y="13"/>
                      </a:lnTo>
                      <a:lnTo>
                        <a:pt x="9" y="12"/>
                      </a:lnTo>
                      <a:lnTo>
                        <a:pt x="10" y="10"/>
                      </a:lnTo>
                      <a:lnTo>
                        <a:pt x="11" y="8"/>
                      </a:lnTo>
                      <a:lnTo>
                        <a:pt x="12" y="6"/>
                      </a:lnTo>
                      <a:lnTo>
                        <a:pt x="13" y="7"/>
                      </a:lnTo>
                      <a:lnTo>
                        <a:pt x="14" y="10"/>
                      </a:lnTo>
                      <a:lnTo>
                        <a:pt x="15" y="12"/>
                      </a:lnTo>
                      <a:lnTo>
                        <a:pt x="16" y="14"/>
                      </a:lnTo>
                      <a:lnTo>
                        <a:pt x="17" y="14"/>
                      </a:lnTo>
                      <a:lnTo>
                        <a:pt x="18" y="14"/>
                      </a:lnTo>
                      <a:lnTo>
                        <a:pt x="20" y="12"/>
                      </a:lnTo>
                      <a:lnTo>
                        <a:pt x="21" y="10"/>
                      </a:lnTo>
                      <a:lnTo>
                        <a:pt x="22" y="9"/>
                      </a:lnTo>
                      <a:lnTo>
                        <a:pt x="23" y="8"/>
                      </a:lnTo>
                      <a:lnTo>
                        <a:pt x="25" y="7"/>
                      </a:lnTo>
                      <a:lnTo>
                        <a:pt x="25" y="6"/>
                      </a:lnTo>
                      <a:lnTo>
                        <a:pt x="27" y="7"/>
                      </a:lnTo>
                      <a:lnTo>
                        <a:pt x="28" y="9"/>
                      </a:lnTo>
                      <a:lnTo>
                        <a:pt x="29" y="11"/>
                      </a:lnTo>
                      <a:lnTo>
                        <a:pt x="30" y="13"/>
                      </a:lnTo>
                      <a:lnTo>
                        <a:pt x="30" y="12"/>
                      </a:lnTo>
                      <a:lnTo>
                        <a:pt x="32" y="11"/>
                      </a:lnTo>
                      <a:lnTo>
                        <a:pt x="33" y="8"/>
                      </a:lnTo>
                      <a:lnTo>
                        <a:pt x="34" y="4"/>
                      </a:lnTo>
                      <a:lnTo>
                        <a:pt x="35" y="0"/>
                      </a:lnTo>
                      <a:lnTo>
                        <a:pt x="36" y="1"/>
                      </a:lnTo>
                      <a:lnTo>
                        <a:pt x="37" y="3"/>
                      </a:lnTo>
                      <a:lnTo>
                        <a:pt x="37" y="6"/>
                      </a:lnTo>
                      <a:lnTo>
                        <a:pt x="39" y="10"/>
                      </a:lnTo>
                      <a:lnTo>
                        <a:pt x="40" y="14"/>
                      </a:lnTo>
                    </a:path>
                  </a:pathLst>
                </a:custGeom>
                <a:grpFill/>
                <a:ln w="12700" cap="rnd" cmpd="sng">
                  <a:solidFill>
                    <a:srgbClr val="00FF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</p:grpSp>
        </p:grpSp>
        <p:sp>
          <p:nvSpPr>
            <p:cNvPr id="99" name="Rectangle 98"/>
            <p:cNvSpPr>
              <a:spLocks noChangeArrowheads="1"/>
            </p:cNvSpPr>
            <p:nvPr/>
          </p:nvSpPr>
          <p:spPr bwMode="auto">
            <a:xfrm>
              <a:off x="5855804" y="3526107"/>
              <a:ext cx="1460335" cy="25519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262" tIns="34925" rIns="68262" bIns="34925">
              <a:spAutoFit/>
            </a:bodyPr>
            <a:lstStyle/>
            <a:p>
              <a:pPr defTabSz="687388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00"/>
                  </a:solidFill>
                  <a:latin typeface="Arial" pitchFamily="34" charset="0"/>
                </a:rPr>
                <a:t>Kinetic Energy (eV)</a:t>
              </a:r>
            </a:p>
          </p:txBody>
        </p:sp>
        <p:sp>
          <p:nvSpPr>
            <p:cNvPr id="100" name="Rectangle 99"/>
            <p:cNvSpPr>
              <a:spLocks noChangeArrowheads="1"/>
            </p:cNvSpPr>
            <p:nvPr/>
          </p:nvSpPr>
          <p:spPr bwMode="auto">
            <a:xfrm>
              <a:off x="6546601" y="2607172"/>
              <a:ext cx="535940" cy="22606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262" tIns="34925" rIns="68262" bIns="34925">
              <a:spAutoFit/>
            </a:bodyPr>
            <a:lstStyle/>
            <a:p>
              <a:pPr defTabSz="687388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F00FF"/>
                  </a:solidFill>
                  <a:latin typeface="Arial" pitchFamily="34" charset="0"/>
                </a:rPr>
                <a:t>E N(E)</a:t>
              </a:r>
            </a:p>
          </p:txBody>
        </p:sp>
        <p:sp>
          <p:nvSpPr>
            <p:cNvPr id="101" name="Rectangle 100"/>
            <p:cNvSpPr>
              <a:spLocks noChangeArrowheads="1"/>
            </p:cNvSpPr>
            <p:nvPr/>
          </p:nvSpPr>
          <p:spPr bwMode="auto">
            <a:xfrm>
              <a:off x="6562566" y="1831407"/>
              <a:ext cx="765810" cy="22606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262" tIns="34925" rIns="68262" bIns="34925">
              <a:spAutoFit/>
            </a:bodyPr>
            <a:lstStyle/>
            <a:p>
              <a:pPr defTabSz="687388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F0000"/>
                  </a:solidFill>
                  <a:latin typeface="Arial" pitchFamily="34" charset="0"/>
                </a:rPr>
                <a:t>E N(E) x 5</a:t>
              </a:r>
            </a:p>
          </p:txBody>
        </p:sp>
        <p:sp>
          <p:nvSpPr>
            <p:cNvPr id="102" name="Rectangle 101"/>
            <p:cNvSpPr>
              <a:spLocks noChangeArrowheads="1"/>
            </p:cNvSpPr>
            <p:nvPr/>
          </p:nvSpPr>
          <p:spPr bwMode="auto">
            <a:xfrm>
              <a:off x="6462781" y="1299797"/>
              <a:ext cx="788670" cy="22606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262" tIns="34925" rIns="68262" bIns="34925">
              <a:spAutoFit/>
            </a:bodyPr>
            <a:lstStyle/>
            <a:p>
              <a:pPr defTabSz="687388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FF00"/>
                  </a:solidFill>
                  <a:latin typeface="Arial" pitchFamily="34" charset="0"/>
                </a:rPr>
                <a:t>EdN(E)/dE</a:t>
              </a:r>
            </a:p>
          </p:txBody>
        </p:sp>
        <p:sp>
          <p:nvSpPr>
            <p:cNvPr id="103" name="Rectangle 102"/>
            <p:cNvSpPr>
              <a:spLocks noChangeArrowheads="1"/>
            </p:cNvSpPr>
            <p:nvPr/>
          </p:nvSpPr>
          <p:spPr bwMode="auto">
            <a:xfrm>
              <a:off x="5385821" y="2254837"/>
              <a:ext cx="570230" cy="20193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262" tIns="34925" rIns="68262" bIns="34925">
              <a:spAutoFit/>
            </a:bodyPr>
            <a:lstStyle/>
            <a:p>
              <a:pPr defTabSz="687388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00"/>
                  </a:solidFill>
                  <a:latin typeface="Arial" pitchFamily="34" charset="0"/>
                </a:rPr>
                <a:t>Cu LMM</a:t>
              </a:r>
            </a:p>
          </p:txBody>
        </p:sp>
        <p:sp>
          <p:nvSpPr>
            <p:cNvPr id="104" name="Rectangle 103"/>
            <p:cNvSpPr>
              <a:spLocks noChangeArrowheads="1"/>
            </p:cNvSpPr>
            <p:nvPr/>
          </p:nvSpPr>
          <p:spPr bwMode="auto">
            <a:xfrm>
              <a:off x="4678431" y="2234517"/>
              <a:ext cx="576580" cy="20193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262" tIns="34925" rIns="68262" bIns="34925">
              <a:spAutoFit/>
            </a:bodyPr>
            <a:lstStyle/>
            <a:p>
              <a:pPr defTabSz="687388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00"/>
                  </a:solidFill>
                  <a:latin typeface="Arial" pitchFamily="34" charset="0"/>
                </a:rPr>
                <a:t>Cu MNN</a:t>
              </a:r>
            </a:p>
          </p:txBody>
        </p:sp>
        <p:sp>
          <p:nvSpPr>
            <p:cNvPr id="105" name="Line 161"/>
            <p:cNvSpPr>
              <a:spLocks noChangeShapeType="1"/>
            </p:cNvSpPr>
            <p:nvPr/>
          </p:nvSpPr>
          <p:spPr bwMode="auto">
            <a:xfrm flipV="1">
              <a:off x="5573781" y="2024967"/>
              <a:ext cx="39370" cy="19685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 type="none" w="sm" len="sm"/>
              <a:tailEnd type="stealth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6" name="Line 162"/>
            <p:cNvSpPr>
              <a:spLocks noChangeShapeType="1"/>
            </p:cNvSpPr>
            <p:nvPr/>
          </p:nvSpPr>
          <p:spPr bwMode="auto">
            <a:xfrm flipH="1" flipV="1">
              <a:off x="4672081" y="1939877"/>
              <a:ext cx="246380" cy="27559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 type="none" w="sm" len="sm"/>
              <a:tailEnd type="stealth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7" name="Line 163"/>
            <p:cNvSpPr>
              <a:spLocks noChangeShapeType="1"/>
            </p:cNvSpPr>
            <p:nvPr/>
          </p:nvSpPr>
          <p:spPr bwMode="auto">
            <a:xfrm flipH="1">
              <a:off x="4691131" y="2438987"/>
              <a:ext cx="254000" cy="30988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 type="none" w="sm" len="sm"/>
              <a:tailEnd type="stealth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8" name="Line 164"/>
            <p:cNvSpPr>
              <a:spLocks noChangeShapeType="1"/>
            </p:cNvSpPr>
            <p:nvPr/>
          </p:nvSpPr>
          <p:spPr bwMode="auto">
            <a:xfrm>
              <a:off x="5564891" y="2452957"/>
              <a:ext cx="34290" cy="198120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 type="none" w="sm" len="sm"/>
              <a:tailEnd type="stealth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64" r="45278"/>
          <a:stretch/>
        </p:blipFill>
        <p:spPr>
          <a:xfrm rot="5400000">
            <a:off x="6829824" y="321935"/>
            <a:ext cx="4485452" cy="39614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4957"/>
          <a:stretch/>
        </p:blipFill>
        <p:spPr>
          <a:xfrm rot="5400000">
            <a:off x="7200401" y="3005139"/>
            <a:ext cx="3744298" cy="3961424"/>
          </a:xfrm>
          <a:prstGeom prst="rect">
            <a:avLst/>
          </a:prstGeom>
        </p:spPr>
      </p:pic>
      <p:sp>
        <p:nvSpPr>
          <p:cNvPr id="180" name="Text Box 6"/>
          <p:cNvSpPr txBox="1">
            <a:spLocks noChangeArrowheads="1"/>
          </p:cNvSpPr>
          <p:nvPr/>
        </p:nvSpPr>
        <p:spPr bwMode="auto">
          <a:xfrm>
            <a:off x="323721" y="1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18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89593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299114" y="865087"/>
            <a:ext cx="9404723" cy="1400530"/>
          </a:xfrm>
        </p:spPr>
        <p:txBody>
          <a:bodyPr/>
          <a:lstStyle/>
          <a:p>
            <a:r>
              <a:rPr lang="en-US" altLang="en-US" dirty="0" smtClean="0"/>
              <a:t>Auger: Spectra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2958E-A8E6-464D-9EBF-CC81F2C4AF23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52" name="Text Box 42"/>
          <p:cNvSpPr txBox="1">
            <a:spLocks noChangeArrowheads="1"/>
          </p:cNvSpPr>
          <p:nvPr/>
        </p:nvSpPr>
        <p:spPr bwMode="auto">
          <a:xfrm>
            <a:off x="-37964" y="1829050"/>
            <a:ext cx="4540452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itchFamily="34" charset="0"/>
              </a:rPr>
              <a:t>Cu MNN Line ~60eV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Arial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itchFamily="34" charset="0"/>
                <a:sym typeface="Wingdings" panose="05000000000000000000" pitchFamily="2" charset="2"/>
              </a:rPr>
              <a:t>Cu LMM series from 700-900eV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itchFamily="34" charset="0"/>
                <a:sym typeface="Wingdings" panose="05000000000000000000" pitchFamily="2" charset="2"/>
              </a:rPr>
              <a:t>All elements have major lines &lt;2keV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itchFamily="34" charset="0"/>
              <a:sym typeface="Wingdings" panose="05000000000000000000" pitchFamily="2" charset="2"/>
            </a:endParaRPr>
          </a:p>
          <a:p>
            <a:r>
              <a:rPr lang="en-US" sz="2400" dirty="0" smtClean="0">
                <a:latin typeface="Arial" pitchFamily="34" charset="0"/>
                <a:sym typeface="Wingdings" panose="05000000000000000000" pitchFamily="2" charset="2"/>
              </a:rPr>
              <a:t/>
            </a:r>
            <a:br>
              <a:rPr lang="en-US" sz="2400" dirty="0" smtClean="0">
                <a:latin typeface="Arial" pitchFamily="34" charset="0"/>
                <a:sym typeface="Wingdings" panose="05000000000000000000" pitchFamily="2" charset="2"/>
              </a:rPr>
            </a:br>
            <a:r>
              <a:rPr lang="en-US" sz="2400" dirty="0" smtClean="0">
                <a:latin typeface="Arial" pitchFamily="34" charset="0"/>
                <a:sym typeface="Wingdings" panose="05000000000000000000" pitchFamily="2" charset="2"/>
              </a:rPr>
              <a:t> 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400" b="1" baseline="-250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522" y="679572"/>
            <a:ext cx="4733718" cy="61014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005" y="99453"/>
            <a:ext cx="6282000" cy="6858000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23721" y="1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028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299114" y="99453"/>
            <a:ext cx="9404723" cy="1400530"/>
          </a:xfrm>
        </p:spPr>
        <p:txBody>
          <a:bodyPr/>
          <a:lstStyle/>
          <a:p>
            <a:r>
              <a:rPr lang="en-US" altLang="en-US" dirty="0" smtClean="0"/>
              <a:t>Auger: Spectra and images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2958E-A8E6-464D-9EBF-CC81F2C4AF23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52" name="Text Box 42"/>
          <p:cNvSpPr txBox="1">
            <a:spLocks noChangeArrowheads="1"/>
          </p:cNvSpPr>
          <p:nvPr/>
        </p:nvSpPr>
        <p:spPr bwMode="auto">
          <a:xfrm>
            <a:off x="-37964" y="1063416"/>
            <a:ext cx="4540452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itchFamily="34" charset="0"/>
                <a:sym typeface="Wingdings" panose="05000000000000000000" pitchFamily="2" charset="2"/>
              </a:rPr>
              <a:t>Auger is inherently an imaging technique performed with an electron beam similar to EPMA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itchFamily="34" charset="0"/>
                <a:sym typeface="Wingdings" panose="05000000000000000000" pitchFamily="2" charset="2"/>
              </a:rPr>
              <a:t>By plotting peak intensity vs. position we can create elemental and chemical maps of a surface.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Arial" pitchFamily="34" charset="0"/>
              <a:sym typeface="Wingdings" panose="05000000000000000000" pitchFamily="2" charset="2"/>
            </a:endParaRPr>
          </a:p>
          <a:p>
            <a:r>
              <a:rPr lang="en-US" sz="2400" dirty="0" smtClean="0">
                <a:latin typeface="Arial" pitchFamily="34" charset="0"/>
                <a:sym typeface="Wingdings" panose="05000000000000000000" pitchFamily="2" charset="2"/>
              </a:rPr>
              <a:t/>
            </a:r>
            <a:br>
              <a:rPr lang="en-US" sz="2400" dirty="0" smtClean="0">
                <a:latin typeface="Arial" pitchFamily="34" charset="0"/>
                <a:sym typeface="Wingdings" panose="05000000000000000000" pitchFamily="2" charset="2"/>
              </a:rPr>
            </a:br>
            <a:r>
              <a:rPr lang="en-US" sz="2400" dirty="0" smtClean="0">
                <a:latin typeface="Arial" pitchFamily="34" charset="0"/>
                <a:sym typeface="Wingdings" panose="05000000000000000000" pitchFamily="2" charset="2"/>
              </a:rPr>
              <a:t>.  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400" b="1" baseline="-250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487" y="904066"/>
            <a:ext cx="7486650" cy="5876925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23720" y="6550223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0223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57820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Auger Electron </a:t>
            </a:r>
            <a:r>
              <a:rPr lang="en-US" dirty="0" smtClean="0"/>
              <a:t>vs. </a:t>
            </a:r>
            <a:r>
              <a:rPr lang="en-US" dirty="0"/>
              <a:t>X-ray Emission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C42E8-2A6F-448D-8B07-D6600F5771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81113" y="4606507"/>
            <a:ext cx="1204925" cy="780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767" tIns="61384" rIns="122767" bIns="6138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133">
                <a:solidFill>
                  <a:srgbClr val="000000"/>
                </a:solidFill>
              </a:rPr>
              <a:t>Incident</a:t>
            </a:r>
          </a:p>
          <a:p>
            <a:r>
              <a:rPr lang="en-US" altLang="en-US" sz="2133">
                <a:solidFill>
                  <a:srgbClr val="000000"/>
                </a:solidFill>
              </a:rPr>
              <a:t>Beam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39514" y="4935119"/>
            <a:ext cx="1334768" cy="698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767" tIns="61384" rIns="122767" bIns="6138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867" i="1">
                <a:solidFill>
                  <a:srgbClr val="000000"/>
                </a:solidFill>
              </a:rPr>
              <a:t>X-ray</a:t>
            </a:r>
          </a:p>
          <a:p>
            <a:r>
              <a:rPr lang="en-US" altLang="en-US" sz="1867" i="1">
                <a:solidFill>
                  <a:srgbClr val="000000"/>
                </a:solidFill>
              </a:rPr>
              <a:t>     Photon</a:t>
            </a: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69" y="2346690"/>
            <a:ext cx="3802777" cy="407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2"/>
          <a:stretch/>
        </p:blipFill>
        <p:spPr bwMode="auto">
          <a:xfrm>
            <a:off x="3963812" y="2346690"/>
            <a:ext cx="3061713" cy="4084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30" y="4609964"/>
            <a:ext cx="1174636" cy="1103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410632" y="1228413"/>
            <a:ext cx="2471297" cy="985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767" tIns="61384" rIns="122767" bIns="6138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dirty="0">
                <a:solidFill>
                  <a:srgbClr val="000000"/>
                </a:solidFill>
              </a:rPr>
              <a:t>X-ray </a:t>
            </a:r>
            <a:r>
              <a:rPr lang="en-US" altLang="en-US" sz="2000" dirty="0" smtClean="0">
                <a:solidFill>
                  <a:srgbClr val="000000"/>
                </a:solidFill>
              </a:rPr>
              <a:t>Fluorescence</a:t>
            </a:r>
          </a:p>
          <a:p>
            <a:r>
              <a:rPr lang="en-US" sz="1600" dirty="0" smtClean="0"/>
              <a:t>(detected </a:t>
            </a:r>
            <a:r>
              <a:rPr lang="en-US" sz="1600" dirty="0"/>
              <a:t>in </a:t>
            </a:r>
            <a:r>
              <a:rPr lang="en-US" sz="1600" dirty="0" smtClean="0"/>
              <a:t>EDS/WDS)</a:t>
            </a:r>
            <a:endParaRPr lang="en-US" sz="1600" dirty="0"/>
          </a:p>
          <a:p>
            <a:r>
              <a:rPr lang="en-US" altLang="en-US" sz="2000" dirty="0" smtClean="0">
                <a:solidFill>
                  <a:srgbClr val="000000"/>
                </a:solidFill>
              </a:rPr>
              <a:t>		</a:t>
            </a:r>
            <a:endParaRPr lang="en-US" altLang="en-US" sz="28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12172" y="2283239"/>
            <a:ext cx="176843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003399"/>
                </a:solidFill>
                <a:latin typeface="Arial"/>
              </a:rPr>
              <a:t>Auger Electron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362" y="4255205"/>
            <a:ext cx="75854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003399"/>
                </a:solidFill>
                <a:latin typeface="Arial"/>
              </a:rPr>
              <a:t>X-ray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84706" y="1102376"/>
            <a:ext cx="53038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X-ray fluorescence and Auger Electron emission are competing relaxation processes of a core electronic vacancies.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+mj-lt"/>
            </a:endParaRPr>
          </a:p>
        </p:txBody>
      </p:sp>
      <p:pic>
        <p:nvPicPr>
          <p:cNvPr id="2050" name="Picture 2" descr="File:Auger xray efficiency comparison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681" y="2456413"/>
            <a:ext cx="5481837" cy="384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7695955" y="6138941"/>
            <a:ext cx="34050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Auger process dominates for low atomic number elements!</a:t>
            </a:r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6121" y="1255014"/>
            <a:ext cx="39197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dirty="0">
                <a:solidFill>
                  <a:srgbClr val="000000"/>
                </a:solidFill>
                <a:latin typeface="+mj-lt"/>
              </a:rPr>
              <a:t>Auger Electron </a:t>
            </a:r>
            <a:r>
              <a:rPr lang="en-US" altLang="en-US" sz="2000" dirty="0" smtClean="0">
                <a:solidFill>
                  <a:srgbClr val="000000"/>
                </a:solidFill>
                <a:latin typeface="+mj-lt"/>
              </a:rPr>
              <a:t>Emission</a:t>
            </a:r>
            <a:r>
              <a:rPr lang="en-US" altLang="en-US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en-US" altLang="en-US" dirty="0" smtClean="0">
                <a:solidFill>
                  <a:srgbClr val="000000"/>
                </a:solidFill>
                <a:latin typeface="+mj-lt"/>
              </a:rPr>
            </a:br>
            <a:r>
              <a:rPr lang="en-US" dirty="0" smtClean="0">
                <a:latin typeface="+mj-lt"/>
              </a:rPr>
              <a:t>(detected in AES)</a:t>
            </a:r>
            <a:endParaRPr lang="en-US" dirty="0">
              <a:latin typeface="+mj-lt"/>
            </a:endParaRPr>
          </a:p>
          <a:p>
            <a:endParaRPr lang="en-US" altLang="en-US" sz="240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3293382" y="4114455"/>
            <a:ext cx="1043825" cy="1047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2767" tIns="61384" rIns="122767" bIns="6138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dirty="0" smtClean="0">
                <a:solidFill>
                  <a:srgbClr val="000000"/>
                </a:solidFill>
              </a:rPr>
              <a:t>or</a:t>
            </a:r>
            <a:endParaRPr lang="en-US" sz="1600" dirty="0"/>
          </a:p>
          <a:p>
            <a:r>
              <a:rPr lang="en-US" altLang="en-US" sz="2000" dirty="0" smtClean="0">
                <a:solidFill>
                  <a:srgbClr val="000000"/>
                </a:solidFill>
              </a:rPr>
              <a:t>		</a:t>
            </a:r>
            <a:endParaRPr lang="en-US" altLang="en-US" sz="2800" dirty="0">
              <a:solidFill>
                <a:srgbClr val="000000"/>
              </a:solidFill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23721" y="1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385957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6883" y="546088"/>
            <a:ext cx="5498918" cy="1227936"/>
          </a:xfrm>
        </p:spPr>
        <p:txBody>
          <a:bodyPr/>
          <a:lstStyle/>
          <a:p>
            <a:r>
              <a:rPr lang="en-US" dirty="0" smtClean="0"/>
              <a:t>What’s the point?	</a:t>
            </a:r>
            <a:endParaRPr lang="en-US" dirty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23721" y="1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89929" y="1400544"/>
            <a:ext cx="99740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/>
              <a:t>With SEMs and electron microprobes we image materials and determine chemistry using electrons to produce secondary and backscattered electrons and X-rays </a:t>
            </a:r>
            <a:r>
              <a:rPr lang="mr-IN" sz="2800" dirty="0" smtClean="0"/>
              <a:t>–</a:t>
            </a:r>
            <a:r>
              <a:rPr lang="en-US" sz="2800" dirty="0" smtClean="0"/>
              <a:t> giving us certain information </a:t>
            </a:r>
            <a:r>
              <a:rPr lang="mr-IN" sz="2800" dirty="0" smtClean="0"/>
              <a:t>–</a:t>
            </a:r>
            <a:r>
              <a:rPr lang="en-US" sz="2800" dirty="0" smtClean="0"/>
              <a:t> based upon the “interaction </a:t>
            </a:r>
            <a:r>
              <a:rPr lang="en-US" sz="2800" dirty="0" err="1" smtClean="0"/>
              <a:t>volumes”of</a:t>
            </a:r>
            <a:r>
              <a:rPr lang="en-US" sz="2800" dirty="0" smtClean="0"/>
              <a:t> 10-20 </a:t>
            </a:r>
            <a:r>
              <a:rPr lang="en-US" sz="2800" dirty="0" err="1" smtClean="0"/>
              <a:t>keV</a:t>
            </a:r>
            <a:r>
              <a:rPr lang="en-US" sz="2800" dirty="0" smtClean="0"/>
              <a:t> electrons</a:t>
            </a:r>
          </a:p>
          <a:p>
            <a:pPr marL="285750" indent="-285750">
              <a:buFont typeface="Arial"/>
              <a:buChar char="•"/>
            </a:pPr>
            <a:endParaRPr lang="en-US" sz="2800" dirty="0" smtClean="0"/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There are other valuable related techniques, with some similarities, also using electrons and X-rays, which give additional information, typically of much shallower regions of sample: </a:t>
            </a:r>
            <a:r>
              <a:rPr lang="en-US" sz="2800" b="1" i="1" dirty="0" smtClean="0"/>
              <a:t>surface techniques</a:t>
            </a:r>
            <a:r>
              <a:rPr lang="en-US" sz="2800" dirty="0" smtClean="0"/>
              <a:t>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97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688" y="270205"/>
            <a:ext cx="9404723" cy="818733"/>
          </a:xfrm>
        </p:spPr>
        <p:txBody>
          <a:bodyPr/>
          <a:lstStyle/>
          <a:p>
            <a:r>
              <a:rPr lang="en-US" dirty="0" smtClean="0"/>
              <a:t>Correcting for the work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86563"/>
            <a:ext cx="5776460" cy="506198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difference between the fermi level and the vacuum level (0eV potential) is the “work function”.  Equal to the energy required to extract the least bound electron.</a:t>
            </a:r>
          </a:p>
          <a:p>
            <a:r>
              <a:rPr lang="en-US" dirty="0" smtClean="0"/>
              <a:t>When in electrical contact the fermi levels of dissimilar materials equalize (otherwise current would flow!)</a:t>
            </a:r>
          </a:p>
          <a:p>
            <a:r>
              <a:rPr lang="en-US" dirty="0" smtClean="0"/>
              <a:t>Need to adjust the measured Kinetic energy by the work function of the spectrometer for both Auger and XPS.</a:t>
            </a:r>
          </a:p>
          <a:p>
            <a:r>
              <a:rPr lang="en-US" dirty="0" smtClean="0"/>
              <a:t>Usually a calibration parameter of the instrument</a:t>
            </a:r>
          </a:p>
          <a:p>
            <a:endParaRPr lang="en-US" dirty="0"/>
          </a:p>
          <a:p>
            <a:r>
              <a:rPr lang="en-US" dirty="0" smtClean="0"/>
              <a:t>What about insulators?!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002" y="1754241"/>
            <a:ext cx="6269401" cy="4792834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23721" y="1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9426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688" y="270205"/>
            <a:ext cx="9404723" cy="818733"/>
          </a:xfrm>
        </p:spPr>
        <p:txBody>
          <a:bodyPr/>
          <a:lstStyle/>
          <a:p>
            <a:r>
              <a:rPr lang="en-US" dirty="0" smtClean="0"/>
              <a:t>Correcting for surface 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926" y="946929"/>
            <a:ext cx="10276114" cy="5061986"/>
          </a:xfrm>
        </p:spPr>
        <p:txBody>
          <a:bodyPr>
            <a:normAutofit/>
          </a:bodyPr>
          <a:lstStyle/>
          <a:p>
            <a:r>
              <a:rPr lang="en-US" dirty="0" smtClean="0"/>
              <a:t>Insulating materials have surfaces that are not in electrical contact with the spectrometer!</a:t>
            </a:r>
          </a:p>
          <a:p>
            <a:r>
              <a:rPr lang="en-US" dirty="0" smtClean="0"/>
              <a:t>Surface charge may accumulate – shifting the kinetic energy of outgoing electrons.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X-rays don’t impart a charge to a surface, but secondary electrons leaving do.  Charge can generally be balanced by providing a low energy flood of electrons 0-2eV to the surface – they will be attracted to areas that have charged positive and “neutralize” the charge. </a:t>
            </a:r>
          </a:p>
          <a:p>
            <a:pPr lvl="1"/>
            <a:r>
              <a:rPr lang="en-US" dirty="0" smtClean="0"/>
              <a:t>Generally a stable condition can be achieved, but with a small net charge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Auger uses an electron beam for excitation, charging is generally not controllable on good insulators, and the technique not be used.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21</a:t>
            </a:fld>
            <a:endParaRPr lang="en-US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23721" y="1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9934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57773"/>
          </a:xfrm>
        </p:spPr>
        <p:txBody>
          <a:bodyPr/>
          <a:lstStyle/>
          <a:p>
            <a:r>
              <a:rPr lang="en-US" dirty="0" smtClean="0"/>
              <a:t>Correcting for surface 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21" y="1210491"/>
            <a:ext cx="10740345" cy="4195481"/>
          </a:xfrm>
        </p:spPr>
        <p:txBody>
          <a:bodyPr/>
          <a:lstStyle/>
          <a:p>
            <a:pPr lvl="1"/>
            <a:r>
              <a:rPr lang="en-US" dirty="0"/>
              <a:t>Need to have a way to correct the energy </a:t>
            </a:r>
            <a:r>
              <a:rPr lang="en-US" dirty="0" smtClean="0"/>
              <a:t>scale for any residual surface charge after neutralization.</a:t>
            </a:r>
            <a:endParaRPr lang="en-US" dirty="0"/>
          </a:p>
          <a:p>
            <a:pPr lvl="1"/>
            <a:r>
              <a:rPr lang="en-US" dirty="0"/>
              <a:t>Nature provides: virtually all surfaces exposed to the atmosphere will have a small amount of “adventitious” carbon (short chain C-C,C-H bonds).  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Generally </a:t>
            </a:r>
            <a:r>
              <a:rPr lang="en-US" dirty="0"/>
              <a:t>agreed to appear at ~284.8eV in XPS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Shift = Observed C1s peak -284.8</a:t>
            </a:r>
          </a:p>
          <a:p>
            <a:pPr lvl="1"/>
            <a:r>
              <a:rPr lang="en-US" dirty="0" smtClean="0"/>
              <a:t>Shift ALL spectra the same amount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399" y="2566077"/>
            <a:ext cx="5103223" cy="407590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7950926" y="2394857"/>
            <a:ext cx="2717074" cy="26125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23721" y="1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400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/>
              <a:t>Analysis </a:t>
            </a:r>
            <a:r>
              <a:rPr lang="en-US" dirty="0" smtClean="0"/>
              <a:t>Depth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C42E8-2A6F-448D-8B07-D6600F5771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23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4" name="Group 2"/>
          <p:cNvGrpSpPr>
            <a:grpSpLocks noChangeAspect="1"/>
          </p:cNvGrpSpPr>
          <p:nvPr/>
        </p:nvGrpSpPr>
        <p:grpSpPr bwMode="auto">
          <a:xfrm>
            <a:off x="0" y="1009981"/>
            <a:ext cx="5445760" cy="3901440"/>
            <a:chOff x="1355" y="1559"/>
            <a:chExt cx="3216" cy="2304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auto">
            <a:xfrm>
              <a:off x="1355" y="2183"/>
              <a:ext cx="336" cy="33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auto">
            <a:xfrm>
              <a:off x="1739" y="2183"/>
              <a:ext cx="336" cy="33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auto">
            <a:xfrm>
              <a:off x="2123" y="2183"/>
              <a:ext cx="336" cy="33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2507" y="2183"/>
              <a:ext cx="336" cy="33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2891" y="2183"/>
              <a:ext cx="336" cy="33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3275" y="2183"/>
              <a:ext cx="336" cy="336"/>
            </a:xfrm>
            <a:prstGeom prst="ellipse">
              <a:avLst/>
            </a:prstGeom>
            <a:solidFill>
              <a:srgbClr val="CC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3659" y="2183"/>
              <a:ext cx="336" cy="33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4043" y="2183"/>
              <a:ext cx="336" cy="33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1547" y="2519"/>
              <a:ext cx="336" cy="33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1931" y="2519"/>
              <a:ext cx="336" cy="336"/>
            </a:xfrm>
            <a:prstGeom prst="ellipse">
              <a:avLst/>
            </a:prstGeom>
            <a:solidFill>
              <a:srgbClr val="CC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2315" y="2519"/>
              <a:ext cx="336" cy="33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" name="Oval 14"/>
            <p:cNvSpPr>
              <a:spLocks noChangeArrowheads="1"/>
            </p:cNvSpPr>
            <p:nvPr/>
          </p:nvSpPr>
          <p:spPr bwMode="auto">
            <a:xfrm>
              <a:off x="2699" y="2519"/>
              <a:ext cx="336" cy="33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" name="Oval 15"/>
            <p:cNvSpPr>
              <a:spLocks noChangeArrowheads="1"/>
            </p:cNvSpPr>
            <p:nvPr/>
          </p:nvSpPr>
          <p:spPr bwMode="auto">
            <a:xfrm>
              <a:off x="3083" y="2519"/>
              <a:ext cx="336" cy="336"/>
            </a:xfrm>
            <a:prstGeom prst="ellipse">
              <a:avLst/>
            </a:prstGeom>
            <a:solidFill>
              <a:srgbClr val="CC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" name="Oval 16"/>
            <p:cNvSpPr>
              <a:spLocks noChangeArrowheads="1"/>
            </p:cNvSpPr>
            <p:nvPr/>
          </p:nvSpPr>
          <p:spPr bwMode="auto">
            <a:xfrm>
              <a:off x="3467" y="2519"/>
              <a:ext cx="336" cy="33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" name="Oval 17"/>
            <p:cNvSpPr>
              <a:spLocks noChangeArrowheads="1"/>
            </p:cNvSpPr>
            <p:nvPr/>
          </p:nvSpPr>
          <p:spPr bwMode="auto">
            <a:xfrm>
              <a:off x="3851" y="2519"/>
              <a:ext cx="336" cy="336"/>
            </a:xfrm>
            <a:prstGeom prst="ellipse">
              <a:avLst/>
            </a:prstGeom>
            <a:solidFill>
              <a:srgbClr val="CC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" name="Oval 18"/>
            <p:cNvSpPr>
              <a:spLocks noChangeArrowheads="1"/>
            </p:cNvSpPr>
            <p:nvPr/>
          </p:nvSpPr>
          <p:spPr bwMode="auto">
            <a:xfrm>
              <a:off x="4235" y="2519"/>
              <a:ext cx="336" cy="33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1" name="Oval 19"/>
            <p:cNvSpPr>
              <a:spLocks noChangeArrowheads="1"/>
            </p:cNvSpPr>
            <p:nvPr/>
          </p:nvSpPr>
          <p:spPr bwMode="auto">
            <a:xfrm>
              <a:off x="1403" y="2855"/>
              <a:ext cx="336" cy="336"/>
            </a:xfrm>
            <a:prstGeom prst="ellipse">
              <a:avLst/>
            </a:prstGeom>
            <a:solidFill>
              <a:srgbClr val="CC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2" name="Oval 20"/>
            <p:cNvSpPr>
              <a:spLocks noChangeArrowheads="1"/>
            </p:cNvSpPr>
            <p:nvPr/>
          </p:nvSpPr>
          <p:spPr bwMode="auto">
            <a:xfrm>
              <a:off x="1787" y="2855"/>
              <a:ext cx="336" cy="33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3" name="Oval 21"/>
            <p:cNvSpPr>
              <a:spLocks noChangeArrowheads="1"/>
            </p:cNvSpPr>
            <p:nvPr/>
          </p:nvSpPr>
          <p:spPr bwMode="auto">
            <a:xfrm>
              <a:off x="2171" y="2855"/>
              <a:ext cx="336" cy="33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4" name="Oval 22"/>
            <p:cNvSpPr>
              <a:spLocks noChangeArrowheads="1"/>
            </p:cNvSpPr>
            <p:nvPr/>
          </p:nvSpPr>
          <p:spPr bwMode="auto">
            <a:xfrm>
              <a:off x="2555" y="2855"/>
              <a:ext cx="336" cy="336"/>
            </a:xfrm>
            <a:prstGeom prst="ellipse">
              <a:avLst/>
            </a:prstGeom>
            <a:solidFill>
              <a:srgbClr val="CC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5" name="Oval 23"/>
            <p:cNvSpPr>
              <a:spLocks noChangeArrowheads="1"/>
            </p:cNvSpPr>
            <p:nvPr/>
          </p:nvSpPr>
          <p:spPr bwMode="auto">
            <a:xfrm>
              <a:off x="2939" y="2855"/>
              <a:ext cx="336" cy="33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6" name="Oval 24"/>
            <p:cNvSpPr>
              <a:spLocks noChangeArrowheads="1"/>
            </p:cNvSpPr>
            <p:nvPr/>
          </p:nvSpPr>
          <p:spPr bwMode="auto">
            <a:xfrm>
              <a:off x="3323" y="2855"/>
              <a:ext cx="336" cy="336"/>
            </a:xfrm>
            <a:prstGeom prst="ellipse">
              <a:avLst/>
            </a:prstGeom>
            <a:solidFill>
              <a:srgbClr val="CC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" name="Oval 25"/>
            <p:cNvSpPr>
              <a:spLocks noChangeArrowheads="1"/>
            </p:cNvSpPr>
            <p:nvPr/>
          </p:nvSpPr>
          <p:spPr bwMode="auto">
            <a:xfrm>
              <a:off x="3707" y="2855"/>
              <a:ext cx="336" cy="33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8" name="Oval 26"/>
            <p:cNvSpPr>
              <a:spLocks noChangeArrowheads="1"/>
            </p:cNvSpPr>
            <p:nvPr/>
          </p:nvSpPr>
          <p:spPr bwMode="auto">
            <a:xfrm>
              <a:off x="4091" y="2855"/>
              <a:ext cx="336" cy="33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auto">
            <a:xfrm>
              <a:off x="1547" y="3191"/>
              <a:ext cx="336" cy="33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auto">
            <a:xfrm>
              <a:off x="1931" y="3191"/>
              <a:ext cx="336" cy="336"/>
            </a:xfrm>
            <a:prstGeom prst="ellipse">
              <a:avLst/>
            </a:prstGeom>
            <a:solidFill>
              <a:srgbClr val="CC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auto">
            <a:xfrm>
              <a:off x="2315" y="3191"/>
              <a:ext cx="336" cy="33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2" name="Oval 30"/>
            <p:cNvSpPr>
              <a:spLocks noChangeArrowheads="1"/>
            </p:cNvSpPr>
            <p:nvPr/>
          </p:nvSpPr>
          <p:spPr bwMode="auto">
            <a:xfrm>
              <a:off x="2699" y="3191"/>
              <a:ext cx="336" cy="33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3" name="Oval 31"/>
            <p:cNvSpPr>
              <a:spLocks noChangeArrowheads="1"/>
            </p:cNvSpPr>
            <p:nvPr/>
          </p:nvSpPr>
          <p:spPr bwMode="auto">
            <a:xfrm>
              <a:off x="3083" y="3191"/>
              <a:ext cx="336" cy="33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3467" y="3191"/>
              <a:ext cx="336" cy="33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3851" y="3191"/>
              <a:ext cx="336" cy="33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6" name="Oval 34"/>
            <p:cNvSpPr>
              <a:spLocks noChangeArrowheads="1"/>
            </p:cNvSpPr>
            <p:nvPr/>
          </p:nvSpPr>
          <p:spPr bwMode="auto">
            <a:xfrm>
              <a:off x="4235" y="3191"/>
              <a:ext cx="336" cy="33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auto">
            <a:xfrm>
              <a:off x="1403" y="3527"/>
              <a:ext cx="336" cy="33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auto">
            <a:xfrm>
              <a:off x="1787" y="3527"/>
              <a:ext cx="336" cy="33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9" name="Oval 37"/>
            <p:cNvSpPr>
              <a:spLocks noChangeArrowheads="1"/>
            </p:cNvSpPr>
            <p:nvPr/>
          </p:nvSpPr>
          <p:spPr bwMode="auto">
            <a:xfrm>
              <a:off x="2171" y="3527"/>
              <a:ext cx="336" cy="336"/>
            </a:xfrm>
            <a:prstGeom prst="ellipse">
              <a:avLst/>
            </a:prstGeom>
            <a:solidFill>
              <a:srgbClr val="CC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0" name="Oval 38"/>
            <p:cNvSpPr>
              <a:spLocks noChangeArrowheads="1"/>
            </p:cNvSpPr>
            <p:nvPr/>
          </p:nvSpPr>
          <p:spPr bwMode="auto">
            <a:xfrm>
              <a:off x="2555" y="3527"/>
              <a:ext cx="336" cy="33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auto">
            <a:xfrm>
              <a:off x="2939" y="3527"/>
              <a:ext cx="336" cy="33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auto">
            <a:xfrm>
              <a:off x="3323" y="3527"/>
              <a:ext cx="336" cy="33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auto">
            <a:xfrm>
              <a:off x="3707" y="3527"/>
              <a:ext cx="336" cy="336"/>
            </a:xfrm>
            <a:prstGeom prst="ellipse">
              <a:avLst/>
            </a:prstGeom>
            <a:solidFill>
              <a:srgbClr val="CC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auto">
            <a:xfrm>
              <a:off x="4091" y="3527"/>
              <a:ext cx="336" cy="33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5" name="Line 43"/>
            <p:cNvSpPr>
              <a:spLocks noChangeShapeType="1"/>
            </p:cNvSpPr>
            <p:nvPr/>
          </p:nvSpPr>
          <p:spPr bwMode="auto">
            <a:xfrm flipV="1">
              <a:off x="2123" y="1847"/>
              <a:ext cx="384" cy="86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6" name="Line 44"/>
            <p:cNvSpPr>
              <a:spLocks noChangeShapeType="1"/>
            </p:cNvSpPr>
            <p:nvPr/>
          </p:nvSpPr>
          <p:spPr bwMode="auto">
            <a:xfrm flipH="1" flipV="1">
              <a:off x="3323" y="1559"/>
              <a:ext cx="144" cy="8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7" name="Line 45"/>
            <p:cNvSpPr>
              <a:spLocks noChangeShapeType="1"/>
            </p:cNvSpPr>
            <p:nvPr/>
          </p:nvSpPr>
          <p:spPr bwMode="auto">
            <a:xfrm flipV="1">
              <a:off x="2123" y="2695"/>
              <a:ext cx="657" cy="6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8" name="Line 46"/>
            <p:cNvSpPr>
              <a:spLocks noChangeShapeType="1"/>
            </p:cNvSpPr>
            <p:nvPr/>
          </p:nvSpPr>
          <p:spPr bwMode="auto">
            <a:xfrm flipV="1">
              <a:off x="3851" y="2791"/>
              <a:ext cx="0" cy="9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5527040" y="1042808"/>
            <a:ext cx="6541105" cy="54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Arial" charset="0"/>
              </a:rPr>
              <a:t>Electrons in a solid can only travel a short distance before interacting with other electrons or atoms. 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Arial" charset="0"/>
              </a:rPr>
              <a:t>Most such interactions are “elastic” – energy is transferred from the electron.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Arial" charset="0"/>
              </a:rPr>
              <a:t>Only electrons emitted within the first several atomic layers have a significant chance of escaping the surface with their original energy. 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Arial" charset="0"/>
              </a:rPr>
              <a:t>Most others will be absorbed, but some will be “scattered” and escape the surface, </a:t>
            </a:r>
            <a:r>
              <a:rPr lang="en-US" altLang="en-US" i="1" dirty="0" smtClean="0">
                <a:latin typeface="Arial" charset="0"/>
              </a:rPr>
              <a:t>but with lower energy</a:t>
            </a:r>
            <a:r>
              <a:rPr lang="en-US" altLang="en-US" dirty="0" smtClean="0">
                <a:latin typeface="Arial" charset="0"/>
              </a:rPr>
              <a:t>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Arial" charset="0"/>
              </a:rPr>
              <a:t>Electrons emitted near the surface can escape at any angle, but electrons from deeper layers need to be travelling nearly perpendicular. 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en-US" dirty="0" smtClean="0">
              <a:latin typeface="Arial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Arial" charset="0"/>
              </a:rPr>
              <a:t>Photoelectrons and Auger electrons are characterized by their energy – if they elastically scatter they are lost to the analysis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 bwMode="auto">
          <a:xfrm>
            <a:off x="2259330" y="3425852"/>
            <a:ext cx="975360" cy="137922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Straight Connector 55"/>
          <p:cNvCxnSpPr/>
          <p:nvPr/>
        </p:nvCxnSpPr>
        <p:spPr bwMode="auto">
          <a:xfrm flipV="1">
            <a:off x="2966720" y="2901342"/>
            <a:ext cx="934720" cy="55465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Straight Arrow Connector 57"/>
          <p:cNvCxnSpPr/>
          <p:nvPr/>
        </p:nvCxnSpPr>
        <p:spPr bwMode="auto">
          <a:xfrm flipV="1">
            <a:off x="3868420" y="1264287"/>
            <a:ext cx="487680" cy="16370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Straight Arrow Connector 59"/>
          <p:cNvCxnSpPr/>
          <p:nvPr/>
        </p:nvCxnSpPr>
        <p:spPr bwMode="auto">
          <a:xfrm flipV="1">
            <a:off x="1026160" y="1925018"/>
            <a:ext cx="182880" cy="150083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Straight Arrow Connector 60"/>
          <p:cNvCxnSpPr/>
          <p:nvPr/>
        </p:nvCxnSpPr>
        <p:spPr bwMode="auto">
          <a:xfrm flipH="1" flipV="1">
            <a:off x="2028189" y="2996261"/>
            <a:ext cx="1653541" cy="51689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Straight Arrow Connector 61"/>
          <p:cNvCxnSpPr/>
          <p:nvPr/>
        </p:nvCxnSpPr>
        <p:spPr bwMode="auto">
          <a:xfrm flipH="1">
            <a:off x="2453640" y="2960701"/>
            <a:ext cx="716280" cy="11049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" name="Straight Arrow Connector 65"/>
          <p:cNvCxnSpPr/>
          <p:nvPr/>
        </p:nvCxnSpPr>
        <p:spPr bwMode="auto">
          <a:xfrm flipV="1">
            <a:off x="2250440" y="1705941"/>
            <a:ext cx="1626870" cy="5130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" name="Text Box 6"/>
          <p:cNvSpPr txBox="1">
            <a:spLocks noChangeArrowheads="1"/>
          </p:cNvSpPr>
          <p:nvPr/>
        </p:nvSpPr>
        <p:spPr bwMode="auto">
          <a:xfrm>
            <a:off x="323721" y="1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194362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1811"/>
            <a:ext cx="10515600" cy="808767"/>
          </a:xfrm>
        </p:spPr>
        <p:txBody>
          <a:bodyPr/>
          <a:lstStyle/>
          <a:p>
            <a:r>
              <a:rPr lang="en-US" dirty="0" smtClean="0"/>
              <a:t>The convenient Electron Volt: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0092" y="2372498"/>
            <a:ext cx="6460524" cy="4386648"/>
          </a:xfrm>
        </p:spPr>
        <p:txBody>
          <a:bodyPr>
            <a:normAutofit fontScale="85000" lnSpcReduction="20000"/>
          </a:bodyPr>
          <a:lstStyle/>
          <a:p>
            <a:r>
              <a:rPr lang="en-US" sz="1900" i="1" dirty="0" smtClean="0"/>
              <a:t>38 </a:t>
            </a:r>
            <a:r>
              <a:rPr lang="en-US" sz="1900" i="1" dirty="0" err="1" smtClean="0"/>
              <a:t>meV</a:t>
            </a:r>
            <a:r>
              <a:rPr lang="en-US" sz="1900" i="1" dirty="0" smtClean="0"/>
              <a:t>: </a:t>
            </a:r>
            <a:r>
              <a:rPr lang="en-US" sz="1900" i="1" dirty="0" smtClean="0">
                <a:hlinkClick r:id="rId2" tooltip="Kinetic theory of gases"/>
              </a:rPr>
              <a:t>average kinetic energy</a:t>
            </a:r>
            <a:r>
              <a:rPr lang="en-US" sz="1900" i="1" dirty="0" smtClean="0"/>
              <a:t> of a thermal air molecule at STP.</a:t>
            </a:r>
          </a:p>
          <a:p>
            <a:r>
              <a:rPr lang="en-US" sz="1900" i="1" dirty="0" smtClean="0"/>
              <a:t>720 </a:t>
            </a:r>
            <a:r>
              <a:rPr lang="en-US" sz="1900" i="1" dirty="0" err="1" smtClean="0"/>
              <a:t>meV</a:t>
            </a:r>
            <a:r>
              <a:rPr lang="en-US" sz="1900" i="1" dirty="0" smtClean="0"/>
              <a:t>: the energy required to break a </a:t>
            </a:r>
            <a:r>
              <a:rPr lang="en-US" sz="1900" i="1" dirty="0" smtClean="0">
                <a:hlinkClick r:id="rId3" tooltip="Covalent"/>
              </a:rPr>
              <a:t>covalent</a:t>
            </a:r>
            <a:r>
              <a:rPr lang="en-US" sz="1900" i="1" dirty="0" smtClean="0"/>
              <a:t> bond in </a:t>
            </a:r>
            <a:r>
              <a:rPr lang="en-US" sz="1900" i="1" dirty="0" smtClean="0">
                <a:hlinkClick r:id="rId4" tooltip="Germanium"/>
              </a:rPr>
              <a:t>germanium</a:t>
            </a:r>
            <a:endParaRPr lang="en-US" sz="1900" i="1" dirty="0" smtClean="0"/>
          </a:p>
          <a:p>
            <a:r>
              <a:rPr lang="en-US" sz="1900" i="1" dirty="0" smtClean="0"/>
              <a:t>1.1 eV: the energy required to break a </a:t>
            </a:r>
            <a:r>
              <a:rPr lang="en-US" sz="1900" i="1" dirty="0" smtClean="0">
                <a:hlinkClick r:id="rId3" tooltip="Covalent"/>
              </a:rPr>
              <a:t>covalent</a:t>
            </a:r>
            <a:r>
              <a:rPr lang="en-US" sz="1900" i="1" dirty="0" smtClean="0"/>
              <a:t> bond in </a:t>
            </a:r>
            <a:r>
              <a:rPr lang="en-US" sz="1900" i="1" dirty="0" smtClean="0">
                <a:hlinkClick r:id="rId5" tooltip="Silicon"/>
              </a:rPr>
              <a:t>silicon</a:t>
            </a:r>
            <a:endParaRPr lang="en-US" sz="1900" i="1" dirty="0" smtClean="0"/>
          </a:p>
          <a:p>
            <a:r>
              <a:rPr lang="en-US" sz="1900" i="1" dirty="0" smtClean="0"/>
              <a:t>1.6 eV to 3.4 eV: the </a:t>
            </a:r>
            <a:r>
              <a:rPr lang="en-US" sz="1900" i="1" dirty="0" smtClean="0">
                <a:hlinkClick r:id="rId6" tooltip="Photon energy"/>
              </a:rPr>
              <a:t>photon energy</a:t>
            </a:r>
            <a:r>
              <a:rPr lang="en-US" sz="1900" i="1" dirty="0" smtClean="0"/>
              <a:t> of visible light</a:t>
            </a:r>
          </a:p>
          <a:p>
            <a:r>
              <a:rPr lang="en-US" sz="1900" i="1" dirty="0" smtClean="0"/>
              <a:t>0.1</a:t>
            </a:r>
            <a:r>
              <a:rPr lang="en-US" sz="1900" i="1" dirty="0"/>
              <a:t> eV to 10 </a:t>
            </a:r>
            <a:r>
              <a:rPr lang="en-US" sz="1900" i="1" dirty="0" smtClean="0"/>
              <a:t>eV: per bond energy of molecular bonds</a:t>
            </a:r>
            <a:endParaRPr lang="en-US" sz="1900" i="1" dirty="0"/>
          </a:p>
          <a:p>
            <a:r>
              <a:rPr lang="en-US" sz="1900" i="1" dirty="0" smtClean="0"/>
              <a:t>13.6 eV: the energy required to </a:t>
            </a:r>
            <a:r>
              <a:rPr lang="en-US" sz="1900" i="1" dirty="0" smtClean="0">
                <a:hlinkClick r:id="rId7" tooltip="Ion"/>
              </a:rPr>
              <a:t>ionize</a:t>
            </a:r>
            <a:r>
              <a:rPr lang="en-US" sz="1900" i="1" dirty="0" smtClean="0"/>
              <a:t> </a:t>
            </a:r>
            <a:r>
              <a:rPr lang="en-US" sz="1900" i="1" dirty="0" smtClean="0">
                <a:hlinkClick r:id="rId8" tooltip="Hydrogen atom"/>
              </a:rPr>
              <a:t>atomic hydrogen</a:t>
            </a:r>
            <a:r>
              <a:rPr lang="en-US" sz="1900" i="1" dirty="0" smtClean="0"/>
              <a:t>; </a:t>
            </a:r>
          </a:p>
          <a:p>
            <a:r>
              <a:rPr lang="en-US" sz="1900" i="1" dirty="0" smtClean="0"/>
              <a:t>10-1100eV:  all elements have some core level orbitals in this range</a:t>
            </a:r>
          </a:p>
          <a:p>
            <a:r>
              <a:rPr lang="en-US" sz="1900" i="1" dirty="0" smtClean="0"/>
              <a:t>1486eV: Energy of the Aluminum K-alpha X-ray photon.</a:t>
            </a:r>
          </a:p>
          <a:p>
            <a:r>
              <a:rPr lang="en-US" sz="1900" i="1" dirty="0" smtClean="0"/>
              <a:t>1 MeV (1.602×10−13 J): about twice the </a:t>
            </a:r>
            <a:r>
              <a:rPr lang="en-US" sz="1900" i="1" dirty="0" smtClean="0">
                <a:hlinkClick r:id="rId9" tooltip="Rest energy"/>
              </a:rPr>
              <a:t>rest energy</a:t>
            </a:r>
            <a:r>
              <a:rPr lang="en-US" sz="1900" i="1" dirty="0" smtClean="0"/>
              <a:t> of an electron</a:t>
            </a:r>
          </a:p>
          <a:p>
            <a:r>
              <a:rPr lang="en-US" sz="1900" i="1" dirty="0" smtClean="0"/>
              <a:t>200</a:t>
            </a:r>
            <a:r>
              <a:rPr lang="en-US" sz="1900" i="1" dirty="0"/>
              <a:t> MeV: the average energy released in </a:t>
            </a:r>
            <a:r>
              <a:rPr lang="en-US" sz="1900" i="1" dirty="0">
                <a:hlinkClick r:id="rId10" tooltip="Nuclear fission"/>
              </a:rPr>
              <a:t>nuclear fission</a:t>
            </a:r>
            <a:r>
              <a:rPr lang="en-US" sz="1900" i="1" dirty="0"/>
              <a:t> of one </a:t>
            </a:r>
            <a:r>
              <a:rPr lang="en-US" sz="1900" i="1" dirty="0">
                <a:hlinkClick r:id="rId11" tooltip="Uranium-235"/>
              </a:rPr>
              <a:t>U-235</a:t>
            </a:r>
            <a:r>
              <a:rPr lang="en-US" sz="1900" i="1" dirty="0"/>
              <a:t> atom</a:t>
            </a:r>
          </a:p>
          <a:p>
            <a:endParaRPr lang="en-US" dirty="0"/>
          </a:p>
        </p:txBody>
      </p:sp>
      <p:sp>
        <p:nvSpPr>
          <p:cNvPr id="4" name="AutoShape 2" descr="Image result for definition of electron vol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Image result for definition of electron volt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3" t="51382" r="27247" b="2102"/>
          <a:stretch/>
        </p:blipFill>
        <p:spPr bwMode="auto">
          <a:xfrm>
            <a:off x="562061" y="2155971"/>
            <a:ext cx="4102217" cy="290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4748" y="1038598"/>
            <a:ext cx="110190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Unit of energy defined as the amount of work required to move a particle with a charge of 1e ‘uphill’ through a potential difference of 1 volt.  Conversely it is equal to the kinetic energy gained by an electron when it is accelerated ‘downhill’ through potential difference of 1 volt.                                  1 eV x 1 Coulomb = 1 Joule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4961770"/>
            <a:ext cx="50333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An electron column might have its source potential at -10kV – when an electron from this source reaches a ground potential, it will have 10keV of </a:t>
            </a:r>
            <a:r>
              <a:rPr lang="en-US" i="1" dirty="0"/>
              <a:t>kinetic energy</a:t>
            </a:r>
            <a:r>
              <a:rPr lang="en-US" dirty="0"/>
              <a:t>.  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23721" y="1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051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322485"/>
            <a:ext cx="9404723" cy="735220"/>
          </a:xfrm>
        </p:spPr>
        <p:txBody>
          <a:bodyPr/>
          <a:lstStyle/>
          <a:p>
            <a:r>
              <a:rPr lang="en-US" dirty="0" smtClean="0"/>
              <a:t>Analysis Depth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25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899160" y="2107623"/>
            <a:ext cx="10657840" cy="4591050"/>
            <a:chOff x="899160" y="2107623"/>
            <a:chExt cx="10657840" cy="45910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3706"/>
            <a:stretch/>
          </p:blipFill>
          <p:spPr>
            <a:xfrm>
              <a:off x="899160" y="2107623"/>
              <a:ext cx="10657840" cy="459105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1798320" y="4235937"/>
              <a:ext cx="8778241" cy="1670928"/>
              <a:chOff x="1798320" y="4235937"/>
              <a:chExt cx="8778241" cy="1670928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4046220" y="4550505"/>
                <a:ext cx="1409700" cy="1356360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798320" y="4550505"/>
                <a:ext cx="3657600" cy="1082040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9146418" y="4235937"/>
                <a:ext cx="1417579" cy="1670928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898519" y="4235937"/>
                <a:ext cx="3678042" cy="1030847"/>
              </a:xfrm>
              <a:prstGeom prst="rect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4" name="TextBox 13"/>
          <p:cNvSpPr txBox="1"/>
          <p:nvPr/>
        </p:nvSpPr>
        <p:spPr>
          <a:xfrm>
            <a:off x="646111" y="1129588"/>
            <a:ext cx="96552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Inelastic Mean free path (</a:t>
            </a:r>
            <a:r>
              <a:rPr lang="el-GR" dirty="0" smtClean="0"/>
              <a:t>λ</a:t>
            </a:r>
            <a:r>
              <a:rPr lang="en-US" dirty="0" smtClean="0"/>
              <a:t>)is ~1-5nm (10-50A) for typical XPS and AES measurements</a:t>
            </a:r>
          </a:p>
          <a:p>
            <a:endParaRPr lang="en-US" dirty="0"/>
          </a:p>
          <a:p>
            <a:r>
              <a:rPr lang="en-US" dirty="0" smtClean="0"/>
              <a:t>Beer’s law:  I = I</a:t>
            </a:r>
            <a:r>
              <a:rPr lang="en-US" baseline="-25000" dirty="0" smtClean="0"/>
              <a:t>0</a:t>
            </a:r>
            <a:r>
              <a:rPr lang="en-US" dirty="0" smtClean="0"/>
              <a:t> </a:t>
            </a:r>
            <a:r>
              <a:rPr lang="en-US" dirty="0" err="1" smtClean="0"/>
              <a:t>exp</a:t>
            </a:r>
            <a:r>
              <a:rPr lang="en-US" dirty="0" smtClean="0"/>
              <a:t>(z/</a:t>
            </a:r>
            <a:r>
              <a:rPr lang="el-GR" dirty="0" smtClean="0"/>
              <a:t> λ</a:t>
            </a:r>
            <a:r>
              <a:rPr lang="en-US" dirty="0" smtClean="0"/>
              <a:t>),   For z= 3</a:t>
            </a:r>
            <a:r>
              <a:rPr lang="el-GR" dirty="0" smtClean="0"/>
              <a:t> λ</a:t>
            </a:r>
            <a:r>
              <a:rPr lang="en-US" dirty="0" smtClean="0"/>
              <a:t>,   I/ I</a:t>
            </a:r>
            <a:r>
              <a:rPr lang="en-US" baseline="-25000" dirty="0" smtClean="0"/>
              <a:t>0  </a:t>
            </a:r>
            <a:r>
              <a:rPr lang="en-US" dirty="0" smtClean="0"/>
              <a:t> = 0.05</a:t>
            </a:r>
            <a:r>
              <a:rPr lang="en-US" i="1" dirty="0" smtClean="0"/>
              <a:t>.  95% of signal comes from &lt; 3</a:t>
            </a:r>
            <a:r>
              <a:rPr lang="el-GR" i="1" dirty="0" smtClean="0"/>
              <a:t> λ</a:t>
            </a:r>
            <a:endParaRPr lang="en-US" i="1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23721" y="1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556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783" t="-996" r="41311" b="26290"/>
          <a:stretch/>
        </p:blipFill>
        <p:spPr>
          <a:xfrm>
            <a:off x="609600" y="1742830"/>
            <a:ext cx="6353908" cy="46110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EDS vs. Auger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C42E8-2A6F-448D-8B07-D6600F5771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119815" y="1613012"/>
            <a:ext cx="5089912" cy="4976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67" dirty="0" smtClean="0">
                <a:solidFill>
                  <a:srgbClr val="000000"/>
                </a:solidFill>
                <a:latin typeface="Arial"/>
              </a:rPr>
              <a:t>“Spot size” determined by incident beam.</a:t>
            </a:r>
            <a:br>
              <a:rPr lang="en-US" sz="1867" dirty="0" smtClean="0">
                <a:solidFill>
                  <a:srgbClr val="000000"/>
                </a:solidFill>
                <a:latin typeface="Arial"/>
              </a:rPr>
            </a:br>
            <a:r>
              <a:rPr lang="en-US" sz="1867" dirty="0" smtClean="0">
                <a:solidFill>
                  <a:srgbClr val="000000"/>
                </a:solidFill>
                <a:latin typeface="Arial"/>
              </a:rPr>
              <a:t>  - With Field Emission Electron Source</a:t>
            </a:r>
            <a:br>
              <a:rPr lang="en-US" sz="1867" dirty="0" smtClean="0">
                <a:solidFill>
                  <a:srgbClr val="000000"/>
                </a:solidFill>
                <a:latin typeface="Arial"/>
              </a:rPr>
            </a:br>
            <a:r>
              <a:rPr lang="en-US" sz="1867" dirty="0" smtClean="0">
                <a:solidFill>
                  <a:srgbClr val="000000"/>
                </a:solidFill>
                <a:latin typeface="Arial"/>
              </a:rPr>
              <a:t>minimum lateral resolution &lt;10 nm</a:t>
            </a:r>
            <a:br>
              <a:rPr lang="en-US" sz="1867" dirty="0" smtClean="0">
                <a:solidFill>
                  <a:srgbClr val="000000"/>
                </a:solidFill>
                <a:latin typeface="Arial"/>
              </a:rPr>
            </a:br>
            <a:r>
              <a:rPr lang="en-US" sz="1867" dirty="0" smtClean="0">
                <a:solidFill>
                  <a:srgbClr val="000000"/>
                </a:solidFill>
                <a:latin typeface="Arial"/>
              </a:rPr>
              <a:t>   - (EDS with the same source: analysis</a:t>
            </a:r>
            <a:br>
              <a:rPr lang="en-US" sz="1867" dirty="0" smtClean="0">
                <a:solidFill>
                  <a:srgbClr val="000000"/>
                </a:solidFill>
                <a:latin typeface="Arial"/>
              </a:rPr>
            </a:br>
            <a:r>
              <a:rPr lang="en-US" sz="1867" dirty="0" smtClean="0">
                <a:solidFill>
                  <a:srgbClr val="000000"/>
                </a:solidFill>
                <a:latin typeface="Arial"/>
              </a:rPr>
              <a:t>area &gt; 1um)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67" dirty="0">
              <a:solidFill>
                <a:srgbClr val="000000"/>
              </a:solidFill>
              <a:latin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67" dirty="0" smtClean="0">
                <a:solidFill>
                  <a:srgbClr val="000000"/>
                </a:solidFill>
                <a:latin typeface="Arial"/>
              </a:rPr>
              <a:t>Analysis depth &lt;10nm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67" dirty="0">
              <a:solidFill>
                <a:srgbClr val="000000"/>
              </a:solidFill>
              <a:latin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67" dirty="0" smtClean="0">
                <a:solidFill>
                  <a:srgbClr val="000000"/>
                </a:solidFill>
                <a:latin typeface="Arial"/>
              </a:rPr>
              <a:t>Nano-volume analysis capabilities.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67" dirty="0">
              <a:solidFill>
                <a:srgbClr val="000000"/>
              </a:solidFill>
              <a:latin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67" dirty="0" smtClean="0">
              <a:solidFill>
                <a:srgbClr val="000000"/>
              </a:solidFill>
              <a:latin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67" dirty="0" smtClean="0">
                <a:solidFill>
                  <a:srgbClr val="000000"/>
                </a:solidFill>
                <a:latin typeface="Arial"/>
              </a:rPr>
              <a:t>Note: Secondary and backscattered</a:t>
            </a:r>
            <a:br>
              <a:rPr lang="en-US" sz="1867" dirty="0" smtClean="0">
                <a:solidFill>
                  <a:srgbClr val="000000"/>
                </a:solidFill>
                <a:latin typeface="Arial"/>
              </a:rPr>
            </a:br>
            <a:r>
              <a:rPr lang="en-US" sz="1867" dirty="0" smtClean="0">
                <a:solidFill>
                  <a:srgbClr val="000000"/>
                </a:solidFill>
                <a:latin typeface="Arial"/>
              </a:rPr>
              <a:t>electrons will be detected along with </a:t>
            </a:r>
            <a:br>
              <a:rPr lang="en-US" sz="1867" dirty="0" smtClean="0">
                <a:solidFill>
                  <a:srgbClr val="000000"/>
                </a:solidFill>
                <a:latin typeface="Arial"/>
              </a:rPr>
            </a:br>
            <a:r>
              <a:rPr lang="en-US" sz="1867" dirty="0" smtClean="0">
                <a:solidFill>
                  <a:srgbClr val="000000"/>
                </a:solidFill>
                <a:latin typeface="Arial"/>
              </a:rPr>
              <a:t>Auger electrons. </a:t>
            </a:r>
            <a:endParaRPr lang="en-US" sz="1867" dirty="0">
              <a:solidFill>
                <a:srgbClr val="000000"/>
              </a:solidFill>
              <a:latin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67" dirty="0" smtClean="0">
              <a:solidFill>
                <a:srgbClr val="000000"/>
              </a:solidFill>
              <a:latin typeface="Arial"/>
            </a:endParaRPr>
          </a:p>
          <a:p>
            <a:endParaRPr lang="en-US" sz="1867" dirty="0">
              <a:solidFill>
                <a:srgbClr val="000000"/>
              </a:solidFill>
              <a:latin typeface="Arial"/>
            </a:endParaRPr>
          </a:p>
          <a:p>
            <a:endParaRPr lang="en-US" sz="1867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 flipV="1">
            <a:off x="3048000" y="3782897"/>
            <a:ext cx="492369" cy="115642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Straight Arrow Connector 48"/>
          <p:cNvCxnSpPr/>
          <p:nvPr/>
        </p:nvCxnSpPr>
        <p:spPr bwMode="auto">
          <a:xfrm flipH="1" flipV="1">
            <a:off x="3360615" y="3488825"/>
            <a:ext cx="328250" cy="78619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2740310" y="3152280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</a:rPr>
              <a:t>Secondary</a:t>
            </a:r>
            <a:br>
              <a:rPr lang="en-US" sz="1200" dirty="0" smtClean="0">
                <a:latin typeface="Arial" panose="020B0604020202020204" pitchFamily="34" charset="0"/>
              </a:rPr>
            </a:br>
            <a:r>
              <a:rPr lang="en-US" sz="1200" dirty="0" smtClean="0">
                <a:latin typeface="Arial" panose="020B0604020202020204" pitchFamily="34" charset="0"/>
              </a:rPr>
              <a:t>Electrons</a:t>
            </a:r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253106" y="3552064"/>
            <a:ext cx="1157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anose="020B0604020202020204" pitchFamily="34" charset="0"/>
              </a:rPr>
              <a:t>Backscattered</a:t>
            </a:r>
            <a:br>
              <a:rPr lang="en-US" sz="1200" dirty="0" smtClean="0">
                <a:latin typeface="Arial" panose="020B0604020202020204" pitchFamily="34" charset="0"/>
              </a:rPr>
            </a:br>
            <a:r>
              <a:rPr lang="en-US" sz="1200" dirty="0" smtClean="0">
                <a:latin typeface="Arial" panose="020B0604020202020204" pitchFamily="34" charset="0"/>
              </a:rPr>
              <a:t>Electrons</a:t>
            </a:r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23720" y="6544320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44320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832042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726" y="684277"/>
            <a:ext cx="9404723" cy="874424"/>
          </a:xfrm>
        </p:spPr>
        <p:txBody>
          <a:bodyPr/>
          <a:lstStyle/>
          <a:p>
            <a:r>
              <a:rPr lang="en-US" dirty="0" smtClean="0"/>
              <a:t>Instrumentation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024638"/>
            <a:ext cx="10069313" cy="543432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27</a:t>
            </a:fld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3543213">
            <a:off x="7741328" y="4008223"/>
            <a:ext cx="1550905" cy="42739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Magnetic Disk 12"/>
          <p:cNvSpPr/>
          <p:nvPr/>
        </p:nvSpPr>
        <p:spPr>
          <a:xfrm>
            <a:off x="8177494" y="4921725"/>
            <a:ext cx="1842655" cy="522998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Sample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 rot="18028873">
            <a:off x="8720421" y="3823480"/>
            <a:ext cx="1750212" cy="556284"/>
          </a:xfrm>
          <a:prstGeom prst="rightArrow">
            <a:avLst/>
          </a:prstGeom>
          <a:solidFill>
            <a:schemeClr val="bg2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Electrons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rot="3583285">
            <a:off x="6749900" y="2680799"/>
            <a:ext cx="2201594" cy="9154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Excitation Source</a:t>
            </a:r>
            <a:br>
              <a:rPr lang="en-US" dirty="0" smtClean="0"/>
            </a:br>
            <a:r>
              <a:rPr lang="en-US" dirty="0" smtClean="0"/>
              <a:t>X-rays</a:t>
            </a:r>
          </a:p>
          <a:p>
            <a:pPr algn="ctr"/>
            <a:r>
              <a:rPr lang="en-US" dirty="0" smtClean="0"/>
              <a:t>Electrons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2089191">
            <a:off x="9421694" y="2467795"/>
            <a:ext cx="1936718" cy="951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Electron Energy</a:t>
            </a:r>
          </a:p>
          <a:p>
            <a:pPr algn="ctr"/>
            <a:r>
              <a:rPr lang="en-US" dirty="0" smtClean="0"/>
              <a:t>Analyzer &amp; Detector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6672853" y="1446331"/>
            <a:ext cx="4912066" cy="444059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402219" y="1522023"/>
            <a:ext cx="2797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UHV Vacuum Envelope</a:t>
            </a:r>
            <a:endParaRPr lang="en-US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349457" y="1384542"/>
            <a:ext cx="5872452" cy="5654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Instrumental essential features:</a:t>
            </a:r>
          </a:p>
          <a:p>
            <a:pPr marL="0" indent="0">
              <a:buFont typeface="Wingdings 3" charset="2"/>
              <a:buNone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Instrumental essential features: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Vacuum envelope (and pumping systems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Excitation source (XPS:X-rays, AES: Electrons)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Electron 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Energy Analyzer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and detector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Additional features: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Charge neutralization sources (low energy electrons, ions)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Sputter ion guns (surface cleaning, depth profiling)</a:t>
            </a:r>
          </a:p>
          <a:p>
            <a:pPr marL="0" indent="0">
              <a:buFont typeface="Wingdings 3" charset="2"/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23721" y="1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72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requirements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28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646111" y="1328069"/>
                <a:ext cx="7015453" cy="5100440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For a gas, the mean free path (distance a particle can travel without a collision):</a:t>
                </a:r>
              </a:p>
              <a:p>
                <a14:m>
                  <m:oMath xmlns=""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𝑘𝑇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3200" dirty="0" smtClean="0"/>
                  <a:t>  </a:t>
                </a:r>
                <a:endParaRPr lang="en-US" sz="2400" dirty="0"/>
              </a:p>
              <a:p>
                <a:pPr lvl="1"/>
                <a:r>
                  <a:rPr lang="en-US" sz="2000" dirty="0" smtClean="0"/>
                  <a:t>p=pressure, d=Molecular diameter</a:t>
                </a:r>
              </a:p>
              <a:p>
                <a:r>
                  <a:rPr lang="en-US" sz="2400" dirty="0" smtClean="0"/>
                  <a:t>Electrons scattered between the sample and detector reduce signal and increase background noise.</a:t>
                </a:r>
              </a:p>
              <a:p>
                <a:r>
                  <a:rPr lang="en-US" sz="2400" dirty="0" smtClean="0"/>
                  <a:t>For practical analyses, </a:t>
                </a:r>
                <a:r>
                  <a:rPr lang="en-US" sz="2400" i="1" dirty="0" smtClean="0"/>
                  <a:t>I</a:t>
                </a:r>
                <a:r>
                  <a:rPr lang="en-US" sz="2400" dirty="0" smtClean="0"/>
                  <a:t> &gt;&gt; path length from sample to detector (~1-2m).  </a:t>
                </a:r>
              </a:p>
              <a:p>
                <a:r>
                  <a:rPr lang="en-US" sz="3200" dirty="0" smtClean="0"/>
                  <a:t>Pressure &lt; 1e-4 Pa (~5e-7 </a:t>
                </a:r>
                <a:r>
                  <a:rPr lang="en-US" sz="3200" dirty="0" err="1" smtClean="0"/>
                  <a:t>torr</a:t>
                </a:r>
                <a:r>
                  <a:rPr lang="en-US" sz="3200" dirty="0" smtClean="0"/>
                  <a:t>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6111" y="1328069"/>
                <a:ext cx="7015453" cy="5100440"/>
              </a:xfrm>
              <a:blipFill rotWithShape="0">
                <a:blip r:embed="rId2"/>
                <a:stretch>
                  <a:fillRect l="-1390" t="-956" r="-2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Molecular number density and mean free path for nitrogen at a temperature of 273.15 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317" y="2635978"/>
            <a:ext cx="4297218" cy="391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23721" y="1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278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requirements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29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549129" y="1326653"/>
                <a:ext cx="11060980" cy="4270583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 smtClean="0"/>
                  <a:t>At a surface exposed to a gas, particles impact the surface at a rate proportional to pressure.  A high percentage of those particles will “stick” to most clean surfaces.</a:t>
                </a:r>
              </a:p>
              <a:p>
                <a:r>
                  <a:rPr lang="en-US" sz="2800" dirty="0" smtClean="0"/>
                  <a:t>Particle flux on a surface: </a:t>
                </a:r>
                <a14:m>
                  <m:oMath xmlns="" xmlns:m="http://schemas.openxmlformats.org/officeDocument/2006/math">
                    <m:r>
                      <m:rPr>
                        <m:sty m:val="p"/>
                      </m:rPr>
                      <a:rPr lang="el-GR" sz="3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𝑛𝑣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600" dirty="0" smtClean="0"/>
              </a:p>
              <a:p>
                <a:pPr lvl="1"/>
                <a14:m>
                  <m:oMath xmlns=""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 smtClean="0"/>
                  <a:t> particle density. </a:t>
                </a:r>
                <a14:m>
                  <m:oMath xmlns=""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 smtClean="0"/>
                  <a:t> = average velocity</a:t>
                </a:r>
              </a:p>
              <a:p>
                <a:r>
                  <a:rPr lang="en-US" sz="2800" dirty="0" smtClean="0"/>
                  <a:t>From ideal gas law: </a:t>
                </a:r>
                <a14:m>
                  <m:oMath xmlns="" xmlns:m="http://schemas.openxmlformats.org/officeDocument/2006/math">
                    <m:r>
                      <m:rPr>
                        <m:sty m:val="p"/>
                      </m:rPr>
                      <a:rPr lang="el-GR" sz="3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6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𝑚𝑘𝑇</m:t>
                            </m:r>
                          </m:e>
                        </m:rad>
                      </m:den>
                    </m:f>
                  </m:oMath>
                </a14:m>
                <a:endParaRPr lang="en-US" sz="3000" b="0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9129" y="1326653"/>
                <a:ext cx="11060980" cy="4270583"/>
              </a:xfrm>
              <a:blipFill rotWithShape="0">
                <a:blip r:embed="rId2"/>
                <a:stretch>
                  <a:fillRect l="-661" t="-1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23721" y="1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445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 Analytical techniques traditionally classified as “Surface” techniques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X-ray Photo-electron Spectroscopy (XPS) – </a:t>
            </a:r>
          </a:p>
          <a:p>
            <a:pPr lvl="1"/>
            <a:r>
              <a:rPr lang="en-US" dirty="0" smtClean="0"/>
              <a:t>Excitation: “Monochromatic” Soft X-rays (&lt;1.4keV)  </a:t>
            </a:r>
          </a:p>
          <a:p>
            <a:pPr lvl="1"/>
            <a:r>
              <a:rPr lang="en-US" dirty="0" smtClean="0"/>
              <a:t>Analyzed species: Inelastic “photo”-electron electrons</a:t>
            </a:r>
          </a:p>
          <a:p>
            <a:r>
              <a:rPr lang="en-US" dirty="0" smtClean="0"/>
              <a:t>Auger </a:t>
            </a:r>
            <a:r>
              <a:rPr lang="en-US" dirty="0"/>
              <a:t>E</a:t>
            </a:r>
            <a:r>
              <a:rPr lang="en-US" dirty="0" smtClean="0"/>
              <a:t>lectron Spectroscopy (AES) – </a:t>
            </a:r>
          </a:p>
          <a:p>
            <a:pPr lvl="1"/>
            <a:r>
              <a:rPr lang="en-US" dirty="0" smtClean="0"/>
              <a:t>Excitation: High energy electrons (3-15keV)</a:t>
            </a:r>
          </a:p>
          <a:p>
            <a:pPr lvl="1"/>
            <a:r>
              <a:rPr lang="en-US" dirty="0" smtClean="0"/>
              <a:t>Analyzed species: Inelastic “Auger” secondary electrons</a:t>
            </a:r>
          </a:p>
          <a:p>
            <a:r>
              <a:rPr lang="en-US" dirty="0" smtClean="0"/>
              <a:t>Secondary Ion Mass Spectrometry (SIMS)– </a:t>
            </a:r>
          </a:p>
          <a:p>
            <a:pPr lvl="1"/>
            <a:r>
              <a:rPr lang="en-US" dirty="0" smtClean="0"/>
              <a:t>Excitation: High energy ions (5-10keV)</a:t>
            </a:r>
          </a:p>
          <a:p>
            <a:pPr lvl="1"/>
            <a:r>
              <a:rPr lang="en-US" dirty="0" smtClean="0"/>
              <a:t>Analyzed species: Secondary ions.</a:t>
            </a:r>
          </a:p>
          <a:p>
            <a:r>
              <a:rPr lang="en-US" dirty="0" smtClean="0"/>
              <a:t>Low Energy Ion Scattering(LEIS,ISS)</a:t>
            </a:r>
          </a:p>
          <a:p>
            <a:pPr lvl="1"/>
            <a:r>
              <a:rPr lang="en-US" dirty="0" smtClean="0"/>
              <a:t>Excitation: low energy ions &lt;500eV </a:t>
            </a:r>
          </a:p>
          <a:p>
            <a:pPr lvl="1"/>
            <a:r>
              <a:rPr lang="en-US" dirty="0" smtClean="0"/>
              <a:t>Analyzed species: Scattered primary ions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Oval 3"/>
          <p:cNvSpPr/>
          <p:nvPr/>
        </p:nvSpPr>
        <p:spPr>
          <a:xfrm>
            <a:off x="221942" y="1853248"/>
            <a:ext cx="8021782" cy="2460567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23721" y="1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008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694" y="655148"/>
            <a:ext cx="7221107" cy="737552"/>
          </a:xfrm>
        </p:spPr>
        <p:txBody>
          <a:bodyPr/>
          <a:lstStyle/>
          <a:p>
            <a:r>
              <a:rPr lang="en-US" dirty="0" smtClean="0"/>
              <a:t>Vacuum requirements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38694" y="1735680"/>
                <a:ext cx="7678307" cy="5268111"/>
              </a:xfrm>
            </p:spPr>
            <p:txBody>
              <a:bodyPr/>
              <a:lstStyle/>
              <a:p>
                <a:r>
                  <a:rPr lang="en-US" dirty="0" smtClean="0"/>
                  <a:t>Monolayer formation time is equal the number of sites on a surface divided by the impingement rate (flux) and the </a:t>
                </a:r>
                <a:r>
                  <a:rPr lang="en-US" dirty="0" err="1" smtClean="0"/>
                  <a:t>stiction</a:t>
                </a:r>
                <a:r>
                  <a:rPr lang="en-US" dirty="0" smtClean="0"/>
                  <a:t> coefficient (probability a particle remains on the surface)</a:t>
                </a:r>
              </a:p>
              <a:p>
                <a:r>
                  <a:rPr lang="en-US" dirty="0" smtClean="0"/>
                  <a:t> </a:t>
                </a:r>
                <a14:m>
                  <m:oMath xmlns="" xmlns:m="http://schemas.openxmlformats.org/officeDocument/2006/math">
                    <m:sSub>
                      <m:sSubPr>
                        <m:ctrlPr>
                          <a:rPr lang="en-US" sz="3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000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3000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0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0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b="0" i="1" dirty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3000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n-US" sz="3000" dirty="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m:rPr>
                            <m:sty m:val="p"/>
                          </m:rPr>
                          <a:rPr lang="el-GR" sz="3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den>
                    </m:f>
                  </m:oMath>
                </a14:m>
                <a:r>
                  <a:rPr lang="en-US" sz="2800" dirty="0"/>
                  <a:t>,  </a:t>
                </a:r>
                <a:r>
                  <a:rPr lang="en-US" sz="1800" dirty="0" smtClean="0"/>
                  <a:t>S </a:t>
                </a:r>
                <a:r>
                  <a:rPr lang="en-US" sz="1800" dirty="0"/>
                  <a:t>= </a:t>
                </a:r>
                <a:r>
                  <a:rPr lang="en-US" sz="1800" dirty="0" err="1"/>
                  <a:t>stiction</a:t>
                </a:r>
                <a:r>
                  <a:rPr lang="en-US" sz="1800" dirty="0"/>
                  <a:t> </a:t>
                </a:r>
                <a:r>
                  <a:rPr lang="en-US" sz="1800" dirty="0" smtClean="0"/>
                  <a:t>coefficient =1</a:t>
                </a:r>
                <a:endParaRPr lang="en-US" sz="1800" dirty="0"/>
              </a:p>
              <a:p>
                <a:pPr lvl="1"/>
                <a:r>
                  <a:rPr lang="en-US" dirty="0"/>
                  <a:t>A typical surface may have 10</a:t>
                </a:r>
                <a:r>
                  <a:rPr lang="en-US" baseline="30000" dirty="0"/>
                  <a:t>15</a:t>
                </a:r>
                <a:r>
                  <a:rPr lang="en-US" dirty="0"/>
                  <a:t> sites/cm</a:t>
                </a:r>
                <a:r>
                  <a:rPr lang="en-US" baseline="30000" dirty="0"/>
                  <a:t>2</a:t>
                </a:r>
                <a:endParaRPr lang="en-US" dirty="0"/>
              </a:p>
              <a:p>
                <a:pPr marL="457200" lvl="1" indent="0">
                  <a:buNone/>
                </a:pPr>
                <a:r>
                  <a:rPr lang="en-US" dirty="0"/>
                  <a:t>At 1 </a:t>
                </a:r>
                <a:r>
                  <a:rPr lang="en-US" dirty="0" err="1"/>
                  <a:t>atm</a:t>
                </a:r>
                <a:r>
                  <a:rPr lang="en-US" dirty="0"/>
                  <a:t> </a:t>
                </a:r>
                <a14:m>
                  <m:oMath xmlns=""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 = 3ns,  </a:t>
                </a:r>
                <a:endParaRPr lang="en-US" dirty="0" smtClean="0"/>
              </a:p>
              <a:p>
                <a:pPr marL="457200" lvl="1" indent="0">
                  <a:buNone/>
                </a:pPr>
                <a:r>
                  <a:rPr lang="en-US" dirty="0" smtClean="0"/>
                  <a:t>at 0.1pa, </a:t>
                </a:r>
                <a14:m>
                  <m:oMath xmlns=""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=3e</a:t>
                </a:r>
                <a:r>
                  <a:rPr lang="en-US" baseline="30000" dirty="0"/>
                  <a:t>-3</a:t>
                </a:r>
                <a:r>
                  <a:rPr lang="en-US" dirty="0"/>
                  <a:t> </a:t>
                </a:r>
                <a:r>
                  <a:rPr lang="en-US" dirty="0" smtClean="0"/>
                  <a:t>s</a:t>
                </a:r>
              </a:p>
              <a:p>
                <a:pPr marL="457200" lvl="1" indent="0">
                  <a:buNone/>
                </a:pPr>
                <a:r>
                  <a:rPr lang="en-US" dirty="0" smtClean="0"/>
                  <a:t>at 10</a:t>
                </a:r>
                <a:r>
                  <a:rPr lang="en-US" baseline="30000" dirty="0" smtClean="0"/>
                  <a:t>-4 </a:t>
                </a:r>
                <a:r>
                  <a:rPr lang="en-US" dirty="0" smtClean="0"/>
                  <a:t>pa, </a:t>
                </a:r>
                <a14:m>
                  <m:oMath xmlns=""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= 3s, </a:t>
                </a:r>
                <a:endParaRPr lang="en-US" dirty="0" smtClean="0"/>
              </a:p>
              <a:p>
                <a:pPr marL="457200" lvl="1" indent="0">
                  <a:buNone/>
                </a:pPr>
                <a:r>
                  <a:rPr lang="en-US" dirty="0" smtClean="0"/>
                  <a:t>at 10</a:t>
                </a:r>
                <a:r>
                  <a:rPr lang="en-US" baseline="30000" dirty="0" smtClean="0"/>
                  <a:t>-7</a:t>
                </a:r>
                <a:r>
                  <a:rPr lang="en-US" dirty="0" smtClean="0"/>
                  <a:t> pa, </a:t>
                </a:r>
                <a14:m>
                  <m:oMath xmlns=""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 = 3000s</a:t>
                </a:r>
              </a:p>
              <a:p>
                <a:r>
                  <a:rPr lang="en-US" dirty="0" smtClean="0"/>
                  <a:t>Pressures </a:t>
                </a:r>
                <a:r>
                  <a:rPr lang="en-US" dirty="0"/>
                  <a:t>&lt; </a:t>
                </a:r>
                <a:r>
                  <a:rPr lang="en-US" dirty="0" smtClean="0"/>
                  <a:t>1e-6 </a:t>
                </a:r>
                <a:r>
                  <a:rPr lang="en-US" dirty="0"/>
                  <a:t>pa (UHV range) required to maintain surface cleanliness during analysis. 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8694" y="1735680"/>
                <a:ext cx="7678307" cy="5268111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033" y="452718"/>
            <a:ext cx="4010575" cy="6308300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23721" y="1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560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584" y="672264"/>
            <a:ext cx="9404723" cy="877675"/>
          </a:xfrm>
        </p:spPr>
        <p:txBody>
          <a:bodyPr/>
          <a:lstStyle/>
          <a:p>
            <a:r>
              <a:rPr lang="en-US" dirty="0" smtClean="0"/>
              <a:t>Vacuum requirements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31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8383" y="1438697"/>
            <a:ext cx="6295016" cy="5157274"/>
          </a:xfrm>
        </p:spPr>
        <p:txBody>
          <a:bodyPr>
            <a:normAutofit/>
          </a:bodyPr>
          <a:lstStyle/>
          <a:p>
            <a:r>
              <a:rPr lang="en-US" sz="3000" b="0" dirty="0" smtClean="0">
                <a:ea typeface="Cambria Math" panose="02040503050406030204" pitchFamily="18" charset="0"/>
              </a:rPr>
              <a:t>Residual gas species in a vacuum chamber consist primarily of H, H</a:t>
            </a:r>
            <a:r>
              <a:rPr lang="en-US" sz="3000" b="0" baseline="-25000" dirty="0" smtClean="0">
                <a:ea typeface="Cambria Math" panose="02040503050406030204" pitchFamily="18" charset="0"/>
              </a:rPr>
              <a:t>2</a:t>
            </a:r>
            <a:r>
              <a:rPr lang="en-US" sz="3000" b="0" dirty="0" smtClean="0">
                <a:ea typeface="Cambria Math" panose="02040503050406030204" pitchFamily="18" charset="0"/>
              </a:rPr>
              <a:t>0 (-&gt; OH, O), CH</a:t>
            </a:r>
            <a:r>
              <a:rPr lang="en-US" sz="3000" b="0" baseline="30000" dirty="0" smtClean="0">
                <a:ea typeface="Cambria Math" panose="02040503050406030204" pitchFamily="18" charset="0"/>
              </a:rPr>
              <a:t>4</a:t>
            </a:r>
            <a:r>
              <a:rPr lang="en-US" sz="3000" b="0" dirty="0" smtClean="0">
                <a:ea typeface="Cambria Math" panose="02040503050406030204" pitchFamily="18" charset="0"/>
              </a:rPr>
              <a:t>, N, CO and organic compounds</a:t>
            </a:r>
          </a:p>
          <a:p>
            <a:r>
              <a:rPr lang="en-US" sz="3000" dirty="0" smtClean="0">
                <a:ea typeface="Cambria Math" panose="02040503050406030204" pitchFamily="18" charset="0"/>
              </a:rPr>
              <a:t>Most are likely to react with surfaces on contact, especially in the r</a:t>
            </a:r>
            <a:r>
              <a:rPr lang="en-US" sz="3000" b="0" dirty="0" smtClean="0">
                <a:ea typeface="Cambria Math" panose="02040503050406030204" pitchFamily="18" charset="0"/>
              </a:rPr>
              <a:t>educing environment created by energetic electrons</a:t>
            </a:r>
          </a:p>
          <a:p>
            <a:r>
              <a:rPr lang="en-US" sz="3000" b="0" dirty="0" smtClean="0">
                <a:ea typeface="Cambria Math" panose="02040503050406030204" pitchFamily="18" charset="0"/>
              </a:rPr>
              <a:t>“</a:t>
            </a:r>
            <a:r>
              <a:rPr lang="en-US" sz="3000" b="0" dirty="0" err="1" smtClean="0">
                <a:ea typeface="Cambria Math" panose="02040503050406030204" pitchFamily="18" charset="0"/>
              </a:rPr>
              <a:t>stiction</a:t>
            </a:r>
            <a:r>
              <a:rPr lang="en-US" sz="3000" b="0" dirty="0" smtClean="0">
                <a:ea typeface="Cambria Math" panose="02040503050406030204" pitchFamily="18" charset="0"/>
              </a:rPr>
              <a:t>” coefficient ~1</a:t>
            </a:r>
          </a:p>
        </p:txBody>
      </p:sp>
      <p:pic>
        <p:nvPicPr>
          <p:cNvPr id="4098" name="Picture 2" descr="Typical residual gas spectrum of a vessel evacuated by a turbomolecular pu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334" y="1326653"/>
            <a:ext cx="5403613" cy="344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23721" y="1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512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06" y="808602"/>
            <a:ext cx="5970670" cy="251648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Characteristics of an X-ray source for XPS: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Approximately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Monochromatic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for narrow distribution of photo-electrons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/>
              <a:t>Appropriate energy: 1-5keV</a:t>
            </a:r>
          </a:p>
          <a:p>
            <a:r>
              <a:rPr lang="en-US" dirty="0" smtClean="0"/>
              <a:t>Low background electrons, x-rays, heat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075" y="1050307"/>
            <a:ext cx="5876925" cy="238125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43176" y="3380511"/>
            <a:ext cx="3181350" cy="3291520"/>
            <a:chOff x="7963691" y="3189249"/>
            <a:chExt cx="3181350" cy="329152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63691" y="3499444"/>
              <a:ext cx="3181350" cy="298132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984273" y="3189249"/>
              <a:ext cx="2893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“Standard” X-ray source</a:t>
              </a:r>
              <a:endParaRPr lang="en-US" dirty="0"/>
            </a:p>
          </p:txBody>
        </p:sp>
      </p:grpSp>
      <p:sp>
        <p:nvSpPr>
          <p:cNvPr id="10" name="Content Placeholder 2"/>
          <p:cNvSpPr txBox="1">
            <a:spLocks/>
          </p:cNvSpPr>
          <p:nvPr/>
        </p:nvSpPr>
        <p:spPr>
          <a:xfrm>
            <a:off x="3945108" y="3797172"/>
            <a:ext cx="8045801" cy="2558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“Standard” Source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Electrons bombard metal surface with high energy (10-15keV)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X-rays produced by fluorescence flood sample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Typically multiple X-ray energies  </a:t>
            </a:r>
          </a:p>
          <a:p>
            <a:r>
              <a:rPr lang="en-US" dirty="0" smtClean="0"/>
              <a:t>Bright, simple, low cost</a:t>
            </a:r>
          </a:p>
          <a:p>
            <a:r>
              <a:rPr lang="en-US" dirty="0" smtClean="0"/>
              <a:t>1/r</a:t>
            </a:r>
            <a:r>
              <a:rPr lang="en-US" baseline="30000" dirty="0" smtClean="0"/>
              <a:t>2</a:t>
            </a:r>
            <a:r>
              <a:rPr lang="en-US" dirty="0" smtClean="0"/>
              <a:t> loss of intensity (must be close to sample)</a:t>
            </a:r>
            <a:endParaRPr lang="en-US" baseline="30000" dirty="0"/>
          </a:p>
          <a:p>
            <a:r>
              <a:rPr lang="en-US" dirty="0" smtClean="0"/>
              <a:t>Sample exposed to heat, electrons excited from window.</a:t>
            </a:r>
          </a:p>
          <a:p>
            <a:r>
              <a:rPr lang="en-US" dirty="0" smtClean="0"/>
              <a:t>Satellite X-ray peaks.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0726" y="30687"/>
            <a:ext cx="9404723" cy="874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Instrumentation: X-ray Sources (XPS)</a:t>
            </a:r>
            <a:endParaRPr lang="en-US" dirty="0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9435370" y="6550223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650" y="6550223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337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63464"/>
          </a:xfrm>
        </p:spPr>
        <p:txBody>
          <a:bodyPr/>
          <a:lstStyle/>
          <a:p>
            <a:r>
              <a:rPr lang="en-US" dirty="0"/>
              <a:t>Instrumentation: X-ray Sources (XPS)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316182"/>
            <a:ext cx="8109961" cy="489065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overcome limitations of standard source, most instruments are now equipped with an X-ray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Monochromator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Aluminum K-alpha electron has wavelength ~ lattice separation in quartz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Quartz crystals can be used to diffract Al K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X-rays through reasonable geometries.  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By placing the quartz crystals on an appropriately curved substrate, X-rays can be micro focused onto sample surface ( &lt;10um spot sizes).  Brightness limit is the flux density of electrons the Anode can withstand.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Scanning electron beam on anode scans X-ray beam on sample  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~0.2eV linewidths.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/>
              <a:t>Low backgrounds, no exposure to heat/electrons from source</a:t>
            </a:r>
          </a:p>
          <a:p>
            <a:r>
              <a:rPr lang="en-US" dirty="0" smtClean="0"/>
              <a:t>More complicated and expensive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3277" y="1316182"/>
            <a:ext cx="3438525" cy="3219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8880" y="4140069"/>
            <a:ext cx="3623908" cy="2717931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23721" y="1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258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63464"/>
          </a:xfrm>
        </p:spPr>
        <p:txBody>
          <a:bodyPr/>
          <a:lstStyle/>
          <a:p>
            <a:r>
              <a:rPr lang="en-US" dirty="0"/>
              <a:t>Instrumentation: X-ray Sources (XPS)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34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63861" y="2012294"/>
            <a:ext cx="8946541" cy="4195481"/>
          </a:xfrm>
        </p:spPr>
        <p:txBody>
          <a:bodyPr/>
          <a:lstStyle/>
          <a:p>
            <a:r>
              <a:rPr lang="en-US" dirty="0" smtClean="0"/>
              <a:t>Synchrotron sources</a:t>
            </a:r>
          </a:p>
          <a:p>
            <a:pPr lvl="1"/>
            <a:r>
              <a:rPr lang="en-US" dirty="0" smtClean="0"/>
              <a:t>Extremely high brightness</a:t>
            </a:r>
          </a:p>
          <a:p>
            <a:pPr lvl="1"/>
            <a:r>
              <a:rPr lang="en-US" dirty="0" smtClean="0"/>
              <a:t>Micro focusing</a:t>
            </a:r>
          </a:p>
          <a:p>
            <a:pPr lvl="1"/>
            <a:r>
              <a:rPr lang="en-US" dirty="0" smtClean="0"/>
              <a:t>Tunable X-rays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Not laboratory Scale</a:t>
            </a:r>
            <a:endParaRPr lang="en-US" dirty="0"/>
          </a:p>
        </p:txBody>
      </p:sp>
      <p:pic>
        <p:nvPicPr>
          <p:cNvPr id="1026" name="Picture 2" descr="https://upload.wikimedia.org/wikipedia/commons/thumb/3/3f/NSLS-II_Aerial.jpg/1280px-NSLS-II_Aeri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108" y="1569083"/>
            <a:ext cx="5835960" cy="437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23721" y="1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2747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63464"/>
          </a:xfrm>
        </p:spPr>
        <p:txBody>
          <a:bodyPr/>
          <a:lstStyle/>
          <a:p>
            <a:r>
              <a:rPr lang="en-US" dirty="0"/>
              <a:t>Instrumentation: </a:t>
            </a:r>
            <a:r>
              <a:rPr lang="en-US" dirty="0" smtClean="0"/>
              <a:t>AES 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35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44405" y="1241477"/>
            <a:ext cx="8946541" cy="4195481"/>
          </a:xfrm>
        </p:spPr>
        <p:txBody>
          <a:bodyPr/>
          <a:lstStyle/>
          <a:p>
            <a:r>
              <a:rPr lang="en-US" dirty="0" smtClean="0"/>
              <a:t>Focused Electron beam sources similar to those found in SEM &amp; EPMA instruments</a:t>
            </a:r>
          </a:p>
          <a:p>
            <a:pPr lvl="1"/>
            <a:r>
              <a:rPr lang="en-US" dirty="0" smtClean="0"/>
              <a:t>Tungsten filament</a:t>
            </a:r>
          </a:p>
          <a:p>
            <a:pPr lvl="1"/>
            <a:r>
              <a:rPr lang="en-US" dirty="0" smtClean="0"/>
              <a:t>LaB6</a:t>
            </a:r>
          </a:p>
          <a:p>
            <a:pPr lvl="1"/>
            <a:r>
              <a:rPr lang="en-US" dirty="0" smtClean="0"/>
              <a:t>Field Emission</a:t>
            </a:r>
            <a:endParaRPr lang="en-US" dirty="0"/>
          </a:p>
          <a:p>
            <a:r>
              <a:rPr lang="en-US" dirty="0" smtClean="0"/>
              <a:t>But sources typically optimized for higher brightness rather than lateral resolution to provide better S/N for low intensity Auger Electron signals.</a:t>
            </a:r>
          </a:p>
          <a:p>
            <a:pPr lvl="1"/>
            <a:r>
              <a:rPr lang="en-US" dirty="0" smtClean="0"/>
              <a:t>3nA – 1uA currents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23721" y="1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494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63464"/>
          </a:xfrm>
        </p:spPr>
        <p:txBody>
          <a:bodyPr/>
          <a:lstStyle/>
          <a:p>
            <a:r>
              <a:rPr lang="en-US" dirty="0"/>
              <a:t>Instrumentation: </a:t>
            </a:r>
            <a:r>
              <a:rPr lang="en-US" dirty="0" smtClean="0"/>
              <a:t>Electron Analyzers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36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44405" y="1241477"/>
            <a:ext cx="8946541" cy="5333135"/>
          </a:xfrm>
        </p:spPr>
        <p:txBody>
          <a:bodyPr>
            <a:normAutofit/>
          </a:bodyPr>
          <a:lstStyle/>
          <a:p>
            <a:r>
              <a:rPr lang="en-US" dirty="0" smtClean="0"/>
              <a:t>Requirements for XPS:</a:t>
            </a:r>
          </a:p>
          <a:p>
            <a:pPr lvl="1"/>
            <a:r>
              <a:rPr lang="en-US" dirty="0" smtClean="0"/>
              <a:t>Need to resolve peaks of a few 10ths of an eV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High energy resolution</a:t>
            </a:r>
          </a:p>
          <a:p>
            <a:pPr lvl="1"/>
            <a:r>
              <a:rPr lang="en-US" dirty="0" smtClean="0"/>
              <a:t>Signals can be small </a:t>
            </a:r>
            <a:r>
              <a:rPr lang="en-US" dirty="0" smtClean="0">
                <a:sym typeface="Wingdings" panose="05000000000000000000" pitchFamily="2" charset="2"/>
              </a:rPr>
              <a:t> adjustable transmission</a:t>
            </a:r>
          </a:p>
          <a:p>
            <a:pPr lvl="1"/>
            <a:r>
              <a:rPr lang="en-US" dirty="0" smtClean="0"/>
              <a:t>Unfocused sources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analysis are defined by analyzer</a:t>
            </a:r>
          </a:p>
          <a:p>
            <a:pPr lvl="1"/>
            <a:r>
              <a:rPr lang="en-US" dirty="0" smtClean="0"/>
              <a:t>Emission angle contains information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Adjustable angular acceptance (high transmission vs. narrow acceptance)</a:t>
            </a:r>
          </a:p>
          <a:p>
            <a:r>
              <a:rPr lang="en-US" dirty="0" smtClean="0"/>
              <a:t>Requirements for AES:</a:t>
            </a:r>
          </a:p>
          <a:p>
            <a:pPr lvl="1"/>
            <a:r>
              <a:rPr lang="en-US" dirty="0" smtClean="0"/>
              <a:t>Auger signals have poor S/N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High transmission</a:t>
            </a:r>
          </a:p>
          <a:p>
            <a:pPr lvl="1"/>
            <a:r>
              <a:rPr lang="en-US" dirty="0" smtClean="0"/>
              <a:t>Auger signals tend to be wide </a:t>
            </a:r>
            <a:r>
              <a:rPr lang="en-US" dirty="0" smtClean="0">
                <a:sym typeface="Wingdings" panose="05000000000000000000" pitchFamily="2" charset="2"/>
              </a:rPr>
              <a:t> Modest energy resolution</a:t>
            </a:r>
            <a:endParaRPr lang="en-US" dirty="0" smtClean="0"/>
          </a:p>
          <a:p>
            <a:pPr lvl="1"/>
            <a:r>
              <a:rPr lang="en-US" dirty="0" smtClean="0"/>
              <a:t>Microscopically natural surfaces are often rough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Insensitivity to sample geometry &amp; shadowing </a:t>
            </a:r>
          </a:p>
          <a:p>
            <a:pPr lvl="1"/>
            <a:r>
              <a:rPr lang="en-US" dirty="0" smtClean="0"/>
              <a:t>Analysis area always defined by beam, not analyzer.</a:t>
            </a:r>
          </a:p>
          <a:p>
            <a:pPr lvl="1"/>
            <a:endParaRPr lang="en-US" dirty="0" smtClean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23721" y="1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0361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011" y="301520"/>
            <a:ext cx="10544628" cy="863464"/>
          </a:xfrm>
        </p:spPr>
        <p:txBody>
          <a:bodyPr/>
          <a:lstStyle/>
          <a:p>
            <a:r>
              <a:rPr lang="en-US" dirty="0"/>
              <a:t>Instrumentation: </a:t>
            </a:r>
            <a:r>
              <a:rPr lang="en-US" dirty="0" smtClean="0"/>
              <a:t>XPS Electron Analyzers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37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5481" y="1090288"/>
            <a:ext cx="6109294" cy="570347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Most XPS systems use a Hemispherical Capacitor Analyzer with input lenses:</a:t>
            </a:r>
          </a:p>
          <a:p>
            <a:pPr lvl="1"/>
            <a:r>
              <a:rPr lang="en-US" dirty="0" smtClean="0"/>
              <a:t>Hemisphere can be adjusted for high transmission, or high energy resolution (0.1%/E)</a:t>
            </a:r>
          </a:p>
          <a:p>
            <a:pPr lvl="1"/>
            <a:r>
              <a:rPr lang="en-US" dirty="0" smtClean="0"/>
              <a:t>Input lens provides high flexibility:</a:t>
            </a:r>
          </a:p>
          <a:p>
            <a:pPr lvl="2"/>
            <a:r>
              <a:rPr lang="en-US" dirty="0" smtClean="0"/>
              <a:t>Adjustable area definition &amp; angular acceptance</a:t>
            </a:r>
          </a:p>
          <a:p>
            <a:pPr lvl="2"/>
            <a:r>
              <a:rPr lang="en-US" dirty="0" smtClean="0"/>
              <a:t>Adjustable energy retardation to optimize resolution vs. transmission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 retarding lens determines the kinetic energy of the electrons which enter the analyzer.  “Scanning” over an energy range is performed by adjusting the retarding lens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 difference between the inner and outer spheres determines the “pass energy” window:   Transmission vs. energy resolution.</a:t>
            </a:r>
          </a:p>
          <a:p>
            <a:pPr lvl="2"/>
            <a:r>
              <a:rPr lang="en-US" dirty="0" smtClean="0"/>
              <a:t>Normally run in “Fixed Analyzer Transmission” mode: energy resolution is the same across the energy spectrum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To improve sensitivity a position sensitive detector oriented along the energy dispersion axis of the analyzer allows electrons of a range of energies to be counted in parallel, while retaining energy resolution. </a:t>
            </a:r>
          </a:p>
          <a:p>
            <a:pPr lvl="1"/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-19450" t="2623" r="27384" b="-2623"/>
          <a:stretch/>
        </p:blipFill>
        <p:spPr>
          <a:xfrm>
            <a:off x="4757699" y="1402138"/>
            <a:ext cx="7189958" cy="4610184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23721" y="1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0428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011" y="226824"/>
            <a:ext cx="10544628" cy="863464"/>
          </a:xfrm>
        </p:spPr>
        <p:txBody>
          <a:bodyPr/>
          <a:lstStyle/>
          <a:p>
            <a:r>
              <a:rPr lang="en-US" dirty="0"/>
              <a:t>Instrumentation: </a:t>
            </a:r>
            <a:r>
              <a:rPr lang="en-US" dirty="0" smtClean="0"/>
              <a:t>XPS Electron Analyzers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38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5481" y="1090288"/>
            <a:ext cx="10616158" cy="5703477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Small area XPS analysis area can be performed in two different ways.</a:t>
            </a:r>
          </a:p>
          <a:p>
            <a:pPr lvl="2"/>
            <a:r>
              <a:rPr lang="en-US" dirty="0" smtClean="0"/>
              <a:t>“Zoom lens” only accepts electrons from a small area</a:t>
            </a:r>
          </a:p>
          <a:p>
            <a:pPr lvl="2"/>
            <a:r>
              <a:rPr lang="en-US" dirty="0" smtClean="0"/>
              <a:t>Focused source: only excites a small area of the surface.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465" y="2245893"/>
            <a:ext cx="9786274" cy="3980736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23721" y="1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2526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011" y="226824"/>
            <a:ext cx="10544628" cy="863464"/>
          </a:xfrm>
        </p:spPr>
        <p:txBody>
          <a:bodyPr/>
          <a:lstStyle/>
          <a:p>
            <a:r>
              <a:rPr lang="en-US" dirty="0"/>
              <a:t>Instrumentation: </a:t>
            </a:r>
            <a:r>
              <a:rPr lang="en-US" dirty="0" smtClean="0"/>
              <a:t>AES Electron Analyzers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39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5480" y="1090288"/>
            <a:ext cx="7703825" cy="5703477"/>
          </a:xfrm>
        </p:spPr>
        <p:txBody>
          <a:bodyPr>
            <a:normAutofit/>
          </a:bodyPr>
          <a:lstStyle/>
          <a:p>
            <a:r>
              <a:rPr lang="en-US" dirty="0" smtClean="0"/>
              <a:t>AES systems frequently use a Cylindrical Mirror Analyzer:</a:t>
            </a:r>
          </a:p>
          <a:p>
            <a:r>
              <a:rPr lang="en-US" dirty="0" smtClean="0"/>
              <a:t>Very high transmission: wide acceptance angle, large energy pass window</a:t>
            </a:r>
          </a:p>
          <a:p>
            <a:r>
              <a:rPr lang="en-US" dirty="0" smtClean="0"/>
              <a:t>Electrons can be emitted at any azimuthal angle and still enter analyzer</a:t>
            </a:r>
          </a:p>
          <a:p>
            <a:r>
              <a:rPr lang="en-US" dirty="0" smtClean="0"/>
              <a:t>Because the electron trajectories don’t travel down the axis of the analyzer, an electron gun can be placed coaxially.</a:t>
            </a:r>
          </a:p>
          <a:p>
            <a:pPr lvl="1"/>
            <a:r>
              <a:rPr lang="en-US" dirty="0" smtClean="0"/>
              <a:t>No shadowing, insensitive to surface roughness/geometry!</a:t>
            </a:r>
          </a:p>
          <a:p>
            <a:r>
              <a:rPr lang="en-US" dirty="0" smtClean="0"/>
              <a:t>Usually run in “fixed retard ratio” (FRR) mode:  Transmission increases and energy resolution decreases with increasing energy.</a:t>
            </a:r>
          </a:p>
          <a:p>
            <a:r>
              <a:rPr lang="en-US" dirty="0" smtClean="0"/>
              <a:t>Poor energy resolution: 5% of E.</a:t>
            </a:r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9261" y="3280693"/>
            <a:ext cx="2658519" cy="33589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488" y="982305"/>
            <a:ext cx="4475512" cy="2406371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23721" y="1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081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“Surface Analysis” Definitions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 Sensitive to the volume of a material adjacent to an interface where the properties (structure, composition, chemistry) are influenced by the presence of the interface, as opposed to the bulk.</a:t>
            </a:r>
          </a:p>
          <a:p>
            <a:r>
              <a:rPr lang="en-US" dirty="0" smtClean="0"/>
              <a:t>Typically the outer (1-20) atomic layers: depths of 0-100 angstroms.  Sub mono-layer sensitivity.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Why is this important?</a:t>
            </a:r>
          </a:p>
          <a:p>
            <a:r>
              <a:rPr lang="en-US" dirty="0" smtClean="0"/>
              <a:t>Most interactions between materials are determined by the surface properties, not the bulk properties of the material</a:t>
            </a:r>
          </a:p>
          <a:p>
            <a:r>
              <a:rPr lang="en-US" dirty="0" smtClean="0"/>
              <a:t>“Bulk” material properties are often a function of internal interface properties. </a:t>
            </a:r>
            <a:endParaRPr lang="en-US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23721" y="1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79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96" y="-12843"/>
            <a:ext cx="10544628" cy="863464"/>
          </a:xfrm>
        </p:spPr>
        <p:txBody>
          <a:bodyPr/>
          <a:lstStyle/>
          <a:p>
            <a:r>
              <a:rPr lang="en-US" dirty="0" smtClean="0"/>
              <a:t>XPS Survey Spectra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40</a:t>
            </a:fld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3120" y="2380503"/>
            <a:ext cx="6502164" cy="4371975"/>
          </a:xfrm>
          <a:prstGeom prst="rect">
            <a:avLst/>
          </a:prstGeom>
        </p:spPr>
      </p:pic>
      <p:sp>
        <p:nvSpPr>
          <p:cNvPr id="11" name="Content Placeholder 5"/>
          <p:cNvSpPr txBox="1">
            <a:spLocks/>
          </p:cNvSpPr>
          <p:nvPr/>
        </p:nvSpPr>
        <p:spPr>
          <a:xfrm>
            <a:off x="117696" y="826920"/>
            <a:ext cx="7058168" cy="4799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 smtClean="0"/>
              <a:t>“Survey” wide energy scan, high transmission, low resolution: polyethylene terephthalate example:</a:t>
            </a:r>
          </a:p>
          <a:p>
            <a:r>
              <a:rPr lang="en-US" dirty="0" smtClean="0"/>
              <a:t>Note oxygen Auger line!</a:t>
            </a:r>
          </a:p>
          <a:p>
            <a:r>
              <a:rPr lang="en-US" dirty="0" smtClean="0"/>
              <a:t>But why is the x-axis backwards!!</a:t>
            </a:r>
          </a:p>
          <a:p>
            <a:r>
              <a:rPr lang="en-US" dirty="0" smtClean="0"/>
              <a:t>Note step in background at below each</a:t>
            </a:r>
            <a:br>
              <a:rPr lang="en-US" dirty="0" smtClean="0"/>
            </a:br>
            <a:r>
              <a:rPr lang="en-US" dirty="0" smtClean="0"/>
              <a:t>peak (in KE).  These are electrons from</a:t>
            </a:r>
            <a:br>
              <a:rPr lang="en-US" dirty="0" smtClean="0"/>
            </a:br>
            <a:r>
              <a:rPr lang="en-US" dirty="0" smtClean="0"/>
              <a:t>the peak that are elastically scattered </a:t>
            </a:r>
            <a:br>
              <a:rPr lang="en-US" dirty="0" smtClean="0"/>
            </a:br>
            <a:r>
              <a:rPr lang="en-US" dirty="0" smtClean="0"/>
              <a:t>before leaving the sample:  Average </a:t>
            </a:r>
            <a:br>
              <a:rPr lang="en-US" dirty="0" smtClean="0"/>
            </a:br>
            <a:r>
              <a:rPr lang="en-US" dirty="0" smtClean="0"/>
              <a:t>origin is deeper in the sample than the </a:t>
            </a:r>
            <a:br>
              <a:rPr lang="en-US" dirty="0" smtClean="0"/>
            </a:br>
            <a:r>
              <a:rPr lang="en-US" dirty="0" smtClean="0"/>
              <a:t>primary peaks.</a:t>
            </a:r>
            <a:br>
              <a:rPr lang="en-US" dirty="0" smtClean="0"/>
            </a:b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b="1" i="1" dirty="0" smtClean="0"/>
          </a:p>
        </p:txBody>
      </p:sp>
      <p:sp>
        <p:nvSpPr>
          <p:cNvPr id="10" name="Rectangle 9"/>
          <p:cNvSpPr/>
          <p:nvPr/>
        </p:nvSpPr>
        <p:spPr>
          <a:xfrm>
            <a:off x="6355072" y="2581274"/>
            <a:ext cx="1141111" cy="1114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737463" y="1968104"/>
            <a:ext cx="2002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BE =  </a:t>
            </a:r>
            <a:r>
              <a:rPr lang="en-US" sz="2400" b="1" i="1" dirty="0" err="1"/>
              <a:t>hv</a:t>
            </a:r>
            <a:r>
              <a:rPr lang="en-US" sz="2400" b="1" i="1" dirty="0"/>
              <a:t> </a:t>
            </a:r>
            <a:r>
              <a:rPr lang="en-US" sz="2400" b="1" i="1" dirty="0" smtClean="0"/>
              <a:t>– KE</a:t>
            </a:r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93976" y="2615654"/>
            <a:ext cx="4776789" cy="162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en-US" b="1" i="1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436204" y="4936730"/>
            <a:ext cx="5192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measuring the area under the O1s and C1s peaks, we can quantify the elements</a:t>
            </a:r>
            <a:endParaRPr lang="en-US" b="1" i="1" dirty="0" smtClean="0"/>
          </a:p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982362" y="6038136"/>
            <a:ext cx="5478118" cy="70508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10966" y="6027003"/>
            <a:ext cx="6204318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     </a:t>
            </a:r>
            <a:r>
              <a:rPr lang="en-US" sz="1400" dirty="0" smtClean="0">
                <a:solidFill>
                  <a:schemeClr val="bg1"/>
                </a:solidFill>
              </a:rPr>
              <a:t>486               686                886                1086             1286           1486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Kinetic energy (</a:t>
            </a:r>
            <a:r>
              <a:rPr lang="en-US" sz="1400" dirty="0" err="1" smtClean="0">
                <a:solidFill>
                  <a:schemeClr val="bg1"/>
                </a:solidFill>
              </a:rPr>
              <a:t>ev</a:t>
            </a:r>
            <a:r>
              <a:rPr lang="en-US" sz="1400" dirty="0" smtClean="0">
                <a:solidFill>
                  <a:schemeClr val="bg1"/>
                </a:solidFill>
              </a:rPr>
              <a:t>)</a:t>
            </a:r>
          </a:p>
          <a:p>
            <a:pPr algn="ctr"/>
            <a:endParaRPr lang="en-US" sz="1600" dirty="0" smtClean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189273" y="3695674"/>
            <a:ext cx="3140995" cy="1241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189273" y="3613922"/>
            <a:ext cx="4676180" cy="14410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23720" y="6550223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0223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4066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2"/>
          <p:cNvPicPr>
            <a:picLocks noChangeAspect="1"/>
          </p:cNvPicPr>
          <p:nvPr/>
        </p:nvPicPr>
        <p:blipFill rotWithShape="1">
          <a:blip r:embed="rId2"/>
          <a:srcRect l="6380" t="-1194" r="-669" b="16089"/>
          <a:stretch/>
        </p:blipFill>
        <p:spPr>
          <a:xfrm>
            <a:off x="6496593" y="1063416"/>
            <a:ext cx="5799909" cy="37208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96" y="-12843"/>
            <a:ext cx="10544628" cy="863464"/>
          </a:xfrm>
        </p:spPr>
        <p:txBody>
          <a:bodyPr/>
          <a:lstStyle/>
          <a:p>
            <a:r>
              <a:rPr lang="en-US" dirty="0" smtClean="0"/>
              <a:t>XPS Elemental quantification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41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5"/>
              <p:cNvSpPr txBox="1">
                <a:spLocks/>
              </p:cNvSpPr>
              <p:nvPr/>
            </p:nvSpPr>
            <p:spPr>
              <a:xfrm>
                <a:off x="117696" y="766355"/>
                <a:ext cx="6378897" cy="574765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20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8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6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5pPr>
                <a:lvl6pPr marL="2506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bg2">
                      <a:lumMod val="40000"/>
                      <a:lumOff val="60000"/>
                    </a:schemeClr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9pPr>
              </a:lstStyle>
              <a:p>
                <a:r>
                  <a:rPr lang="en-US" sz="1700" dirty="0" smtClean="0"/>
                  <a:t>Intensity of a photoelectron peak (cps) is given by </a:t>
                </a:r>
              </a:p>
              <a:p>
                <a:pPr marL="0" indent="0">
                  <a:buNone/>
                </a:pPr>
                <a14:m/>
                <a:endParaRPr lang="en-US" sz="1700" b="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1700" dirty="0" smtClean="0"/>
                  <a:t>   </a:t>
                </a:r>
                <a14:m/>
                <a:r>
                  <a:rPr lang="en-US" sz="1700" b="0" i="1" dirty="0" smtClean="0">
                    <a:latin typeface="Cambria Math" panose="02040503050406030204" pitchFamily="18" charset="0"/>
                  </a:rPr>
                  <a:t>   </a:t>
                </a:r>
                <a14:m/>
                <a:endParaRPr lang="en-US" sz="1700" b="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1700" dirty="0">
                    <a:ea typeface="Cambria Math" panose="02040503050406030204" pitchFamily="18" charset="0"/>
                  </a:rPr>
                  <a:t> </a:t>
                </a:r>
                <a:r>
                  <a:rPr lang="en-US" sz="1700" dirty="0" smtClean="0">
                    <a:ea typeface="Cambria Math" panose="02040503050406030204" pitchFamily="18" charset="0"/>
                  </a:rPr>
                  <a:t>  </a:t>
                </a:r>
                <a14:m/>
                <a:endParaRPr lang="en-US" sz="1700" b="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1700" dirty="0" smtClean="0">
                    <a:ea typeface="Cambria Math" panose="02040503050406030204" pitchFamily="18" charset="0"/>
                  </a:rPr>
                  <a:t>    </a:t>
                </a:r>
                <a14:m/>
                <a:endParaRPr lang="en-US" sz="1700" dirty="0" smtClean="0"/>
              </a:p>
              <a:p>
                <a:r>
                  <a:rPr lang="en-US" sz="1700" dirty="0" smtClean="0"/>
                  <a:t> For a given analyzer condition, all variables except n are constant.  So we can assign an atomic sensitivity factor S:</a:t>
                </a:r>
              </a:p>
              <a:p>
                <a:pPr marL="457200" lvl="1" indent="0">
                  <a:buNone/>
                </a:pPr>
                <a14:m/>
                <a:endParaRPr lang="en-US" sz="1700" i="1" dirty="0" smtClean="0"/>
              </a:p>
              <a:p>
                <a:r>
                  <a:rPr lang="en-US" sz="1700" dirty="0" smtClean="0"/>
                  <a:t>The ratio of two elements:  </a:t>
                </a:r>
                <a14:m/>
                <a:endParaRPr lang="en-US" sz="1700" dirty="0" smtClean="0"/>
              </a:p>
              <a:p>
                <a:r>
                  <a:rPr lang="en-US" sz="1700" dirty="0" smtClean="0"/>
                  <a:t>The atomic fraction of constituent x:  </a:t>
                </a:r>
                <a14:m/>
                <a:endParaRPr lang="en-US" sz="1700" dirty="0" smtClean="0"/>
              </a:p>
              <a:p>
                <a:r>
                  <a:rPr lang="en-US" sz="1700" dirty="0" smtClean="0"/>
                  <a:t>Values of S are tabulated by instrument manufacturers (and embedded in instrument software).  </a:t>
                </a:r>
              </a:p>
            </p:txBody>
          </p:sp>
        </mc:Choice>
        <mc:Fallback>
          <p:sp>
            <p:nvSpPr>
              <p:cNvPr id="11" name="Content Placeholder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96" y="766355"/>
                <a:ext cx="6378897" cy="574765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9435370" y="6550223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650" y="6550223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115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96" y="0"/>
            <a:ext cx="10544628" cy="863464"/>
          </a:xfrm>
        </p:spPr>
        <p:txBody>
          <a:bodyPr/>
          <a:lstStyle/>
          <a:p>
            <a:r>
              <a:rPr lang="en-US" dirty="0" smtClean="0"/>
              <a:t>Auger Elemental quantification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42</a:t>
            </a:fld>
            <a:endParaRPr lang="en-US"/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117696" y="766355"/>
            <a:ext cx="4143019" cy="5747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1800" dirty="0" smtClean="0"/>
              <a:t>Ditto what I just said about XPS</a:t>
            </a:r>
          </a:p>
          <a:p>
            <a:r>
              <a:rPr lang="en-US" sz="1800" dirty="0" smtClean="0"/>
              <a:t>Auger peak intensities typically measured by peak-to-peak height of differentiated spectrum</a:t>
            </a:r>
          </a:p>
          <a:p>
            <a:endParaRPr lang="en-US" sz="1800" dirty="0"/>
          </a:p>
          <a:p>
            <a:r>
              <a:rPr lang="en-US" sz="1800" dirty="0" smtClean="0"/>
              <a:t>Sensitivity factors are much more dependent on chemical state due to complexity of line shapes, variable backgrounds and differentiation</a:t>
            </a:r>
          </a:p>
          <a:p>
            <a:endParaRPr lang="en-US" sz="1800" dirty="0"/>
          </a:p>
          <a:p>
            <a:r>
              <a:rPr lang="en-US" sz="1800" dirty="0" smtClean="0"/>
              <a:t>Sensitivity decreases for heavier elements.</a:t>
            </a:r>
          </a:p>
          <a:p>
            <a:endParaRPr lang="en-US" sz="1800" dirty="0" smtClean="0"/>
          </a:p>
          <a:p>
            <a:endParaRPr lang="en-US" sz="1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903" y="766355"/>
            <a:ext cx="5133975" cy="3981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427" y="3363472"/>
            <a:ext cx="4962937" cy="3358340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23720" y="6550223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0223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6125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09" y="230078"/>
            <a:ext cx="9404723" cy="763686"/>
          </a:xfrm>
        </p:spPr>
        <p:txBody>
          <a:bodyPr/>
          <a:lstStyle/>
          <a:p>
            <a:r>
              <a:rPr lang="en-US" dirty="0" smtClean="0"/>
              <a:t>XPS Quantification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34" y="1063416"/>
            <a:ext cx="8946541" cy="4195481"/>
          </a:xfrm>
        </p:spPr>
        <p:txBody>
          <a:bodyPr/>
          <a:lstStyle/>
          <a:p>
            <a:r>
              <a:rPr lang="en-US" dirty="0" smtClean="0"/>
              <a:t>Elemental quantification comparable to EPMA, </a:t>
            </a:r>
            <a:r>
              <a:rPr lang="en-US" i="1" dirty="0" smtClean="0"/>
              <a:t>when materials are homogenous within the analysis volume.</a:t>
            </a:r>
          </a:p>
          <a:p>
            <a:r>
              <a:rPr lang="en-US" i="1" dirty="0" smtClean="0"/>
              <a:t>Much smaller analysis volume!</a:t>
            </a:r>
          </a:p>
          <a:p>
            <a:r>
              <a:rPr lang="en-US" dirty="0" smtClean="0"/>
              <a:t> Care must be taken in the presence of interface effects: contamination, oxidation, relaxation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43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17" y="2949942"/>
            <a:ext cx="11310564" cy="38169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2531" y="6449011"/>
            <a:ext cx="110313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https://www.researchgate.net/publication/230348878_Quantitative_XPS_Measurements_of_Some_Oxides_Sulphides_and_Complex_Minerals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23721" y="1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234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281" y="56206"/>
            <a:ext cx="10515600" cy="1325563"/>
          </a:xfrm>
        </p:spPr>
        <p:txBody>
          <a:bodyPr/>
          <a:lstStyle/>
          <a:p>
            <a:r>
              <a:rPr lang="en-US" dirty="0" smtClean="0"/>
              <a:t>XPS: Clues to the Chemistry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281" y="1100457"/>
            <a:ext cx="10515600" cy="531340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Initial state effects – “It was like that when I got here”</a:t>
            </a:r>
          </a:p>
          <a:p>
            <a:pPr lvl="1"/>
            <a:r>
              <a:rPr lang="en-US" dirty="0" smtClean="0"/>
              <a:t>Chemical shift: Bonding environment of atom: increases or decreases actual binding energy of electron</a:t>
            </a:r>
          </a:p>
          <a:p>
            <a:pPr lvl="1"/>
            <a:r>
              <a:rPr lang="en-US" dirty="0" smtClean="0"/>
              <a:t>Line widths</a:t>
            </a:r>
            <a:r>
              <a:rPr lang="en-US" dirty="0"/>
              <a:t>: – width of line is dependent on chemical </a:t>
            </a:r>
            <a:r>
              <a:rPr lang="en-US" dirty="0" smtClean="0"/>
              <a:t>state</a:t>
            </a:r>
          </a:p>
          <a:p>
            <a:pPr lvl="2"/>
            <a:r>
              <a:rPr lang="en-US" dirty="0" smtClean="0"/>
              <a:t>Lifetime of core vacancy (</a:t>
            </a:r>
            <a:r>
              <a:rPr lang="el-GR" dirty="0" smtClean="0"/>
              <a:t>Δ</a:t>
            </a:r>
            <a:r>
              <a:rPr lang="en-US" dirty="0" smtClean="0"/>
              <a:t>E</a:t>
            </a:r>
            <a:r>
              <a:rPr lang="el-GR" dirty="0" smtClean="0"/>
              <a:t>Δ</a:t>
            </a:r>
            <a:r>
              <a:rPr lang="en-US" dirty="0" smtClean="0"/>
              <a:t>t = ħ) </a:t>
            </a:r>
            <a:endParaRPr lang="en-US" dirty="0"/>
          </a:p>
          <a:p>
            <a:pPr lvl="2"/>
            <a:r>
              <a:rPr lang="en-US" dirty="0" smtClean="0"/>
              <a:t>Vibrational-rotational broadening</a:t>
            </a:r>
          </a:p>
          <a:p>
            <a:endParaRPr lang="en-US" dirty="0"/>
          </a:p>
          <a:p>
            <a:r>
              <a:rPr lang="en-US" dirty="0" smtClean="0"/>
              <a:t>Final state effects – Outgoing electron excites additional discrete transition within atom or material. </a:t>
            </a:r>
          </a:p>
          <a:p>
            <a:pPr marL="0" indent="0">
              <a:buNone/>
            </a:pPr>
            <a:r>
              <a:rPr lang="en-US" dirty="0" smtClean="0"/>
              <a:t>                 </a:t>
            </a:r>
            <a:r>
              <a:rPr lang="en-US" i="1" dirty="0" smtClean="0"/>
              <a:t>Always reduces apparent binding energy</a:t>
            </a:r>
          </a:p>
          <a:p>
            <a:pPr lvl="1"/>
            <a:r>
              <a:rPr lang="en-US" dirty="0" smtClean="0"/>
              <a:t>Asymmetry</a:t>
            </a:r>
          </a:p>
          <a:p>
            <a:pPr lvl="1"/>
            <a:r>
              <a:rPr lang="en-US" dirty="0" smtClean="0"/>
              <a:t>Shake-up &amp; Shake-off:</a:t>
            </a:r>
          </a:p>
          <a:p>
            <a:pPr lvl="1"/>
            <a:r>
              <a:rPr lang="en-US" dirty="0" err="1" smtClean="0"/>
              <a:t>Plasmons</a:t>
            </a:r>
            <a:r>
              <a:rPr lang="en-US" dirty="0" smtClean="0"/>
              <a:t> </a:t>
            </a:r>
          </a:p>
          <a:p>
            <a:r>
              <a:rPr lang="en-US" dirty="0" smtClean="0"/>
              <a:t>Virtually always related to “nearest-neighbor” interactions.  </a:t>
            </a:r>
            <a:endParaRPr lang="en-US" dirty="0"/>
          </a:p>
          <a:p>
            <a:r>
              <a:rPr lang="en-US" dirty="0" smtClean="0"/>
              <a:t>Powerful tool for </a:t>
            </a:r>
          </a:p>
          <a:p>
            <a:endParaRPr lang="en-US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9435370" y="6550223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650" y="6550223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3004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01316"/>
          </a:xfrm>
        </p:spPr>
        <p:txBody>
          <a:bodyPr/>
          <a:lstStyle/>
          <a:p>
            <a:r>
              <a:rPr lang="en-US" dirty="0" smtClean="0"/>
              <a:t>XPS: Initial state: Chemical shifts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02" y="1686113"/>
            <a:ext cx="8946541" cy="4195481"/>
          </a:xfrm>
        </p:spPr>
        <p:txBody>
          <a:bodyPr/>
          <a:lstStyle/>
          <a:p>
            <a:r>
              <a:rPr lang="en-US" dirty="0" smtClean="0"/>
              <a:t>Electron orbitals are ‘fuzzy’ probability distributions surrounding the nucleus. </a:t>
            </a:r>
          </a:p>
          <a:p>
            <a:r>
              <a:rPr lang="en-US" dirty="0" smtClean="0"/>
              <a:t>To the extent that valence orbitals overlap core orbitals, they ‘screen’ the core orbital from the charge of the nucleus, reducing the binding energy of the core orbital electron.</a:t>
            </a:r>
          </a:p>
          <a:p>
            <a:r>
              <a:rPr lang="en-US" dirty="0" smtClean="0"/>
              <a:t>As valence electrons form chemical bonds with other atoms, they are pulled into different orbitals that have more or less overlap with the core orbitals, resulting in a shift of the core orbital binding energy.</a:t>
            </a:r>
          </a:p>
          <a:p>
            <a:r>
              <a:rPr lang="en-US" dirty="0" smtClean="0"/>
              <a:t>Oxidation: Cation core orbitals shift to lower binding energy, while the anion core orbitals shifts to higher binding energy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870" r="3934"/>
          <a:stretch/>
        </p:blipFill>
        <p:spPr>
          <a:xfrm>
            <a:off x="8769924" y="1612251"/>
            <a:ext cx="3165231" cy="3602844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23721" y="1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490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96" y="622073"/>
            <a:ext cx="10544628" cy="863464"/>
          </a:xfrm>
        </p:spPr>
        <p:txBody>
          <a:bodyPr/>
          <a:lstStyle/>
          <a:p>
            <a:r>
              <a:rPr lang="en-US" dirty="0" smtClean="0"/>
              <a:t>XPS: Initial state: Chemical shifts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46</a:t>
            </a:fld>
            <a:endParaRPr lang="en-US"/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117696" y="1460709"/>
            <a:ext cx="7058168" cy="4799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 smtClean="0"/>
              <a:t>High resolution scan of PET reveals structure of C1s peak, revealing chemical “shifts” due to different bonding environments within the PET molecule. </a:t>
            </a:r>
          </a:p>
          <a:p>
            <a:r>
              <a:rPr lang="en-US" dirty="0" smtClean="0"/>
              <a:t>Quantification also works for when comparing chemical states.  </a:t>
            </a:r>
          </a:p>
          <a:p>
            <a:r>
              <a:rPr lang="en-US" dirty="0" smtClean="0"/>
              <a:t>No sensitivity corrections required- core level photoelectron cross sections are insensitive to bonding environment </a:t>
            </a:r>
          </a:p>
          <a:p>
            <a:pPr marL="0" indent="0">
              <a:buNone/>
            </a:pPr>
            <a:endParaRPr lang="en-US" b="1" i="1" dirty="0" smtClean="0"/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93976" y="2615654"/>
            <a:ext cx="4776789" cy="162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en-US" b="1" i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3464" y="2170444"/>
            <a:ext cx="5635781" cy="4293929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23721" y="1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3059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XPS: optimizing analyzer resolution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106" y="1319388"/>
            <a:ext cx="4388330" cy="4195481"/>
          </a:xfrm>
        </p:spPr>
        <p:txBody>
          <a:bodyPr/>
          <a:lstStyle/>
          <a:p>
            <a:r>
              <a:rPr lang="en-US" dirty="0" smtClean="0"/>
              <a:t>Decreasing analyzer resolution increases sensitivity.</a:t>
            </a:r>
          </a:p>
          <a:p>
            <a:r>
              <a:rPr lang="en-US" dirty="0" smtClean="0"/>
              <a:t>Optimize instrument settings for best compromise depending on resolution and sensitivity required.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376" y="1853248"/>
            <a:ext cx="6997986" cy="4986281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23721" y="1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925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96" y="379311"/>
            <a:ext cx="10544628" cy="863464"/>
          </a:xfrm>
        </p:spPr>
        <p:txBody>
          <a:bodyPr/>
          <a:lstStyle/>
          <a:p>
            <a:r>
              <a:rPr lang="en-US" dirty="0" smtClean="0"/>
              <a:t>XPS: Clues to the chemistry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48</a:t>
            </a:fld>
            <a:endParaRPr lang="en-US"/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117696" y="1180599"/>
            <a:ext cx="7058168" cy="4799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 smtClean="0"/>
              <a:t>Magnitudes of chemical shifts for large numbers of compounds are found in the literature and tabulated in the “Handbook of X-ray Photoelectron Spectroscopy” and various on-line databases.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b="1" i="1" dirty="0" smtClean="0"/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93976" y="2615654"/>
            <a:ext cx="4776789" cy="162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en-US" b="1" i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89" y="2640482"/>
            <a:ext cx="4371756" cy="38678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584" y="295729"/>
            <a:ext cx="3304222" cy="63343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6077" y="2518534"/>
            <a:ext cx="4498369" cy="3989759"/>
          </a:xfrm>
          <a:prstGeom prst="rect">
            <a:avLst/>
          </a:prstGeom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23721" y="1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497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887" y="798586"/>
            <a:ext cx="10141857" cy="1400530"/>
          </a:xfrm>
        </p:spPr>
        <p:txBody>
          <a:bodyPr/>
          <a:lstStyle/>
          <a:p>
            <a:r>
              <a:rPr lang="en-US" dirty="0" smtClean="0"/>
              <a:t>XPS Final State effects: Asymmetry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556" y="1909090"/>
            <a:ext cx="6332751" cy="4195481"/>
          </a:xfrm>
        </p:spPr>
        <p:txBody>
          <a:bodyPr/>
          <a:lstStyle/>
          <a:p>
            <a:r>
              <a:rPr lang="en-US" dirty="0" smtClean="0"/>
              <a:t>Conducting (and semiconducting) materials have a high density of energy states of the valence (conduction band) electrons with binding energies of zero to a few eV.  </a:t>
            </a:r>
          </a:p>
          <a:p>
            <a:r>
              <a:rPr lang="en-US" dirty="0" smtClean="0"/>
              <a:t>Photoelectrons have a high likelihood of interacting with these valence electrons and losing a little bit of energy</a:t>
            </a:r>
          </a:p>
          <a:p>
            <a:r>
              <a:rPr lang="en-US" dirty="0" smtClean="0"/>
              <a:t>Results in an asymmetric tail to the low BE side of the peak.</a:t>
            </a:r>
          </a:p>
          <a:p>
            <a:r>
              <a:rPr lang="en-US" dirty="0" smtClean="0"/>
              <a:t>Seen in virtually all conducting materials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49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8393" y="2326620"/>
            <a:ext cx="4191000" cy="3648075"/>
          </a:xfrm>
          <a:prstGeom prst="rect">
            <a:avLst/>
          </a:prstGeom>
        </p:spPr>
      </p:pic>
      <p:sp>
        <p:nvSpPr>
          <p:cNvPr id="6" name="Flowchart: Process 5"/>
          <p:cNvSpPr/>
          <p:nvPr/>
        </p:nvSpPr>
        <p:spPr>
          <a:xfrm>
            <a:off x="7942217" y="4624251"/>
            <a:ext cx="1105989" cy="809898"/>
          </a:xfrm>
          <a:prstGeom prst="flowChartProces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8830491" y="4624251"/>
            <a:ext cx="957943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9852" y="4039476"/>
            <a:ext cx="2228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Asymmetric Tail on C1s in Graphite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23721" y="1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9363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Interfaces and material properties:</a:t>
            </a:r>
            <a:endParaRPr lang="en-US" dirty="0"/>
          </a:p>
        </p:txBody>
      </p:sp>
      <p:pic>
        <p:nvPicPr>
          <p:cNvPr id="1026" name="Picture 2" descr="https://xpssimplified.com/_images/whatisxps-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802" y="1396134"/>
            <a:ext cx="727243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23721" y="18675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675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59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683" y="611846"/>
            <a:ext cx="9404723" cy="1400530"/>
          </a:xfrm>
        </p:spPr>
        <p:txBody>
          <a:bodyPr/>
          <a:lstStyle/>
          <a:p>
            <a:r>
              <a:rPr lang="en-US" dirty="0" smtClean="0"/>
              <a:t>XPS Final state effects: Shake-up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352" y="1722350"/>
            <a:ext cx="6332751" cy="4195481"/>
          </a:xfrm>
        </p:spPr>
        <p:txBody>
          <a:bodyPr/>
          <a:lstStyle/>
          <a:p>
            <a:r>
              <a:rPr lang="en-US" dirty="0" smtClean="0"/>
              <a:t>Outgoing photo-electron may excite other discrete transitions.</a:t>
            </a:r>
          </a:p>
          <a:p>
            <a:r>
              <a:rPr lang="en-US" dirty="0" smtClean="0"/>
              <a:t>Graphite is a conductor with covalent bonds shared around 6 membered rings of carbon</a:t>
            </a:r>
          </a:p>
          <a:p>
            <a:r>
              <a:rPr lang="en-US" dirty="0" smtClean="0"/>
              <a:t>These “</a:t>
            </a:r>
            <a:r>
              <a:rPr lang="el-GR" dirty="0" smtClean="0"/>
              <a:t>π</a:t>
            </a:r>
            <a:r>
              <a:rPr lang="en-US" dirty="0" smtClean="0"/>
              <a:t>” orbitals have two possible configurations: bonding and anti-bonding.  The outgoing electron can ‘flip’ these from bonding to anti-bonding, giving up ~6eV in the process.  </a:t>
            </a:r>
          </a:p>
          <a:p>
            <a:r>
              <a:rPr lang="en-US" dirty="0" smtClean="0"/>
              <a:t>Characteristic of “benzene ring” structure in organic molecules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50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0708" y="2700065"/>
            <a:ext cx="4191000" cy="3648075"/>
          </a:xfrm>
          <a:prstGeom prst="rect">
            <a:avLst/>
          </a:prstGeom>
        </p:spPr>
      </p:pic>
      <p:sp>
        <p:nvSpPr>
          <p:cNvPr id="6" name="Flowchart: Process 5"/>
          <p:cNvSpPr/>
          <p:nvPr/>
        </p:nvSpPr>
        <p:spPr>
          <a:xfrm>
            <a:off x="7942217" y="4624251"/>
            <a:ext cx="1105989" cy="809898"/>
          </a:xfrm>
          <a:prstGeom prst="flowChartProces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8322128" y="5047034"/>
            <a:ext cx="346165" cy="774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387156" y="4624251"/>
            <a:ext cx="2228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>
                <a:solidFill>
                  <a:schemeClr val="bg1"/>
                </a:solidFill>
              </a:rPr>
              <a:t>π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l-GR" sz="1600" dirty="0" smtClean="0">
                <a:solidFill>
                  <a:schemeClr val="bg1"/>
                </a:solidFill>
              </a:rPr>
              <a:t>π</a:t>
            </a:r>
            <a:r>
              <a:rPr lang="en-US" sz="1600" dirty="0" smtClean="0">
                <a:solidFill>
                  <a:schemeClr val="bg1"/>
                </a:solidFill>
              </a:rPr>
              <a:t>* shake-up satellite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188" y="1374124"/>
            <a:ext cx="4998039" cy="1076325"/>
          </a:xfrm>
          <a:prstGeom prst="rect">
            <a:avLst/>
          </a:prstGeom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23721" y="1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926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688" y="200170"/>
            <a:ext cx="9865135" cy="628924"/>
          </a:xfrm>
        </p:spPr>
        <p:txBody>
          <a:bodyPr/>
          <a:lstStyle/>
          <a:p>
            <a:r>
              <a:rPr lang="en-US" dirty="0" smtClean="0"/>
              <a:t>Final state Effects: Shake-up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688" y="916179"/>
            <a:ext cx="11184482" cy="4195481"/>
          </a:xfrm>
        </p:spPr>
        <p:txBody>
          <a:bodyPr/>
          <a:lstStyle/>
          <a:p>
            <a:r>
              <a:rPr lang="en-US" dirty="0" smtClean="0"/>
              <a:t>In transition metals and rare-earths, strong shake-up lines typically occur in paramagnetic states (outer shell unpaired electrons)</a:t>
            </a:r>
          </a:p>
          <a:p>
            <a:r>
              <a:rPr lang="en-US" dirty="0" smtClean="0"/>
              <a:t>Absence of shake-up indicates elemental or diamagnetic states</a:t>
            </a:r>
          </a:p>
          <a:p>
            <a:pPr lvl="1"/>
            <a:r>
              <a:rPr lang="en-US" dirty="0" smtClean="0"/>
              <a:t>Often useful in determining chemical state where observed.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51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2026" y="2386148"/>
            <a:ext cx="3269613" cy="4285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632" y="2476337"/>
            <a:ext cx="4349372" cy="4261122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4"/>
          <a:srcRect l="43531" t="13514" r="9290" b="11561"/>
          <a:stretch/>
        </p:blipFill>
        <p:spPr>
          <a:xfrm>
            <a:off x="857632" y="2476337"/>
            <a:ext cx="4349372" cy="4345577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23721" y="1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2418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874" y="2173920"/>
            <a:ext cx="5687864" cy="4323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683" y="761238"/>
            <a:ext cx="9404723" cy="1400530"/>
          </a:xfrm>
        </p:spPr>
        <p:txBody>
          <a:bodyPr/>
          <a:lstStyle/>
          <a:p>
            <a:r>
              <a:rPr lang="en-US" dirty="0" smtClean="0"/>
              <a:t>XPS Final state effects: </a:t>
            </a:r>
            <a:r>
              <a:rPr lang="en-US" dirty="0" err="1" smtClean="0"/>
              <a:t>Plasmons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10683" y="1871742"/>
                <a:ext cx="5859192" cy="4195481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 smtClean="0"/>
                  <a:t>A “Plasmon” is an oscillation mode of the free electron plasma found in the repeating lattice of a conducting material.</a:t>
                </a:r>
              </a:p>
              <a:p>
                <a:r>
                  <a:rPr lang="en-US" dirty="0" smtClean="0"/>
                  <a:t>Because the plasma is ubiquitous there can be a high probability of interaction with an outgoing photoelectron  </a:t>
                </a:r>
                <a:r>
                  <a:rPr lang="en-US" dirty="0" smtClean="0">
                    <a:sym typeface="Wingdings" panose="05000000000000000000" pitchFamily="2" charset="2"/>
                  </a:rPr>
                  <a:t> increasing the apparent binding energy.</a:t>
                </a:r>
                <a:r>
                  <a:rPr lang="en-US" dirty="0" smtClean="0"/>
                  <a:t> </a:t>
                </a:r>
              </a:p>
              <a:p>
                <a:r>
                  <a:rPr lang="en-US" dirty="0" smtClean="0"/>
                  <a:t>The photoelectron can react more than once, resulting in a series of peaks to the higher energy side.  </a:t>
                </a:r>
              </a:p>
              <a:p>
                <a:r>
                  <a:rPr lang="en-US" dirty="0" smtClean="0"/>
                  <a:t>Conductors have two possible </a:t>
                </a:r>
                <a:r>
                  <a:rPr lang="en-US" dirty="0" err="1" smtClean="0"/>
                  <a:t>plasmon</a:t>
                </a:r>
                <a:r>
                  <a:rPr lang="en-US" dirty="0" smtClean="0"/>
                  <a:t> energies, 2d and 3d that differ in energy by </a:t>
                </a:r>
                <a14:m>
                  <m:oMath xmlns=""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dirty="0" smtClean="0"/>
              </a:p>
              <a:p>
                <a:r>
                  <a:rPr lang="en-US" dirty="0" smtClean="0"/>
                  <a:t>Most strongly observed in aluminum and silicon.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0683" y="1871742"/>
                <a:ext cx="5859192" cy="4195481"/>
              </a:xfrm>
              <a:blipFill rotWithShape="1">
                <a:blip r:embed="rId3"/>
                <a:stretch>
                  <a:fillRect t="-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52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9491690" y="3946474"/>
            <a:ext cx="275968" cy="9216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079744" y="3607920"/>
            <a:ext cx="222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3d </a:t>
            </a:r>
            <a:r>
              <a:rPr lang="en-US" sz="1600" dirty="0" err="1" smtClean="0">
                <a:solidFill>
                  <a:schemeClr val="bg1"/>
                </a:solidFill>
              </a:rPr>
              <a:t>plasmon</a:t>
            </a:r>
            <a:r>
              <a:rPr lang="en-US" sz="1600" dirty="0" smtClean="0">
                <a:solidFill>
                  <a:schemeClr val="bg1"/>
                </a:solidFill>
              </a:rPr>
              <a:t> sat.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8579038" y="3946474"/>
            <a:ext cx="925815" cy="2423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853019" y="4310425"/>
            <a:ext cx="222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2d </a:t>
            </a:r>
            <a:r>
              <a:rPr lang="en-US" sz="1600" dirty="0" err="1" smtClean="0">
                <a:solidFill>
                  <a:schemeClr val="bg1"/>
                </a:solidFill>
              </a:rPr>
              <a:t>plasmon</a:t>
            </a:r>
            <a:r>
              <a:rPr lang="en-US" sz="1600" dirty="0" smtClean="0">
                <a:solidFill>
                  <a:schemeClr val="bg1"/>
                </a:solidFill>
              </a:rPr>
              <a:t> sat.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0043625" y="4638655"/>
            <a:ext cx="103639" cy="7881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627823" y="3607920"/>
            <a:ext cx="647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2x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908342" y="3946473"/>
            <a:ext cx="220952" cy="7279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005690" y="4207730"/>
            <a:ext cx="647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3x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25" name="Straight Arrow Connector 24"/>
          <p:cNvCxnSpPr>
            <a:stCxn id="23" idx="2"/>
          </p:cNvCxnSpPr>
          <p:nvPr/>
        </p:nvCxnSpPr>
        <p:spPr>
          <a:xfrm>
            <a:off x="7329221" y="4546284"/>
            <a:ext cx="298602" cy="4176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8708571" y="4674377"/>
            <a:ext cx="1386873" cy="242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23721" y="1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684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500" y="321600"/>
            <a:ext cx="9404723" cy="1400530"/>
          </a:xfrm>
        </p:spPr>
        <p:txBody>
          <a:bodyPr/>
          <a:lstStyle/>
          <a:p>
            <a:r>
              <a:rPr lang="en-US" smtClean="0"/>
              <a:t>Auger Parameter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219" y="984516"/>
            <a:ext cx="8946541" cy="4195481"/>
          </a:xfrm>
        </p:spPr>
        <p:txBody>
          <a:bodyPr/>
          <a:lstStyle/>
          <a:p>
            <a:r>
              <a:rPr lang="en-US" dirty="0" smtClean="0"/>
              <a:t>Cu</a:t>
            </a:r>
            <a:r>
              <a:rPr lang="en-US" baseline="-25000" dirty="0" smtClean="0"/>
              <a:t>2</a:t>
            </a:r>
            <a:r>
              <a:rPr lang="en-US" dirty="0" smtClean="0"/>
              <a:t>O very weakly distinguished from Cu metal by either </a:t>
            </a:r>
            <a:r>
              <a:rPr lang="en-US" dirty="0" err="1" smtClean="0"/>
              <a:t>lineshift</a:t>
            </a:r>
            <a:r>
              <a:rPr lang="en-US" dirty="0" smtClean="0"/>
              <a:t> or shape</a:t>
            </a:r>
            <a:r>
              <a:rPr lang="en-US" dirty="0"/>
              <a:t>, but in the KLL Auger peak the shift is larger than </a:t>
            </a:r>
            <a:r>
              <a:rPr lang="en-US" dirty="0" err="1"/>
              <a:t>CuO</a:t>
            </a:r>
            <a:r>
              <a:rPr lang="en-US" dirty="0"/>
              <a:t>!</a:t>
            </a:r>
          </a:p>
          <a:p>
            <a:r>
              <a:rPr lang="en-US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53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36" y="1886415"/>
            <a:ext cx="4969575" cy="4868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2810" y="2046850"/>
            <a:ext cx="6296025" cy="470535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" y="1"/>
            <a:ext cx="3080350" cy="313680"/>
            <a:chOff x="1" y="1"/>
            <a:chExt cx="3080350" cy="313680"/>
          </a:xfrm>
        </p:grpSpPr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323721" y="1"/>
              <a:ext cx="2756630" cy="30777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Helvetica" charset="0"/>
                </a:rPr>
                <a:t>UW- Madison Geoscience  777</a:t>
              </a:r>
            </a:p>
          </p:txBody>
        </p:sp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325298" cy="313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70130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476" y="218557"/>
            <a:ext cx="9404723" cy="844859"/>
          </a:xfrm>
        </p:spPr>
        <p:txBody>
          <a:bodyPr/>
          <a:lstStyle/>
          <a:p>
            <a:r>
              <a:rPr lang="en-US" dirty="0" smtClean="0"/>
              <a:t>Auger parameter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5899" y="990473"/>
                <a:ext cx="8946541" cy="4195481"/>
              </a:xfrm>
            </p:spPr>
            <p:txBody>
              <a:bodyPr/>
              <a:lstStyle/>
              <a:p>
                <a:r>
                  <a:rPr lang="en-US" dirty="0" smtClean="0"/>
                  <a:t>Define the “Auger parameter”  as the difference between an Auger and a photoelectron line. </a:t>
                </a: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=""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𝐾𝐸𝐴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𝐾𝐸𝑃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𝐵𝐸𝑃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𝐵𝐸𝐴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b="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S</a:t>
                </a:r>
                <a:r>
                  <a:rPr lang="en-US" dirty="0" smtClean="0">
                    <a:ea typeface="Cambria Math" panose="02040503050406030204" pitchFamily="18" charset="0"/>
                  </a:rPr>
                  <a:t>ubstituting: </a:t>
                </a:r>
                <a14:m>
                  <m:oMath xmlns=""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𝐾𝐸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h𝑣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𝐵𝐸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endParaRPr lang="en-US" b="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0" dirty="0" smtClean="0">
                    <a:ea typeface="Cambria Math" panose="02040503050406030204" pitchFamily="18" charset="0"/>
                  </a:rPr>
                  <a:t>						</a:t>
                </a:r>
                <a14:m>
                  <m:oMath xmlns=""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𝐾𝐸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𝐵𝐸𝑃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h𝑣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 smtClean="0"/>
                  <a:t> </a:t>
                </a:r>
                <a14:m>
                  <m:oMath xmlns=""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This expression allows us to tabulate Auger parameter values that are independent of photon energy.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5899" y="990473"/>
                <a:ext cx="8946541" cy="4195481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54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695" y="3510698"/>
            <a:ext cx="3866385" cy="309987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" y="1"/>
            <a:ext cx="3080350" cy="313680"/>
            <a:chOff x="1" y="1"/>
            <a:chExt cx="3080350" cy="313680"/>
          </a:xfrm>
        </p:grpSpPr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323721" y="1"/>
              <a:ext cx="2756630" cy="30777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Helvetica" charset="0"/>
                </a:rPr>
                <a:t>UW- Madison Geoscience  777</a:t>
              </a:r>
            </a:p>
          </p:txBody>
        </p:sp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325298" cy="313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59706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813" y="1170927"/>
            <a:ext cx="6182385" cy="3497554"/>
          </a:xfrm>
        </p:spPr>
        <p:txBody>
          <a:bodyPr/>
          <a:lstStyle/>
          <a:p>
            <a:r>
              <a:rPr lang="en-US" dirty="0" smtClean="0"/>
              <a:t>Auger parameter values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independent of photon energy: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55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644" y="1051444"/>
            <a:ext cx="7242356" cy="580655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" y="1"/>
            <a:ext cx="3080350" cy="313680"/>
            <a:chOff x="1" y="1"/>
            <a:chExt cx="3080350" cy="313680"/>
          </a:xfrm>
        </p:grpSpPr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323721" y="1"/>
              <a:ext cx="2756630" cy="30777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Helvetica" charset="0"/>
                </a:rPr>
                <a:t>UW- Madison Geoscience  777</a:t>
              </a:r>
            </a:p>
          </p:txBody>
        </p:sp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325298" cy="313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48932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193" y="-20743"/>
            <a:ext cx="12192000" cy="1143000"/>
          </a:xfrm>
        </p:spPr>
        <p:txBody>
          <a:bodyPr/>
          <a:lstStyle/>
          <a:p>
            <a:r>
              <a:rPr lang="en-US" dirty="0" smtClean="0"/>
              <a:t>XPS Chemical State Imaging</a:t>
            </a:r>
            <a:endParaRPr lang="en-US" dirty="0"/>
          </a:p>
        </p:txBody>
      </p:sp>
      <p:sp>
        <p:nvSpPr>
          <p:cNvPr id="173" name="TextBox 172"/>
          <p:cNvSpPr txBox="1"/>
          <p:nvPr/>
        </p:nvSpPr>
        <p:spPr>
          <a:xfrm>
            <a:off x="2340405" y="5380567"/>
            <a:ext cx="2905125" cy="323102"/>
          </a:xfrm>
          <a:prstGeom prst="rect">
            <a:avLst/>
          </a:prstGeom>
          <a:noFill/>
        </p:spPr>
        <p:txBody>
          <a:bodyPr wrap="square" lIns="76200" tIns="38100" rIns="76200" bIns="381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333" dirty="0">
                <a:latin typeface="Arial" pitchFamily="34" charset="0"/>
                <a:cs typeface="Arial" pitchFamily="34" charset="0"/>
              </a:rPr>
              <a:t>500 µm FOV – 10 µm x-ray beam</a:t>
            </a:r>
          </a:p>
        </p:txBody>
      </p:sp>
      <p:sp>
        <p:nvSpPr>
          <p:cNvPr id="175" name="Rectangle 174"/>
          <p:cNvSpPr/>
          <p:nvPr/>
        </p:nvSpPr>
        <p:spPr>
          <a:xfrm>
            <a:off x="5373640" y="2602412"/>
            <a:ext cx="2880987" cy="3084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200" tIns="38100" rIns="76200" bIns="38100" rtlCol="0" anchor="ctr"/>
          <a:lstStyle/>
          <a:p>
            <a:pPr algn="ctr"/>
            <a:endParaRPr lang="en-US" sz="1333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7" name="Rectangle 769"/>
          <p:cNvSpPr>
            <a:spLocks noChangeArrowheads="1"/>
          </p:cNvSpPr>
          <p:nvPr/>
        </p:nvSpPr>
        <p:spPr bwMode="auto">
          <a:xfrm>
            <a:off x="5524264" y="2735066"/>
            <a:ext cx="2545955" cy="2545955"/>
          </a:xfrm>
          <a:prstGeom prst="rect">
            <a:avLst/>
          </a:prstGeom>
          <a:noFill/>
          <a:ln w="6350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178" name="Line 770"/>
          <p:cNvSpPr>
            <a:spLocks noChangeShapeType="1"/>
          </p:cNvSpPr>
          <p:nvPr/>
        </p:nvSpPr>
        <p:spPr bwMode="auto">
          <a:xfrm flipH="1">
            <a:off x="5524264" y="2735066"/>
            <a:ext cx="2545955" cy="0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181" name="Line 771"/>
          <p:cNvSpPr>
            <a:spLocks noChangeShapeType="1"/>
          </p:cNvSpPr>
          <p:nvPr/>
        </p:nvSpPr>
        <p:spPr bwMode="auto">
          <a:xfrm flipH="1">
            <a:off x="5524264" y="5281021"/>
            <a:ext cx="2545955" cy="0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182" name="Line 772"/>
          <p:cNvSpPr>
            <a:spLocks noChangeShapeType="1"/>
          </p:cNvSpPr>
          <p:nvPr/>
        </p:nvSpPr>
        <p:spPr bwMode="auto">
          <a:xfrm flipV="1">
            <a:off x="5524264" y="2735066"/>
            <a:ext cx="0" cy="2545955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183" name="Line 773"/>
          <p:cNvSpPr>
            <a:spLocks noChangeShapeType="1"/>
          </p:cNvSpPr>
          <p:nvPr/>
        </p:nvSpPr>
        <p:spPr bwMode="auto">
          <a:xfrm flipV="1">
            <a:off x="8070217" y="2735066"/>
            <a:ext cx="0" cy="2545955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184" name="Line 774"/>
          <p:cNvSpPr>
            <a:spLocks noChangeShapeType="1"/>
          </p:cNvSpPr>
          <p:nvPr/>
        </p:nvSpPr>
        <p:spPr bwMode="auto">
          <a:xfrm flipH="1">
            <a:off x="5524264" y="5281021"/>
            <a:ext cx="2545955" cy="0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185" name="Line 775"/>
          <p:cNvSpPr>
            <a:spLocks noChangeShapeType="1"/>
          </p:cNvSpPr>
          <p:nvPr/>
        </p:nvSpPr>
        <p:spPr bwMode="auto">
          <a:xfrm flipV="1">
            <a:off x="5524264" y="2735066"/>
            <a:ext cx="0" cy="2545955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186" name="Line 776"/>
          <p:cNvSpPr>
            <a:spLocks noChangeShapeType="1"/>
          </p:cNvSpPr>
          <p:nvPr/>
        </p:nvSpPr>
        <p:spPr bwMode="auto">
          <a:xfrm flipV="1">
            <a:off x="8070217" y="5255224"/>
            <a:ext cx="0" cy="25797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187" name="Line 777"/>
          <p:cNvSpPr>
            <a:spLocks noChangeShapeType="1"/>
          </p:cNvSpPr>
          <p:nvPr/>
        </p:nvSpPr>
        <p:spPr bwMode="auto">
          <a:xfrm>
            <a:off x="8070217" y="2735068"/>
            <a:ext cx="0" cy="21829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188" name="Rectangle 778"/>
          <p:cNvSpPr>
            <a:spLocks noChangeArrowheads="1"/>
          </p:cNvSpPr>
          <p:nvPr/>
        </p:nvSpPr>
        <p:spPr bwMode="auto">
          <a:xfrm>
            <a:off x="7970480" y="5296897"/>
            <a:ext cx="189154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761981" fontAlgn="base">
              <a:spcBef>
                <a:spcPct val="0"/>
              </a:spcBef>
              <a:spcAft>
                <a:spcPct val="0"/>
              </a:spcAft>
            </a:pPr>
            <a:r>
              <a:rPr lang="en-US" sz="1333">
                <a:latin typeface="Arial" pitchFamily="34" charset="0"/>
                <a:cs typeface="Arial" pitchFamily="34" charset="0"/>
              </a:rPr>
              <a:t>96</a:t>
            </a:r>
          </a:p>
        </p:txBody>
      </p:sp>
      <p:sp>
        <p:nvSpPr>
          <p:cNvPr id="189" name="Line 779"/>
          <p:cNvSpPr>
            <a:spLocks noChangeShapeType="1"/>
          </p:cNvSpPr>
          <p:nvPr/>
        </p:nvSpPr>
        <p:spPr bwMode="auto">
          <a:xfrm flipV="1">
            <a:off x="7643577" y="5255224"/>
            <a:ext cx="0" cy="25797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190" name="Line 780"/>
          <p:cNvSpPr>
            <a:spLocks noChangeShapeType="1"/>
          </p:cNvSpPr>
          <p:nvPr/>
        </p:nvSpPr>
        <p:spPr bwMode="auto">
          <a:xfrm>
            <a:off x="7643577" y="2735068"/>
            <a:ext cx="0" cy="21829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191" name="Rectangle 781"/>
          <p:cNvSpPr>
            <a:spLocks noChangeArrowheads="1"/>
          </p:cNvSpPr>
          <p:nvPr/>
        </p:nvSpPr>
        <p:spPr bwMode="auto">
          <a:xfrm>
            <a:off x="7543840" y="5296897"/>
            <a:ext cx="189154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761981" fontAlgn="base">
              <a:spcBef>
                <a:spcPct val="0"/>
              </a:spcBef>
              <a:spcAft>
                <a:spcPct val="0"/>
              </a:spcAft>
            </a:pPr>
            <a:r>
              <a:rPr lang="en-US" sz="1333" dirty="0">
                <a:latin typeface="Arial" pitchFamily="34" charset="0"/>
                <a:cs typeface="Arial" pitchFamily="34" charset="0"/>
              </a:rPr>
              <a:t>98</a:t>
            </a:r>
          </a:p>
        </p:txBody>
      </p:sp>
      <p:sp>
        <p:nvSpPr>
          <p:cNvPr id="192" name="Line 782"/>
          <p:cNvSpPr>
            <a:spLocks noChangeShapeType="1"/>
          </p:cNvSpPr>
          <p:nvPr/>
        </p:nvSpPr>
        <p:spPr bwMode="auto">
          <a:xfrm flipV="1">
            <a:off x="7216934" y="5255224"/>
            <a:ext cx="0" cy="25797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193" name="Line 783"/>
          <p:cNvSpPr>
            <a:spLocks noChangeShapeType="1"/>
          </p:cNvSpPr>
          <p:nvPr/>
        </p:nvSpPr>
        <p:spPr bwMode="auto">
          <a:xfrm>
            <a:off x="7216934" y="2735068"/>
            <a:ext cx="0" cy="21829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194" name="Rectangle 784"/>
          <p:cNvSpPr>
            <a:spLocks noChangeArrowheads="1"/>
          </p:cNvSpPr>
          <p:nvPr/>
        </p:nvSpPr>
        <p:spPr bwMode="auto">
          <a:xfrm>
            <a:off x="7089333" y="5296897"/>
            <a:ext cx="283732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761981" fontAlgn="base">
              <a:spcBef>
                <a:spcPct val="0"/>
              </a:spcBef>
              <a:spcAft>
                <a:spcPct val="0"/>
              </a:spcAft>
            </a:pPr>
            <a:r>
              <a:rPr lang="en-US" sz="1333">
                <a:latin typeface="Arial" pitchFamily="34" charset="0"/>
                <a:cs typeface="Arial" pitchFamily="34" charset="0"/>
              </a:rPr>
              <a:t>100</a:t>
            </a:r>
          </a:p>
        </p:txBody>
      </p:sp>
      <p:sp>
        <p:nvSpPr>
          <p:cNvPr id="195" name="Line 785"/>
          <p:cNvSpPr>
            <a:spLocks noChangeShapeType="1"/>
          </p:cNvSpPr>
          <p:nvPr/>
        </p:nvSpPr>
        <p:spPr bwMode="auto">
          <a:xfrm flipV="1">
            <a:off x="6796248" y="5255224"/>
            <a:ext cx="0" cy="25797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196" name="Line 786"/>
          <p:cNvSpPr>
            <a:spLocks noChangeShapeType="1"/>
          </p:cNvSpPr>
          <p:nvPr/>
        </p:nvSpPr>
        <p:spPr bwMode="auto">
          <a:xfrm>
            <a:off x="6796248" y="2735068"/>
            <a:ext cx="0" cy="21829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197" name="Rectangle 787"/>
          <p:cNvSpPr>
            <a:spLocks noChangeArrowheads="1"/>
          </p:cNvSpPr>
          <p:nvPr/>
        </p:nvSpPr>
        <p:spPr bwMode="auto">
          <a:xfrm>
            <a:off x="6668647" y="5296897"/>
            <a:ext cx="283732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761981" fontAlgn="base">
              <a:spcBef>
                <a:spcPct val="0"/>
              </a:spcBef>
              <a:spcAft>
                <a:spcPct val="0"/>
              </a:spcAft>
            </a:pPr>
            <a:r>
              <a:rPr lang="en-US" sz="1333">
                <a:latin typeface="Arial" pitchFamily="34" charset="0"/>
                <a:cs typeface="Arial" pitchFamily="34" charset="0"/>
              </a:rPr>
              <a:t>102</a:t>
            </a:r>
          </a:p>
        </p:txBody>
      </p:sp>
      <p:sp>
        <p:nvSpPr>
          <p:cNvPr id="198" name="Line 788"/>
          <p:cNvSpPr>
            <a:spLocks noChangeShapeType="1"/>
          </p:cNvSpPr>
          <p:nvPr/>
        </p:nvSpPr>
        <p:spPr bwMode="auto">
          <a:xfrm flipV="1">
            <a:off x="6371592" y="5255224"/>
            <a:ext cx="0" cy="25797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199" name="Line 789"/>
          <p:cNvSpPr>
            <a:spLocks noChangeShapeType="1"/>
          </p:cNvSpPr>
          <p:nvPr/>
        </p:nvSpPr>
        <p:spPr bwMode="auto">
          <a:xfrm>
            <a:off x="6371592" y="2735068"/>
            <a:ext cx="0" cy="21829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200" name="Rectangle 790"/>
          <p:cNvSpPr>
            <a:spLocks noChangeArrowheads="1"/>
          </p:cNvSpPr>
          <p:nvPr/>
        </p:nvSpPr>
        <p:spPr bwMode="auto">
          <a:xfrm>
            <a:off x="6242007" y="5296897"/>
            <a:ext cx="283732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761981" fontAlgn="base">
              <a:spcBef>
                <a:spcPct val="0"/>
              </a:spcBef>
              <a:spcAft>
                <a:spcPct val="0"/>
              </a:spcAft>
            </a:pPr>
            <a:r>
              <a:rPr lang="en-US" sz="1333">
                <a:latin typeface="Arial" pitchFamily="34" charset="0"/>
                <a:cs typeface="Arial" pitchFamily="34" charset="0"/>
              </a:rPr>
              <a:t>104</a:t>
            </a:r>
          </a:p>
        </p:txBody>
      </p:sp>
      <p:sp>
        <p:nvSpPr>
          <p:cNvPr id="201" name="Line 791"/>
          <p:cNvSpPr>
            <a:spLocks noChangeShapeType="1"/>
          </p:cNvSpPr>
          <p:nvPr/>
        </p:nvSpPr>
        <p:spPr bwMode="auto">
          <a:xfrm flipV="1">
            <a:off x="5944952" y="5255224"/>
            <a:ext cx="0" cy="25797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202" name="Line 792"/>
          <p:cNvSpPr>
            <a:spLocks noChangeShapeType="1"/>
          </p:cNvSpPr>
          <p:nvPr/>
        </p:nvSpPr>
        <p:spPr bwMode="auto">
          <a:xfrm>
            <a:off x="5944952" y="2735068"/>
            <a:ext cx="0" cy="21829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203" name="Rectangle 793"/>
          <p:cNvSpPr>
            <a:spLocks noChangeArrowheads="1"/>
          </p:cNvSpPr>
          <p:nvPr/>
        </p:nvSpPr>
        <p:spPr bwMode="auto">
          <a:xfrm>
            <a:off x="5817349" y="5296897"/>
            <a:ext cx="283732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761981" fontAlgn="base">
              <a:spcBef>
                <a:spcPct val="0"/>
              </a:spcBef>
              <a:spcAft>
                <a:spcPct val="0"/>
              </a:spcAft>
            </a:pPr>
            <a:r>
              <a:rPr lang="en-US" sz="1333" dirty="0">
                <a:latin typeface="Arial" pitchFamily="34" charset="0"/>
                <a:cs typeface="Arial" pitchFamily="34" charset="0"/>
              </a:rPr>
              <a:t>106</a:t>
            </a:r>
          </a:p>
        </p:txBody>
      </p:sp>
      <p:sp>
        <p:nvSpPr>
          <p:cNvPr id="204" name="Line 794"/>
          <p:cNvSpPr>
            <a:spLocks noChangeShapeType="1"/>
          </p:cNvSpPr>
          <p:nvPr/>
        </p:nvSpPr>
        <p:spPr bwMode="auto">
          <a:xfrm flipV="1">
            <a:off x="5524264" y="5255224"/>
            <a:ext cx="0" cy="25797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205" name="Line 795"/>
          <p:cNvSpPr>
            <a:spLocks noChangeShapeType="1"/>
          </p:cNvSpPr>
          <p:nvPr/>
        </p:nvSpPr>
        <p:spPr bwMode="auto">
          <a:xfrm>
            <a:off x="5524264" y="2735068"/>
            <a:ext cx="0" cy="21829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206" name="Rectangle 796"/>
          <p:cNvSpPr>
            <a:spLocks noChangeArrowheads="1"/>
          </p:cNvSpPr>
          <p:nvPr/>
        </p:nvSpPr>
        <p:spPr bwMode="auto">
          <a:xfrm>
            <a:off x="5396661" y="5296897"/>
            <a:ext cx="283732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761981" fontAlgn="base">
              <a:spcBef>
                <a:spcPct val="0"/>
              </a:spcBef>
              <a:spcAft>
                <a:spcPct val="0"/>
              </a:spcAft>
            </a:pPr>
            <a:r>
              <a:rPr lang="en-US" sz="1333" dirty="0">
                <a:latin typeface="Arial" pitchFamily="34" charset="0"/>
                <a:cs typeface="Arial" pitchFamily="34" charset="0"/>
              </a:rPr>
              <a:t>108</a:t>
            </a:r>
          </a:p>
        </p:txBody>
      </p:sp>
      <p:sp>
        <p:nvSpPr>
          <p:cNvPr id="207" name="Line 797"/>
          <p:cNvSpPr>
            <a:spLocks noChangeShapeType="1"/>
          </p:cNvSpPr>
          <p:nvPr/>
        </p:nvSpPr>
        <p:spPr bwMode="auto">
          <a:xfrm>
            <a:off x="5524265" y="5281021"/>
            <a:ext cx="21829" cy="0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208" name="Line 798"/>
          <p:cNvSpPr>
            <a:spLocks noChangeShapeType="1"/>
          </p:cNvSpPr>
          <p:nvPr/>
        </p:nvSpPr>
        <p:spPr bwMode="auto">
          <a:xfrm flipH="1">
            <a:off x="8044421" y="5281021"/>
            <a:ext cx="25797" cy="0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209" name="Line 800"/>
          <p:cNvSpPr>
            <a:spLocks noChangeShapeType="1"/>
          </p:cNvSpPr>
          <p:nvPr/>
        </p:nvSpPr>
        <p:spPr bwMode="auto">
          <a:xfrm>
            <a:off x="5524265" y="5023051"/>
            <a:ext cx="21829" cy="0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210" name="Line 801"/>
          <p:cNvSpPr>
            <a:spLocks noChangeShapeType="1"/>
          </p:cNvSpPr>
          <p:nvPr/>
        </p:nvSpPr>
        <p:spPr bwMode="auto">
          <a:xfrm flipH="1">
            <a:off x="8044421" y="5023051"/>
            <a:ext cx="25797" cy="0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211" name="Line 803"/>
          <p:cNvSpPr>
            <a:spLocks noChangeShapeType="1"/>
          </p:cNvSpPr>
          <p:nvPr/>
        </p:nvSpPr>
        <p:spPr bwMode="auto">
          <a:xfrm>
            <a:off x="5524265" y="4771035"/>
            <a:ext cx="21829" cy="0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212" name="Line 804"/>
          <p:cNvSpPr>
            <a:spLocks noChangeShapeType="1"/>
          </p:cNvSpPr>
          <p:nvPr/>
        </p:nvSpPr>
        <p:spPr bwMode="auto">
          <a:xfrm flipH="1">
            <a:off x="8044421" y="4771035"/>
            <a:ext cx="25797" cy="0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213" name="Line 806"/>
          <p:cNvSpPr>
            <a:spLocks noChangeShapeType="1"/>
          </p:cNvSpPr>
          <p:nvPr/>
        </p:nvSpPr>
        <p:spPr bwMode="auto">
          <a:xfrm>
            <a:off x="5524265" y="4513066"/>
            <a:ext cx="21829" cy="0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214" name="Line 807"/>
          <p:cNvSpPr>
            <a:spLocks noChangeShapeType="1"/>
          </p:cNvSpPr>
          <p:nvPr/>
        </p:nvSpPr>
        <p:spPr bwMode="auto">
          <a:xfrm flipH="1">
            <a:off x="8044421" y="4513066"/>
            <a:ext cx="25797" cy="0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215" name="Line 809"/>
          <p:cNvSpPr>
            <a:spLocks noChangeShapeType="1"/>
          </p:cNvSpPr>
          <p:nvPr/>
        </p:nvSpPr>
        <p:spPr bwMode="auto">
          <a:xfrm>
            <a:off x="5524265" y="4261051"/>
            <a:ext cx="21829" cy="0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216" name="Line 810"/>
          <p:cNvSpPr>
            <a:spLocks noChangeShapeType="1"/>
          </p:cNvSpPr>
          <p:nvPr/>
        </p:nvSpPr>
        <p:spPr bwMode="auto">
          <a:xfrm flipH="1">
            <a:off x="8044421" y="4261051"/>
            <a:ext cx="25797" cy="0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217" name="Line 812"/>
          <p:cNvSpPr>
            <a:spLocks noChangeShapeType="1"/>
          </p:cNvSpPr>
          <p:nvPr/>
        </p:nvSpPr>
        <p:spPr bwMode="auto">
          <a:xfrm>
            <a:off x="5524265" y="4009035"/>
            <a:ext cx="21829" cy="0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218" name="Line 813"/>
          <p:cNvSpPr>
            <a:spLocks noChangeShapeType="1"/>
          </p:cNvSpPr>
          <p:nvPr/>
        </p:nvSpPr>
        <p:spPr bwMode="auto">
          <a:xfrm flipH="1">
            <a:off x="8044421" y="4009035"/>
            <a:ext cx="25797" cy="0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219" name="Line 815"/>
          <p:cNvSpPr>
            <a:spLocks noChangeShapeType="1"/>
          </p:cNvSpPr>
          <p:nvPr/>
        </p:nvSpPr>
        <p:spPr bwMode="auto">
          <a:xfrm>
            <a:off x="5524265" y="3751066"/>
            <a:ext cx="21829" cy="0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220" name="Line 816"/>
          <p:cNvSpPr>
            <a:spLocks noChangeShapeType="1"/>
          </p:cNvSpPr>
          <p:nvPr/>
        </p:nvSpPr>
        <p:spPr bwMode="auto">
          <a:xfrm flipH="1">
            <a:off x="8044421" y="3751066"/>
            <a:ext cx="25797" cy="0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221" name="Line 818"/>
          <p:cNvSpPr>
            <a:spLocks noChangeShapeType="1"/>
          </p:cNvSpPr>
          <p:nvPr/>
        </p:nvSpPr>
        <p:spPr bwMode="auto">
          <a:xfrm>
            <a:off x="5524265" y="3499051"/>
            <a:ext cx="21829" cy="0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222" name="Line 819"/>
          <p:cNvSpPr>
            <a:spLocks noChangeShapeType="1"/>
          </p:cNvSpPr>
          <p:nvPr/>
        </p:nvSpPr>
        <p:spPr bwMode="auto">
          <a:xfrm flipH="1">
            <a:off x="8044421" y="3499051"/>
            <a:ext cx="25797" cy="0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223" name="Line 821"/>
          <p:cNvSpPr>
            <a:spLocks noChangeShapeType="1"/>
          </p:cNvSpPr>
          <p:nvPr/>
        </p:nvSpPr>
        <p:spPr bwMode="auto">
          <a:xfrm>
            <a:off x="5524265" y="3241083"/>
            <a:ext cx="21829" cy="0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224" name="Line 822"/>
          <p:cNvSpPr>
            <a:spLocks noChangeShapeType="1"/>
          </p:cNvSpPr>
          <p:nvPr/>
        </p:nvSpPr>
        <p:spPr bwMode="auto">
          <a:xfrm flipH="1">
            <a:off x="8044421" y="3241083"/>
            <a:ext cx="25797" cy="0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225" name="Line 824"/>
          <p:cNvSpPr>
            <a:spLocks noChangeShapeType="1"/>
          </p:cNvSpPr>
          <p:nvPr/>
        </p:nvSpPr>
        <p:spPr bwMode="auto">
          <a:xfrm>
            <a:off x="5524265" y="2989066"/>
            <a:ext cx="21829" cy="0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226" name="Line 825"/>
          <p:cNvSpPr>
            <a:spLocks noChangeShapeType="1"/>
          </p:cNvSpPr>
          <p:nvPr/>
        </p:nvSpPr>
        <p:spPr bwMode="auto">
          <a:xfrm flipH="1">
            <a:off x="8044421" y="2989066"/>
            <a:ext cx="25797" cy="0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227" name="Line 827"/>
          <p:cNvSpPr>
            <a:spLocks noChangeShapeType="1"/>
          </p:cNvSpPr>
          <p:nvPr/>
        </p:nvSpPr>
        <p:spPr bwMode="auto">
          <a:xfrm>
            <a:off x="5524265" y="2735066"/>
            <a:ext cx="21829" cy="0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248" name="Line 828"/>
          <p:cNvSpPr>
            <a:spLocks noChangeShapeType="1"/>
          </p:cNvSpPr>
          <p:nvPr/>
        </p:nvSpPr>
        <p:spPr bwMode="auto">
          <a:xfrm flipH="1">
            <a:off x="8044421" y="2735066"/>
            <a:ext cx="25797" cy="0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250" name="Line 830"/>
          <p:cNvSpPr>
            <a:spLocks noChangeShapeType="1"/>
          </p:cNvSpPr>
          <p:nvPr/>
        </p:nvSpPr>
        <p:spPr bwMode="auto">
          <a:xfrm flipH="1">
            <a:off x="5524264" y="2735066"/>
            <a:ext cx="2545955" cy="0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251" name="Line 831"/>
          <p:cNvSpPr>
            <a:spLocks noChangeShapeType="1"/>
          </p:cNvSpPr>
          <p:nvPr/>
        </p:nvSpPr>
        <p:spPr bwMode="auto">
          <a:xfrm flipH="1">
            <a:off x="5524264" y="5281021"/>
            <a:ext cx="2545955" cy="0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252" name="Line 832"/>
          <p:cNvSpPr>
            <a:spLocks noChangeShapeType="1"/>
          </p:cNvSpPr>
          <p:nvPr/>
        </p:nvSpPr>
        <p:spPr bwMode="auto">
          <a:xfrm flipV="1">
            <a:off x="5524264" y="2735066"/>
            <a:ext cx="0" cy="2545955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253" name="Line 833"/>
          <p:cNvSpPr>
            <a:spLocks noChangeShapeType="1"/>
          </p:cNvSpPr>
          <p:nvPr/>
        </p:nvSpPr>
        <p:spPr bwMode="auto">
          <a:xfrm flipV="1">
            <a:off x="8070217" y="2735066"/>
            <a:ext cx="0" cy="2545955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254" name="Rectangle 835"/>
          <p:cNvSpPr>
            <a:spLocks noChangeArrowheads="1"/>
          </p:cNvSpPr>
          <p:nvPr/>
        </p:nvSpPr>
        <p:spPr bwMode="auto">
          <a:xfrm>
            <a:off x="6033144" y="5506288"/>
            <a:ext cx="1529265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761981" fontAlgn="base">
              <a:spcBef>
                <a:spcPct val="0"/>
              </a:spcBef>
              <a:spcAft>
                <a:spcPct val="0"/>
              </a:spcAft>
            </a:pPr>
            <a:r>
              <a:rPr lang="en-US" sz="1333" dirty="0">
                <a:latin typeface="Arial" pitchFamily="34" charset="0"/>
                <a:cs typeface="Arial" pitchFamily="34" charset="0"/>
              </a:rPr>
              <a:t>Binding Energy (</a:t>
            </a:r>
            <a:r>
              <a:rPr lang="en-US" sz="1333" dirty="0" err="1">
                <a:latin typeface="Arial" pitchFamily="34" charset="0"/>
                <a:cs typeface="Arial" pitchFamily="34" charset="0"/>
              </a:rPr>
              <a:t>eV</a:t>
            </a:r>
            <a:r>
              <a:rPr lang="en-US" sz="1333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255" name="Freeform 837"/>
          <p:cNvSpPr>
            <a:spLocks/>
          </p:cNvSpPr>
          <p:nvPr/>
        </p:nvSpPr>
        <p:spPr bwMode="auto">
          <a:xfrm>
            <a:off x="5571889" y="2770323"/>
            <a:ext cx="2307829" cy="2510392"/>
          </a:xfrm>
          <a:custGeom>
            <a:avLst/>
            <a:gdLst>
              <a:gd name="T0" fmla="*/ 13 w 1163"/>
              <a:gd name="T1" fmla="*/ 636 h 641"/>
              <a:gd name="T2" fmla="*/ 40 w 1163"/>
              <a:gd name="T3" fmla="*/ 630 h 641"/>
              <a:gd name="T4" fmla="*/ 66 w 1163"/>
              <a:gd name="T5" fmla="*/ 612 h 641"/>
              <a:gd name="T6" fmla="*/ 95 w 1163"/>
              <a:gd name="T7" fmla="*/ 622 h 641"/>
              <a:gd name="T8" fmla="*/ 122 w 1163"/>
              <a:gd name="T9" fmla="*/ 633 h 641"/>
              <a:gd name="T10" fmla="*/ 148 w 1163"/>
              <a:gd name="T11" fmla="*/ 633 h 641"/>
              <a:gd name="T12" fmla="*/ 175 w 1163"/>
              <a:gd name="T13" fmla="*/ 601 h 641"/>
              <a:gd name="T14" fmla="*/ 201 w 1163"/>
              <a:gd name="T15" fmla="*/ 612 h 641"/>
              <a:gd name="T16" fmla="*/ 228 w 1163"/>
              <a:gd name="T17" fmla="*/ 612 h 641"/>
              <a:gd name="T18" fmla="*/ 254 w 1163"/>
              <a:gd name="T19" fmla="*/ 598 h 641"/>
              <a:gd name="T20" fmla="*/ 281 w 1163"/>
              <a:gd name="T21" fmla="*/ 556 h 641"/>
              <a:gd name="T22" fmla="*/ 307 w 1163"/>
              <a:gd name="T23" fmla="*/ 540 h 641"/>
              <a:gd name="T24" fmla="*/ 334 w 1163"/>
              <a:gd name="T25" fmla="*/ 500 h 641"/>
              <a:gd name="T26" fmla="*/ 360 w 1163"/>
              <a:gd name="T27" fmla="*/ 461 h 641"/>
              <a:gd name="T28" fmla="*/ 387 w 1163"/>
              <a:gd name="T29" fmla="*/ 397 h 641"/>
              <a:gd name="T30" fmla="*/ 416 w 1163"/>
              <a:gd name="T31" fmla="*/ 323 h 641"/>
              <a:gd name="T32" fmla="*/ 443 w 1163"/>
              <a:gd name="T33" fmla="*/ 230 h 641"/>
              <a:gd name="T34" fmla="*/ 469 w 1163"/>
              <a:gd name="T35" fmla="*/ 140 h 641"/>
              <a:gd name="T36" fmla="*/ 496 w 1163"/>
              <a:gd name="T37" fmla="*/ 53 h 641"/>
              <a:gd name="T38" fmla="*/ 522 w 1163"/>
              <a:gd name="T39" fmla="*/ 0 h 641"/>
              <a:gd name="T40" fmla="*/ 549 w 1163"/>
              <a:gd name="T41" fmla="*/ 8 h 641"/>
              <a:gd name="T42" fmla="*/ 575 w 1163"/>
              <a:gd name="T43" fmla="*/ 47 h 641"/>
              <a:gd name="T44" fmla="*/ 602 w 1163"/>
              <a:gd name="T45" fmla="*/ 130 h 641"/>
              <a:gd name="T46" fmla="*/ 628 w 1163"/>
              <a:gd name="T47" fmla="*/ 230 h 641"/>
              <a:gd name="T48" fmla="*/ 655 w 1163"/>
              <a:gd name="T49" fmla="*/ 331 h 641"/>
              <a:gd name="T50" fmla="*/ 681 w 1163"/>
              <a:gd name="T51" fmla="*/ 426 h 641"/>
              <a:gd name="T52" fmla="*/ 708 w 1163"/>
              <a:gd name="T53" fmla="*/ 492 h 641"/>
              <a:gd name="T54" fmla="*/ 737 w 1163"/>
              <a:gd name="T55" fmla="*/ 530 h 641"/>
              <a:gd name="T56" fmla="*/ 763 w 1163"/>
              <a:gd name="T57" fmla="*/ 538 h 641"/>
              <a:gd name="T58" fmla="*/ 790 w 1163"/>
              <a:gd name="T59" fmla="*/ 551 h 641"/>
              <a:gd name="T60" fmla="*/ 816 w 1163"/>
              <a:gd name="T61" fmla="*/ 524 h 641"/>
              <a:gd name="T62" fmla="*/ 843 w 1163"/>
              <a:gd name="T63" fmla="*/ 490 h 641"/>
              <a:gd name="T64" fmla="*/ 869 w 1163"/>
              <a:gd name="T65" fmla="*/ 463 h 641"/>
              <a:gd name="T66" fmla="*/ 896 w 1163"/>
              <a:gd name="T67" fmla="*/ 426 h 641"/>
              <a:gd name="T68" fmla="*/ 922 w 1163"/>
              <a:gd name="T69" fmla="*/ 381 h 641"/>
              <a:gd name="T70" fmla="*/ 949 w 1163"/>
              <a:gd name="T71" fmla="*/ 357 h 641"/>
              <a:gd name="T72" fmla="*/ 975 w 1163"/>
              <a:gd name="T73" fmla="*/ 381 h 641"/>
              <a:gd name="T74" fmla="*/ 1002 w 1163"/>
              <a:gd name="T75" fmla="*/ 421 h 641"/>
              <a:gd name="T76" fmla="*/ 1028 w 1163"/>
              <a:gd name="T77" fmla="*/ 498 h 641"/>
              <a:gd name="T78" fmla="*/ 1057 w 1163"/>
              <a:gd name="T79" fmla="*/ 559 h 641"/>
              <a:gd name="T80" fmla="*/ 1084 w 1163"/>
              <a:gd name="T81" fmla="*/ 598 h 641"/>
              <a:gd name="T82" fmla="*/ 1110 w 1163"/>
              <a:gd name="T83" fmla="*/ 604 h 641"/>
              <a:gd name="T84" fmla="*/ 1137 w 1163"/>
              <a:gd name="T85" fmla="*/ 609 h 641"/>
              <a:gd name="T86" fmla="*/ 1163 w 1163"/>
              <a:gd name="T87" fmla="*/ 601 h 6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63" h="641">
                <a:moveTo>
                  <a:pt x="0" y="641"/>
                </a:moveTo>
                <a:lnTo>
                  <a:pt x="13" y="636"/>
                </a:lnTo>
                <a:lnTo>
                  <a:pt x="27" y="633"/>
                </a:lnTo>
                <a:lnTo>
                  <a:pt x="40" y="630"/>
                </a:lnTo>
                <a:lnTo>
                  <a:pt x="53" y="617"/>
                </a:lnTo>
                <a:lnTo>
                  <a:pt x="66" y="612"/>
                </a:lnTo>
                <a:lnTo>
                  <a:pt x="82" y="620"/>
                </a:lnTo>
                <a:lnTo>
                  <a:pt x="95" y="622"/>
                </a:lnTo>
                <a:lnTo>
                  <a:pt x="109" y="628"/>
                </a:lnTo>
                <a:lnTo>
                  <a:pt x="122" y="633"/>
                </a:lnTo>
                <a:lnTo>
                  <a:pt x="135" y="638"/>
                </a:lnTo>
                <a:lnTo>
                  <a:pt x="148" y="633"/>
                </a:lnTo>
                <a:lnTo>
                  <a:pt x="162" y="612"/>
                </a:lnTo>
                <a:lnTo>
                  <a:pt x="175" y="601"/>
                </a:lnTo>
                <a:lnTo>
                  <a:pt x="188" y="612"/>
                </a:lnTo>
                <a:lnTo>
                  <a:pt x="201" y="612"/>
                </a:lnTo>
                <a:lnTo>
                  <a:pt x="215" y="612"/>
                </a:lnTo>
                <a:lnTo>
                  <a:pt x="228" y="612"/>
                </a:lnTo>
                <a:lnTo>
                  <a:pt x="241" y="606"/>
                </a:lnTo>
                <a:lnTo>
                  <a:pt x="254" y="598"/>
                </a:lnTo>
                <a:lnTo>
                  <a:pt x="268" y="577"/>
                </a:lnTo>
                <a:lnTo>
                  <a:pt x="281" y="556"/>
                </a:lnTo>
                <a:lnTo>
                  <a:pt x="294" y="551"/>
                </a:lnTo>
                <a:lnTo>
                  <a:pt x="307" y="540"/>
                </a:lnTo>
                <a:lnTo>
                  <a:pt x="321" y="522"/>
                </a:lnTo>
                <a:lnTo>
                  <a:pt x="334" y="500"/>
                </a:lnTo>
                <a:lnTo>
                  <a:pt x="347" y="479"/>
                </a:lnTo>
                <a:lnTo>
                  <a:pt x="360" y="461"/>
                </a:lnTo>
                <a:lnTo>
                  <a:pt x="374" y="437"/>
                </a:lnTo>
                <a:lnTo>
                  <a:pt x="387" y="397"/>
                </a:lnTo>
                <a:lnTo>
                  <a:pt x="403" y="363"/>
                </a:lnTo>
                <a:lnTo>
                  <a:pt x="416" y="323"/>
                </a:lnTo>
                <a:lnTo>
                  <a:pt x="429" y="275"/>
                </a:lnTo>
                <a:lnTo>
                  <a:pt x="443" y="230"/>
                </a:lnTo>
                <a:lnTo>
                  <a:pt x="456" y="185"/>
                </a:lnTo>
                <a:lnTo>
                  <a:pt x="469" y="140"/>
                </a:lnTo>
                <a:lnTo>
                  <a:pt x="482" y="100"/>
                </a:lnTo>
                <a:lnTo>
                  <a:pt x="496" y="53"/>
                </a:lnTo>
                <a:lnTo>
                  <a:pt x="509" y="18"/>
                </a:lnTo>
                <a:lnTo>
                  <a:pt x="522" y="0"/>
                </a:lnTo>
                <a:lnTo>
                  <a:pt x="535" y="0"/>
                </a:lnTo>
                <a:lnTo>
                  <a:pt x="549" y="8"/>
                </a:lnTo>
                <a:lnTo>
                  <a:pt x="562" y="21"/>
                </a:lnTo>
                <a:lnTo>
                  <a:pt x="575" y="47"/>
                </a:lnTo>
                <a:lnTo>
                  <a:pt x="588" y="87"/>
                </a:lnTo>
                <a:lnTo>
                  <a:pt x="602" y="130"/>
                </a:lnTo>
                <a:lnTo>
                  <a:pt x="615" y="177"/>
                </a:lnTo>
                <a:lnTo>
                  <a:pt x="628" y="230"/>
                </a:lnTo>
                <a:lnTo>
                  <a:pt x="641" y="294"/>
                </a:lnTo>
                <a:lnTo>
                  <a:pt x="655" y="331"/>
                </a:lnTo>
                <a:lnTo>
                  <a:pt x="668" y="381"/>
                </a:lnTo>
                <a:lnTo>
                  <a:pt x="681" y="426"/>
                </a:lnTo>
                <a:lnTo>
                  <a:pt x="694" y="458"/>
                </a:lnTo>
                <a:lnTo>
                  <a:pt x="708" y="492"/>
                </a:lnTo>
                <a:lnTo>
                  <a:pt x="723" y="514"/>
                </a:lnTo>
                <a:lnTo>
                  <a:pt x="737" y="530"/>
                </a:lnTo>
                <a:lnTo>
                  <a:pt x="750" y="543"/>
                </a:lnTo>
                <a:lnTo>
                  <a:pt x="763" y="538"/>
                </a:lnTo>
                <a:lnTo>
                  <a:pt x="776" y="553"/>
                </a:lnTo>
                <a:lnTo>
                  <a:pt x="790" y="551"/>
                </a:lnTo>
                <a:lnTo>
                  <a:pt x="803" y="535"/>
                </a:lnTo>
                <a:lnTo>
                  <a:pt x="816" y="524"/>
                </a:lnTo>
                <a:lnTo>
                  <a:pt x="829" y="508"/>
                </a:lnTo>
                <a:lnTo>
                  <a:pt x="843" y="490"/>
                </a:lnTo>
                <a:lnTo>
                  <a:pt x="856" y="485"/>
                </a:lnTo>
                <a:lnTo>
                  <a:pt x="869" y="463"/>
                </a:lnTo>
                <a:lnTo>
                  <a:pt x="882" y="450"/>
                </a:lnTo>
                <a:lnTo>
                  <a:pt x="896" y="426"/>
                </a:lnTo>
                <a:lnTo>
                  <a:pt x="909" y="400"/>
                </a:lnTo>
                <a:lnTo>
                  <a:pt x="922" y="381"/>
                </a:lnTo>
                <a:lnTo>
                  <a:pt x="935" y="360"/>
                </a:lnTo>
                <a:lnTo>
                  <a:pt x="949" y="357"/>
                </a:lnTo>
                <a:lnTo>
                  <a:pt x="962" y="368"/>
                </a:lnTo>
                <a:lnTo>
                  <a:pt x="975" y="381"/>
                </a:lnTo>
                <a:lnTo>
                  <a:pt x="988" y="392"/>
                </a:lnTo>
                <a:lnTo>
                  <a:pt x="1002" y="421"/>
                </a:lnTo>
                <a:lnTo>
                  <a:pt x="1015" y="458"/>
                </a:lnTo>
                <a:lnTo>
                  <a:pt x="1028" y="498"/>
                </a:lnTo>
                <a:lnTo>
                  <a:pt x="1044" y="530"/>
                </a:lnTo>
                <a:lnTo>
                  <a:pt x="1057" y="559"/>
                </a:lnTo>
                <a:lnTo>
                  <a:pt x="1071" y="580"/>
                </a:lnTo>
                <a:lnTo>
                  <a:pt x="1084" y="598"/>
                </a:lnTo>
                <a:lnTo>
                  <a:pt x="1097" y="598"/>
                </a:lnTo>
                <a:lnTo>
                  <a:pt x="1110" y="604"/>
                </a:lnTo>
                <a:lnTo>
                  <a:pt x="1124" y="606"/>
                </a:lnTo>
                <a:lnTo>
                  <a:pt x="1137" y="609"/>
                </a:lnTo>
                <a:lnTo>
                  <a:pt x="1150" y="609"/>
                </a:lnTo>
                <a:lnTo>
                  <a:pt x="1163" y="601"/>
                </a:lnTo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256" name="Freeform 838"/>
          <p:cNvSpPr>
            <a:spLocks/>
          </p:cNvSpPr>
          <p:nvPr/>
        </p:nvSpPr>
        <p:spPr bwMode="auto">
          <a:xfrm>
            <a:off x="5571889" y="2777335"/>
            <a:ext cx="2307829" cy="2489355"/>
          </a:xfrm>
          <a:custGeom>
            <a:avLst/>
            <a:gdLst>
              <a:gd name="T0" fmla="*/ 13 w 1163"/>
              <a:gd name="T1" fmla="*/ 1089 h 1100"/>
              <a:gd name="T2" fmla="*/ 40 w 1163"/>
              <a:gd name="T3" fmla="*/ 1084 h 1100"/>
              <a:gd name="T4" fmla="*/ 66 w 1163"/>
              <a:gd name="T5" fmla="*/ 1087 h 1100"/>
              <a:gd name="T6" fmla="*/ 95 w 1163"/>
              <a:gd name="T7" fmla="*/ 1087 h 1100"/>
              <a:gd name="T8" fmla="*/ 122 w 1163"/>
              <a:gd name="T9" fmla="*/ 1092 h 1100"/>
              <a:gd name="T10" fmla="*/ 148 w 1163"/>
              <a:gd name="T11" fmla="*/ 1087 h 1100"/>
              <a:gd name="T12" fmla="*/ 175 w 1163"/>
              <a:gd name="T13" fmla="*/ 1073 h 1100"/>
              <a:gd name="T14" fmla="*/ 201 w 1163"/>
              <a:gd name="T15" fmla="*/ 1065 h 1100"/>
              <a:gd name="T16" fmla="*/ 228 w 1163"/>
              <a:gd name="T17" fmla="*/ 1057 h 1100"/>
              <a:gd name="T18" fmla="*/ 254 w 1163"/>
              <a:gd name="T19" fmla="*/ 1042 h 1100"/>
              <a:gd name="T20" fmla="*/ 281 w 1163"/>
              <a:gd name="T21" fmla="*/ 1018 h 1100"/>
              <a:gd name="T22" fmla="*/ 307 w 1163"/>
              <a:gd name="T23" fmla="*/ 978 h 1100"/>
              <a:gd name="T24" fmla="*/ 334 w 1163"/>
              <a:gd name="T25" fmla="*/ 925 h 1100"/>
              <a:gd name="T26" fmla="*/ 360 w 1163"/>
              <a:gd name="T27" fmla="*/ 872 h 1100"/>
              <a:gd name="T28" fmla="*/ 387 w 1163"/>
              <a:gd name="T29" fmla="*/ 808 h 1100"/>
              <a:gd name="T30" fmla="*/ 416 w 1163"/>
              <a:gd name="T31" fmla="*/ 721 h 1100"/>
              <a:gd name="T32" fmla="*/ 443 w 1163"/>
              <a:gd name="T33" fmla="*/ 618 h 1100"/>
              <a:gd name="T34" fmla="*/ 469 w 1163"/>
              <a:gd name="T35" fmla="*/ 493 h 1100"/>
              <a:gd name="T36" fmla="*/ 496 w 1163"/>
              <a:gd name="T37" fmla="*/ 355 h 1100"/>
              <a:gd name="T38" fmla="*/ 522 w 1163"/>
              <a:gd name="T39" fmla="*/ 241 h 1100"/>
              <a:gd name="T40" fmla="*/ 549 w 1163"/>
              <a:gd name="T41" fmla="*/ 141 h 1100"/>
              <a:gd name="T42" fmla="*/ 575 w 1163"/>
              <a:gd name="T43" fmla="*/ 51 h 1100"/>
              <a:gd name="T44" fmla="*/ 602 w 1163"/>
              <a:gd name="T45" fmla="*/ 0 h 1100"/>
              <a:gd name="T46" fmla="*/ 628 w 1163"/>
              <a:gd name="T47" fmla="*/ 53 h 1100"/>
              <a:gd name="T48" fmla="*/ 655 w 1163"/>
              <a:gd name="T49" fmla="*/ 186 h 1100"/>
              <a:gd name="T50" fmla="*/ 681 w 1163"/>
              <a:gd name="T51" fmla="*/ 361 h 1100"/>
              <a:gd name="T52" fmla="*/ 708 w 1163"/>
              <a:gd name="T53" fmla="*/ 554 h 1100"/>
              <a:gd name="T54" fmla="*/ 737 w 1163"/>
              <a:gd name="T55" fmla="*/ 742 h 1100"/>
              <a:gd name="T56" fmla="*/ 763 w 1163"/>
              <a:gd name="T57" fmla="*/ 885 h 1100"/>
              <a:gd name="T58" fmla="*/ 790 w 1163"/>
              <a:gd name="T59" fmla="*/ 965 h 1100"/>
              <a:gd name="T60" fmla="*/ 816 w 1163"/>
              <a:gd name="T61" fmla="*/ 1015 h 1100"/>
              <a:gd name="T62" fmla="*/ 843 w 1163"/>
              <a:gd name="T63" fmla="*/ 1042 h 1100"/>
              <a:gd name="T64" fmla="*/ 869 w 1163"/>
              <a:gd name="T65" fmla="*/ 1057 h 1100"/>
              <a:gd name="T66" fmla="*/ 896 w 1163"/>
              <a:gd name="T67" fmla="*/ 1063 h 1100"/>
              <a:gd name="T68" fmla="*/ 922 w 1163"/>
              <a:gd name="T69" fmla="*/ 1060 h 1100"/>
              <a:gd name="T70" fmla="*/ 949 w 1163"/>
              <a:gd name="T71" fmla="*/ 1055 h 1100"/>
              <a:gd name="T72" fmla="*/ 975 w 1163"/>
              <a:gd name="T73" fmla="*/ 1063 h 1100"/>
              <a:gd name="T74" fmla="*/ 1002 w 1163"/>
              <a:gd name="T75" fmla="*/ 1065 h 1100"/>
              <a:gd name="T76" fmla="*/ 1028 w 1163"/>
              <a:gd name="T77" fmla="*/ 1076 h 1100"/>
              <a:gd name="T78" fmla="*/ 1057 w 1163"/>
              <a:gd name="T79" fmla="*/ 1089 h 1100"/>
              <a:gd name="T80" fmla="*/ 1084 w 1163"/>
              <a:gd name="T81" fmla="*/ 1100 h 1100"/>
              <a:gd name="T82" fmla="*/ 1110 w 1163"/>
              <a:gd name="T83" fmla="*/ 1095 h 1100"/>
              <a:gd name="T84" fmla="*/ 1137 w 1163"/>
              <a:gd name="T85" fmla="*/ 1089 h 1100"/>
              <a:gd name="T86" fmla="*/ 1163 w 1163"/>
              <a:gd name="T87" fmla="*/ 1095 h 1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63" h="1100">
                <a:moveTo>
                  <a:pt x="0" y="1089"/>
                </a:moveTo>
                <a:lnTo>
                  <a:pt x="13" y="1089"/>
                </a:lnTo>
                <a:lnTo>
                  <a:pt x="27" y="1087"/>
                </a:lnTo>
                <a:lnTo>
                  <a:pt x="40" y="1084"/>
                </a:lnTo>
                <a:lnTo>
                  <a:pt x="53" y="1087"/>
                </a:lnTo>
                <a:lnTo>
                  <a:pt x="66" y="1087"/>
                </a:lnTo>
                <a:lnTo>
                  <a:pt x="82" y="1087"/>
                </a:lnTo>
                <a:lnTo>
                  <a:pt x="95" y="1087"/>
                </a:lnTo>
                <a:lnTo>
                  <a:pt x="109" y="1092"/>
                </a:lnTo>
                <a:lnTo>
                  <a:pt x="122" y="1092"/>
                </a:lnTo>
                <a:lnTo>
                  <a:pt x="135" y="1092"/>
                </a:lnTo>
                <a:lnTo>
                  <a:pt x="148" y="1087"/>
                </a:lnTo>
                <a:lnTo>
                  <a:pt x="162" y="1079"/>
                </a:lnTo>
                <a:lnTo>
                  <a:pt x="175" y="1073"/>
                </a:lnTo>
                <a:lnTo>
                  <a:pt x="188" y="1068"/>
                </a:lnTo>
                <a:lnTo>
                  <a:pt x="201" y="1065"/>
                </a:lnTo>
                <a:lnTo>
                  <a:pt x="215" y="1063"/>
                </a:lnTo>
                <a:lnTo>
                  <a:pt x="228" y="1057"/>
                </a:lnTo>
                <a:lnTo>
                  <a:pt x="241" y="1052"/>
                </a:lnTo>
                <a:lnTo>
                  <a:pt x="254" y="1042"/>
                </a:lnTo>
                <a:lnTo>
                  <a:pt x="268" y="1028"/>
                </a:lnTo>
                <a:lnTo>
                  <a:pt x="281" y="1018"/>
                </a:lnTo>
                <a:lnTo>
                  <a:pt x="294" y="1002"/>
                </a:lnTo>
                <a:lnTo>
                  <a:pt x="307" y="978"/>
                </a:lnTo>
                <a:lnTo>
                  <a:pt x="321" y="951"/>
                </a:lnTo>
                <a:lnTo>
                  <a:pt x="334" y="925"/>
                </a:lnTo>
                <a:lnTo>
                  <a:pt x="347" y="898"/>
                </a:lnTo>
                <a:lnTo>
                  <a:pt x="360" y="872"/>
                </a:lnTo>
                <a:lnTo>
                  <a:pt x="374" y="838"/>
                </a:lnTo>
                <a:lnTo>
                  <a:pt x="387" y="808"/>
                </a:lnTo>
                <a:lnTo>
                  <a:pt x="403" y="769"/>
                </a:lnTo>
                <a:lnTo>
                  <a:pt x="416" y="721"/>
                </a:lnTo>
                <a:lnTo>
                  <a:pt x="429" y="671"/>
                </a:lnTo>
                <a:lnTo>
                  <a:pt x="443" y="618"/>
                </a:lnTo>
                <a:lnTo>
                  <a:pt x="456" y="559"/>
                </a:lnTo>
                <a:lnTo>
                  <a:pt x="469" y="493"/>
                </a:lnTo>
                <a:lnTo>
                  <a:pt x="482" y="422"/>
                </a:lnTo>
                <a:lnTo>
                  <a:pt x="496" y="355"/>
                </a:lnTo>
                <a:lnTo>
                  <a:pt x="509" y="300"/>
                </a:lnTo>
                <a:lnTo>
                  <a:pt x="522" y="241"/>
                </a:lnTo>
                <a:lnTo>
                  <a:pt x="535" y="191"/>
                </a:lnTo>
                <a:lnTo>
                  <a:pt x="549" y="141"/>
                </a:lnTo>
                <a:lnTo>
                  <a:pt x="562" y="93"/>
                </a:lnTo>
                <a:lnTo>
                  <a:pt x="575" y="51"/>
                </a:lnTo>
                <a:lnTo>
                  <a:pt x="588" y="11"/>
                </a:lnTo>
                <a:lnTo>
                  <a:pt x="602" y="0"/>
                </a:lnTo>
                <a:lnTo>
                  <a:pt x="615" y="19"/>
                </a:lnTo>
                <a:lnTo>
                  <a:pt x="628" y="53"/>
                </a:lnTo>
                <a:lnTo>
                  <a:pt x="641" y="117"/>
                </a:lnTo>
                <a:lnTo>
                  <a:pt x="655" y="186"/>
                </a:lnTo>
                <a:lnTo>
                  <a:pt x="668" y="265"/>
                </a:lnTo>
                <a:lnTo>
                  <a:pt x="681" y="361"/>
                </a:lnTo>
                <a:lnTo>
                  <a:pt x="694" y="451"/>
                </a:lnTo>
                <a:lnTo>
                  <a:pt x="708" y="554"/>
                </a:lnTo>
                <a:lnTo>
                  <a:pt x="723" y="652"/>
                </a:lnTo>
                <a:lnTo>
                  <a:pt x="737" y="742"/>
                </a:lnTo>
                <a:lnTo>
                  <a:pt x="750" y="824"/>
                </a:lnTo>
                <a:lnTo>
                  <a:pt x="763" y="885"/>
                </a:lnTo>
                <a:lnTo>
                  <a:pt x="776" y="925"/>
                </a:lnTo>
                <a:lnTo>
                  <a:pt x="790" y="965"/>
                </a:lnTo>
                <a:lnTo>
                  <a:pt x="803" y="994"/>
                </a:lnTo>
                <a:lnTo>
                  <a:pt x="816" y="1015"/>
                </a:lnTo>
                <a:lnTo>
                  <a:pt x="829" y="1031"/>
                </a:lnTo>
                <a:lnTo>
                  <a:pt x="843" y="1042"/>
                </a:lnTo>
                <a:lnTo>
                  <a:pt x="856" y="1047"/>
                </a:lnTo>
                <a:lnTo>
                  <a:pt x="869" y="1057"/>
                </a:lnTo>
                <a:lnTo>
                  <a:pt x="882" y="1060"/>
                </a:lnTo>
                <a:lnTo>
                  <a:pt x="896" y="1063"/>
                </a:lnTo>
                <a:lnTo>
                  <a:pt x="909" y="1060"/>
                </a:lnTo>
                <a:lnTo>
                  <a:pt x="922" y="1060"/>
                </a:lnTo>
                <a:lnTo>
                  <a:pt x="935" y="1055"/>
                </a:lnTo>
                <a:lnTo>
                  <a:pt x="949" y="1055"/>
                </a:lnTo>
                <a:lnTo>
                  <a:pt x="962" y="1055"/>
                </a:lnTo>
                <a:lnTo>
                  <a:pt x="975" y="1063"/>
                </a:lnTo>
                <a:lnTo>
                  <a:pt x="988" y="1063"/>
                </a:lnTo>
                <a:lnTo>
                  <a:pt x="1002" y="1065"/>
                </a:lnTo>
                <a:lnTo>
                  <a:pt x="1015" y="1071"/>
                </a:lnTo>
                <a:lnTo>
                  <a:pt x="1028" y="1076"/>
                </a:lnTo>
                <a:lnTo>
                  <a:pt x="1044" y="1084"/>
                </a:lnTo>
                <a:lnTo>
                  <a:pt x="1057" y="1089"/>
                </a:lnTo>
                <a:lnTo>
                  <a:pt x="1071" y="1097"/>
                </a:lnTo>
                <a:lnTo>
                  <a:pt x="1084" y="1100"/>
                </a:lnTo>
                <a:lnTo>
                  <a:pt x="1097" y="1097"/>
                </a:lnTo>
                <a:lnTo>
                  <a:pt x="1110" y="1095"/>
                </a:lnTo>
                <a:lnTo>
                  <a:pt x="1124" y="1092"/>
                </a:lnTo>
                <a:lnTo>
                  <a:pt x="1137" y="1089"/>
                </a:lnTo>
                <a:lnTo>
                  <a:pt x="1150" y="1092"/>
                </a:lnTo>
                <a:lnTo>
                  <a:pt x="1163" y="1095"/>
                </a:lnTo>
              </a:path>
            </a:pathLst>
          </a:custGeom>
          <a:noFill/>
          <a:ln w="635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257" name="Freeform 839"/>
          <p:cNvSpPr>
            <a:spLocks/>
          </p:cNvSpPr>
          <p:nvPr/>
        </p:nvSpPr>
        <p:spPr bwMode="auto">
          <a:xfrm>
            <a:off x="5571889" y="2763311"/>
            <a:ext cx="2307829" cy="2510392"/>
          </a:xfrm>
          <a:custGeom>
            <a:avLst/>
            <a:gdLst>
              <a:gd name="T0" fmla="*/ 13 w 1163"/>
              <a:gd name="T1" fmla="*/ 1152 h 1165"/>
              <a:gd name="T2" fmla="*/ 40 w 1163"/>
              <a:gd name="T3" fmla="*/ 1150 h 1165"/>
              <a:gd name="T4" fmla="*/ 66 w 1163"/>
              <a:gd name="T5" fmla="*/ 1147 h 1165"/>
              <a:gd name="T6" fmla="*/ 95 w 1163"/>
              <a:gd name="T7" fmla="*/ 1144 h 1165"/>
              <a:gd name="T8" fmla="*/ 122 w 1163"/>
              <a:gd name="T9" fmla="*/ 1139 h 1165"/>
              <a:gd name="T10" fmla="*/ 148 w 1163"/>
              <a:gd name="T11" fmla="*/ 1126 h 1165"/>
              <a:gd name="T12" fmla="*/ 175 w 1163"/>
              <a:gd name="T13" fmla="*/ 1107 h 1165"/>
              <a:gd name="T14" fmla="*/ 201 w 1163"/>
              <a:gd name="T15" fmla="*/ 1083 h 1165"/>
              <a:gd name="T16" fmla="*/ 228 w 1163"/>
              <a:gd name="T17" fmla="*/ 1046 h 1165"/>
              <a:gd name="T18" fmla="*/ 254 w 1163"/>
              <a:gd name="T19" fmla="*/ 988 h 1165"/>
              <a:gd name="T20" fmla="*/ 281 w 1163"/>
              <a:gd name="T21" fmla="*/ 911 h 1165"/>
              <a:gd name="T22" fmla="*/ 307 w 1163"/>
              <a:gd name="T23" fmla="*/ 810 h 1165"/>
              <a:gd name="T24" fmla="*/ 334 w 1163"/>
              <a:gd name="T25" fmla="*/ 654 h 1165"/>
              <a:gd name="T26" fmla="*/ 360 w 1163"/>
              <a:gd name="T27" fmla="*/ 495 h 1165"/>
              <a:gd name="T28" fmla="*/ 387 w 1163"/>
              <a:gd name="T29" fmla="*/ 310 h 1165"/>
              <a:gd name="T30" fmla="*/ 416 w 1163"/>
              <a:gd name="T31" fmla="*/ 148 h 1165"/>
              <a:gd name="T32" fmla="*/ 443 w 1163"/>
              <a:gd name="T33" fmla="*/ 16 h 1165"/>
              <a:gd name="T34" fmla="*/ 469 w 1163"/>
              <a:gd name="T35" fmla="*/ 0 h 1165"/>
              <a:gd name="T36" fmla="*/ 496 w 1163"/>
              <a:gd name="T37" fmla="*/ 58 h 1165"/>
              <a:gd name="T38" fmla="*/ 522 w 1163"/>
              <a:gd name="T39" fmla="*/ 238 h 1165"/>
              <a:gd name="T40" fmla="*/ 549 w 1163"/>
              <a:gd name="T41" fmla="*/ 477 h 1165"/>
              <a:gd name="T42" fmla="*/ 575 w 1163"/>
              <a:gd name="T43" fmla="*/ 712 h 1165"/>
              <a:gd name="T44" fmla="*/ 602 w 1163"/>
              <a:gd name="T45" fmla="*/ 877 h 1165"/>
              <a:gd name="T46" fmla="*/ 628 w 1163"/>
              <a:gd name="T47" fmla="*/ 1001 h 1165"/>
              <a:gd name="T48" fmla="*/ 655 w 1163"/>
              <a:gd name="T49" fmla="*/ 1065 h 1165"/>
              <a:gd name="T50" fmla="*/ 681 w 1163"/>
              <a:gd name="T51" fmla="*/ 1102 h 1165"/>
              <a:gd name="T52" fmla="*/ 708 w 1163"/>
              <a:gd name="T53" fmla="*/ 1112 h 1165"/>
              <a:gd name="T54" fmla="*/ 737 w 1163"/>
              <a:gd name="T55" fmla="*/ 1126 h 1165"/>
              <a:gd name="T56" fmla="*/ 763 w 1163"/>
              <a:gd name="T57" fmla="*/ 1134 h 1165"/>
              <a:gd name="T58" fmla="*/ 790 w 1163"/>
              <a:gd name="T59" fmla="*/ 1139 h 1165"/>
              <a:gd name="T60" fmla="*/ 816 w 1163"/>
              <a:gd name="T61" fmla="*/ 1136 h 1165"/>
              <a:gd name="T62" fmla="*/ 843 w 1163"/>
              <a:gd name="T63" fmla="*/ 1136 h 1165"/>
              <a:gd name="T64" fmla="*/ 869 w 1163"/>
              <a:gd name="T65" fmla="*/ 1139 h 1165"/>
              <a:gd name="T66" fmla="*/ 896 w 1163"/>
              <a:gd name="T67" fmla="*/ 1136 h 1165"/>
              <a:gd name="T68" fmla="*/ 922 w 1163"/>
              <a:gd name="T69" fmla="*/ 1128 h 1165"/>
              <a:gd name="T70" fmla="*/ 949 w 1163"/>
              <a:gd name="T71" fmla="*/ 1123 h 1165"/>
              <a:gd name="T72" fmla="*/ 975 w 1163"/>
              <a:gd name="T73" fmla="*/ 1134 h 1165"/>
              <a:gd name="T74" fmla="*/ 1002 w 1163"/>
              <a:gd name="T75" fmla="*/ 1131 h 1165"/>
              <a:gd name="T76" fmla="*/ 1028 w 1163"/>
              <a:gd name="T77" fmla="*/ 1139 h 1165"/>
              <a:gd name="T78" fmla="*/ 1057 w 1163"/>
              <a:gd name="T79" fmla="*/ 1152 h 1165"/>
              <a:gd name="T80" fmla="*/ 1084 w 1163"/>
              <a:gd name="T81" fmla="*/ 1165 h 1165"/>
              <a:gd name="T82" fmla="*/ 1110 w 1163"/>
              <a:gd name="T83" fmla="*/ 1163 h 1165"/>
              <a:gd name="T84" fmla="*/ 1137 w 1163"/>
              <a:gd name="T85" fmla="*/ 1160 h 1165"/>
              <a:gd name="T86" fmla="*/ 1163 w 1163"/>
              <a:gd name="T87" fmla="*/ 1158 h 1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63" h="1165">
                <a:moveTo>
                  <a:pt x="0" y="1155"/>
                </a:moveTo>
                <a:lnTo>
                  <a:pt x="13" y="1152"/>
                </a:lnTo>
                <a:lnTo>
                  <a:pt x="27" y="1150"/>
                </a:lnTo>
                <a:lnTo>
                  <a:pt x="40" y="1150"/>
                </a:lnTo>
                <a:lnTo>
                  <a:pt x="53" y="1147"/>
                </a:lnTo>
                <a:lnTo>
                  <a:pt x="66" y="1147"/>
                </a:lnTo>
                <a:lnTo>
                  <a:pt x="82" y="1147"/>
                </a:lnTo>
                <a:lnTo>
                  <a:pt x="95" y="1144"/>
                </a:lnTo>
                <a:lnTo>
                  <a:pt x="109" y="1144"/>
                </a:lnTo>
                <a:lnTo>
                  <a:pt x="122" y="1139"/>
                </a:lnTo>
                <a:lnTo>
                  <a:pt x="135" y="1131"/>
                </a:lnTo>
                <a:lnTo>
                  <a:pt x="148" y="1126"/>
                </a:lnTo>
                <a:lnTo>
                  <a:pt x="162" y="1115"/>
                </a:lnTo>
                <a:lnTo>
                  <a:pt x="175" y="1107"/>
                </a:lnTo>
                <a:lnTo>
                  <a:pt x="188" y="1099"/>
                </a:lnTo>
                <a:lnTo>
                  <a:pt x="201" y="1083"/>
                </a:lnTo>
                <a:lnTo>
                  <a:pt x="215" y="1070"/>
                </a:lnTo>
                <a:lnTo>
                  <a:pt x="228" y="1046"/>
                </a:lnTo>
                <a:lnTo>
                  <a:pt x="241" y="1017"/>
                </a:lnTo>
                <a:lnTo>
                  <a:pt x="254" y="988"/>
                </a:lnTo>
                <a:lnTo>
                  <a:pt x="268" y="954"/>
                </a:lnTo>
                <a:lnTo>
                  <a:pt x="281" y="911"/>
                </a:lnTo>
                <a:lnTo>
                  <a:pt x="294" y="869"/>
                </a:lnTo>
                <a:lnTo>
                  <a:pt x="307" y="810"/>
                </a:lnTo>
                <a:lnTo>
                  <a:pt x="321" y="750"/>
                </a:lnTo>
                <a:lnTo>
                  <a:pt x="334" y="654"/>
                </a:lnTo>
                <a:lnTo>
                  <a:pt x="347" y="577"/>
                </a:lnTo>
                <a:lnTo>
                  <a:pt x="360" y="495"/>
                </a:lnTo>
                <a:lnTo>
                  <a:pt x="374" y="408"/>
                </a:lnTo>
                <a:lnTo>
                  <a:pt x="387" y="310"/>
                </a:lnTo>
                <a:lnTo>
                  <a:pt x="403" y="230"/>
                </a:lnTo>
                <a:lnTo>
                  <a:pt x="416" y="148"/>
                </a:lnTo>
                <a:lnTo>
                  <a:pt x="429" y="77"/>
                </a:lnTo>
                <a:lnTo>
                  <a:pt x="443" y="16"/>
                </a:lnTo>
                <a:lnTo>
                  <a:pt x="456" y="2"/>
                </a:lnTo>
                <a:lnTo>
                  <a:pt x="469" y="0"/>
                </a:lnTo>
                <a:lnTo>
                  <a:pt x="482" y="13"/>
                </a:lnTo>
                <a:lnTo>
                  <a:pt x="496" y="58"/>
                </a:lnTo>
                <a:lnTo>
                  <a:pt x="509" y="140"/>
                </a:lnTo>
                <a:lnTo>
                  <a:pt x="522" y="238"/>
                </a:lnTo>
                <a:lnTo>
                  <a:pt x="535" y="352"/>
                </a:lnTo>
                <a:lnTo>
                  <a:pt x="549" y="477"/>
                </a:lnTo>
                <a:lnTo>
                  <a:pt x="562" y="604"/>
                </a:lnTo>
                <a:lnTo>
                  <a:pt x="575" y="712"/>
                </a:lnTo>
                <a:lnTo>
                  <a:pt x="588" y="800"/>
                </a:lnTo>
                <a:lnTo>
                  <a:pt x="602" y="877"/>
                </a:lnTo>
                <a:lnTo>
                  <a:pt x="615" y="951"/>
                </a:lnTo>
                <a:lnTo>
                  <a:pt x="628" y="1001"/>
                </a:lnTo>
                <a:lnTo>
                  <a:pt x="641" y="1036"/>
                </a:lnTo>
                <a:lnTo>
                  <a:pt x="655" y="1065"/>
                </a:lnTo>
                <a:lnTo>
                  <a:pt x="668" y="1089"/>
                </a:lnTo>
                <a:lnTo>
                  <a:pt x="681" y="1102"/>
                </a:lnTo>
                <a:lnTo>
                  <a:pt x="694" y="1110"/>
                </a:lnTo>
                <a:lnTo>
                  <a:pt x="708" y="1112"/>
                </a:lnTo>
                <a:lnTo>
                  <a:pt x="723" y="1123"/>
                </a:lnTo>
                <a:lnTo>
                  <a:pt x="737" y="1126"/>
                </a:lnTo>
                <a:lnTo>
                  <a:pt x="750" y="1128"/>
                </a:lnTo>
                <a:lnTo>
                  <a:pt x="763" y="1134"/>
                </a:lnTo>
                <a:lnTo>
                  <a:pt x="776" y="1136"/>
                </a:lnTo>
                <a:lnTo>
                  <a:pt x="790" y="1139"/>
                </a:lnTo>
                <a:lnTo>
                  <a:pt x="803" y="1139"/>
                </a:lnTo>
                <a:lnTo>
                  <a:pt x="816" y="1136"/>
                </a:lnTo>
                <a:lnTo>
                  <a:pt x="829" y="1139"/>
                </a:lnTo>
                <a:lnTo>
                  <a:pt x="843" y="1136"/>
                </a:lnTo>
                <a:lnTo>
                  <a:pt x="856" y="1136"/>
                </a:lnTo>
                <a:lnTo>
                  <a:pt x="869" y="1139"/>
                </a:lnTo>
                <a:lnTo>
                  <a:pt x="882" y="1139"/>
                </a:lnTo>
                <a:lnTo>
                  <a:pt x="896" y="1136"/>
                </a:lnTo>
                <a:lnTo>
                  <a:pt x="909" y="1131"/>
                </a:lnTo>
                <a:lnTo>
                  <a:pt x="922" y="1128"/>
                </a:lnTo>
                <a:lnTo>
                  <a:pt x="935" y="1126"/>
                </a:lnTo>
                <a:lnTo>
                  <a:pt x="949" y="1123"/>
                </a:lnTo>
                <a:lnTo>
                  <a:pt x="962" y="1126"/>
                </a:lnTo>
                <a:lnTo>
                  <a:pt x="975" y="1134"/>
                </a:lnTo>
                <a:lnTo>
                  <a:pt x="988" y="1128"/>
                </a:lnTo>
                <a:lnTo>
                  <a:pt x="1002" y="1131"/>
                </a:lnTo>
                <a:lnTo>
                  <a:pt x="1015" y="1134"/>
                </a:lnTo>
                <a:lnTo>
                  <a:pt x="1028" y="1139"/>
                </a:lnTo>
                <a:lnTo>
                  <a:pt x="1044" y="1147"/>
                </a:lnTo>
                <a:lnTo>
                  <a:pt x="1057" y="1152"/>
                </a:lnTo>
                <a:lnTo>
                  <a:pt x="1071" y="1160"/>
                </a:lnTo>
                <a:lnTo>
                  <a:pt x="1084" y="1165"/>
                </a:lnTo>
                <a:lnTo>
                  <a:pt x="1097" y="1160"/>
                </a:lnTo>
                <a:lnTo>
                  <a:pt x="1110" y="1163"/>
                </a:lnTo>
                <a:lnTo>
                  <a:pt x="1124" y="1163"/>
                </a:lnTo>
                <a:lnTo>
                  <a:pt x="1137" y="1160"/>
                </a:lnTo>
                <a:lnTo>
                  <a:pt x="1150" y="1160"/>
                </a:lnTo>
                <a:lnTo>
                  <a:pt x="1163" y="1158"/>
                </a:lnTo>
              </a:path>
            </a:pathLst>
          </a:custGeom>
          <a:noFill/>
          <a:ln w="6350">
            <a:solidFill>
              <a:srgbClr val="007E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333">
              <a:latin typeface="Arial" pitchFamily="34" charset="0"/>
              <a:cs typeface="Arial" pitchFamily="34" charset="0"/>
            </a:endParaRPr>
          </a:p>
        </p:txBody>
      </p:sp>
      <p:sp>
        <p:nvSpPr>
          <p:cNvPr id="258" name="TextBox 257"/>
          <p:cNvSpPr txBox="1"/>
          <p:nvPr/>
        </p:nvSpPr>
        <p:spPr>
          <a:xfrm>
            <a:off x="5598231" y="2840447"/>
            <a:ext cx="838371" cy="282065"/>
          </a:xfrm>
          <a:prstGeom prst="rect">
            <a:avLst/>
          </a:prstGeom>
          <a:noFill/>
          <a:ln w="6350">
            <a:noFill/>
          </a:ln>
        </p:spPr>
        <p:txBody>
          <a:bodyPr wrap="none" lIns="76200" tIns="38100" rIns="76200" bIns="38100" rtlCol="0">
            <a:spAutoFit/>
          </a:bodyPr>
          <a:lstStyle/>
          <a:p>
            <a:r>
              <a:rPr lang="en-US" sz="1333" b="1" dirty="0">
                <a:latin typeface="Arial" pitchFamily="34" charset="0"/>
                <a:cs typeface="Arial" pitchFamily="34" charset="0"/>
              </a:rPr>
              <a:t>Si Oxide</a:t>
            </a:r>
          </a:p>
        </p:txBody>
      </p:sp>
      <p:sp>
        <p:nvSpPr>
          <p:cNvPr id="259" name="TextBox 258"/>
          <p:cNvSpPr txBox="1"/>
          <p:nvPr/>
        </p:nvSpPr>
        <p:spPr>
          <a:xfrm>
            <a:off x="6803629" y="2840447"/>
            <a:ext cx="1287212" cy="282065"/>
          </a:xfrm>
          <a:prstGeom prst="rect">
            <a:avLst/>
          </a:prstGeom>
          <a:noFill/>
          <a:ln w="6350">
            <a:noFill/>
          </a:ln>
        </p:spPr>
        <p:txBody>
          <a:bodyPr wrap="none" lIns="76200" tIns="38100" rIns="76200" bIns="38100" rtlCol="0">
            <a:spAutoFit/>
          </a:bodyPr>
          <a:lstStyle/>
          <a:p>
            <a:r>
              <a:rPr lang="en-US" sz="1333" b="1" dirty="0">
                <a:latin typeface="Arial" pitchFamily="34" charset="0"/>
                <a:cs typeface="Arial" pitchFamily="34" charset="0"/>
              </a:rPr>
              <a:t>Si Oxy-Nitride</a:t>
            </a:r>
          </a:p>
        </p:txBody>
      </p:sp>
      <p:sp>
        <p:nvSpPr>
          <p:cNvPr id="260" name="TextBox 259"/>
          <p:cNvSpPr txBox="1"/>
          <p:nvPr/>
        </p:nvSpPr>
        <p:spPr>
          <a:xfrm>
            <a:off x="7120258" y="3921507"/>
            <a:ext cx="753411" cy="282065"/>
          </a:xfrm>
          <a:prstGeom prst="rect">
            <a:avLst/>
          </a:prstGeom>
          <a:noFill/>
          <a:ln w="6350">
            <a:noFill/>
          </a:ln>
        </p:spPr>
        <p:txBody>
          <a:bodyPr wrap="none" lIns="76200" tIns="38100" rIns="76200" bIns="38100" rtlCol="0">
            <a:spAutoFit/>
          </a:bodyPr>
          <a:lstStyle/>
          <a:p>
            <a:r>
              <a:rPr lang="en-US" sz="1333" b="1" dirty="0">
                <a:latin typeface="Arial" pitchFamily="34" charset="0"/>
                <a:cs typeface="Arial" pitchFamily="34" charset="0"/>
              </a:rPr>
              <a:t>Silicide</a:t>
            </a:r>
          </a:p>
        </p:txBody>
      </p:sp>
      <p:sp>
        <p:nvSpPr>
          <p:cNvPr id="261" name="TextBox 260"/>
          <p:cNvSpPr txBox="1"/>
          <p:nvPr/>
        </p:nvSpPr>
        <p:spPr>
          <a:xfrm>
            <a:off x="7127294" y="3193400"/>
            <a:ext cx="796693" cy="282065"/>
          </a:xfrm>
          <a:prstGeom prst="rect">
            <a:avLst/>
          </a:prstGeom>
          <a:noFill/>
          <a:ln w="6350">
            <a:noFill/>
          </a:ln>
        </p:spPr>
        <p:txBody>
          <a:bodyPr wrap="none" lIns="76200" tIns="38100" rIns="76200" bIns="38100" rtlCol="0">
            <a:spAutoFit/>
          </a:bodyPr>
          <a:lstStyle/>
          <a:p>
            <a:r>
              <a:rPr lang="en-US" sz="1333" b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en-US" sz="1333" b="1" baseline="-25000" dirty="0" err="1">
                <a:latin typeface="Arial" pitchFamily="34" charset="0"/>
                <a:cs typeface="Arial" pitchFamily="34" charset="0"/>
              </a:rPr>
              <a:t>x</a:t>
            </a:r>
            <a:r>
              <a:rPr lang="en-US" sz="1333" b="1" dirty="0" err="1">
                <a:latin typeface="Arial" pitchFamily="34" charset="0"/>
                <a:cs typeface="Arial" pitchFamily="34" charset="0"/>
              </a:rPr>
              <a:t>Si</a:t>
            </a:r>
            <a:r>
              <a:rPr lang="en-US" sz="1333" b="1" baseline="-25000" dirty="0" err="1">
                <a:latin typeface="Arial" pitchFamily="34" charset="0"/>
                <a:cs typeface="Arial" pitchFamily="34" charset="0"/>
              </a:rPr>
              <a:t>y</a:t>
            </a:r>
            <a:r>
              <a:rPr lang="en-US" sz="1333" b="1" dirty="0" err="1">
                <a:latin typeface="Arial" pitchFamily="34" charset="0"/>
                <a:cs typeface="Arial" pitchFamily="34" charset="0"/>
              </a:rPr>
              <a:t>O</a:t>
            </a:r>
            <a:r>
              <a:rPr lang="en-US" sz="1333" b="1" baseline="-25000" dirty="0" err="1">
                <a:latin typeface="Arial" pitchFamily="34" charset="0"/>
                <a:cs typeface="Arial" pitchFamily="34" charset="0"/>
              </a:rPr>
              <a:t>z</a:t>
            </a:r>
            <a:endParaRPr lang="en-US" sz="1333" b="1" baseline="-25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2" name="Straight Arrow Connector 261"/>
          <p:cNvCxnSpPr/>
          <p:nvPr/>
        </p:nvCxnSpPr>
        <p:spPr>
          <a:xfrm flipH="1">
            <a:off x="6799438" y="3338315"/>
            <a:ext cx="371652" cy="0"/>
          </a:xfrm>
          <a:prstGeom prst="straightConnector1">
            <a:avLst/>
          </a:prstGeom>
          <a:ln w="6350">
            <a:solidFill>
              <a:srgbClr val="FF000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TextBox 262"/>
          <p:cNvSpPr txBox="1"/>
          <p:nvPr/>
        </p:nvSpPr>
        <p:spPr>
          <a:xfrm>
            <a:off x="2488514" y="2063531"/>
            <a:ext cx="2600071" cy="343620"/>
          </a:xfrm>
          <a:prstGeom prst="rect">
            <a:avLst/>
          </a:prstGeom>
          <a:noFill/>
        </p:spPr>
        <p:txBody>
          <a:bodyPr wrap="none" lIns="76200" tIns="38100" rIns="76200" bIns="38100" rtlCol="0">
            <a:spAutoFit/>
          </a:bodyPr>
          <a:lstStyle/>
          <a:p>
            <a:pPr algn="ctr"/>
            <a:r>
              <a:rPr lang="en-US" sz="1733" dirty="0">
                <a:latin typeface="Arial" pitchFamily="34" charset="0"/>
                <a:cs typeface="Arial" pitchFamily="34" charset="0"/>
              </a:rPr>
              <a:t>8 Min. Elemental Images</a:t>
            </a:r>
          </a:p>
        </p:txBody>
      </p:sp>
      <p:sp>
        <p:nvSpPr>
          <p:cNvPr id="264" name="TextBox 263"/>
          <p:cNvSpPr txBox="1"/>
          <p:nvPr/>
        </p:nvSpPr>
        <p:spPr>
          <a:xfrm>
            <a:off x="8386059" y="2063531"/>
            <a:ext cx="2710678" cy="343620"/>
          </a:xfrm>
          <a:prstGeom prst="rect">
            <a:avLst/>
          </a:prstGeom>
          <a:noFill/>
        </p:spPr>
        <p:txBody>
          <a:bodyPr wrap="none" lIns="76200" tIns="38100" rIns="76200" bIns="38100" rtlCol="0">
            <a:spAutoFit/>
          </a:bodyPr>
          <a:lstStyle/>
          <a:p>
            <a:pPr algn="ctr"/>
            <a:r>
              <a:rPr lang="en-US" sz="1733" dirty="0">
                <a:latin typeface="Arial" pitchFamily="34" charset="0"/>
                <a:cs typeface="Arial" pitchFamily="34" charset="0"/>
              </a:rPr>
              <a:t>Si Chemical State Images</a:t>
            </a:r>
          </a:p>
        </p:txBody>
      </p:sp>
      <p:sp>
        <p:nvSpPr>
          <p:cNvPr id="265" name="TextBox 264"/>
          <p:cNvSpPr txBox="1"/>
          <p:nvPr/>
        </p:nvSpPr>
        <p:spPr>
          <a:xfrm>
            <a:off x="5403600" y="2063531"/>
            <a:ext cx="2782813" cy="343620"/>
          </a:xfrm>
          <a:prstGeom prst="rect">
            <a:avLst/>
          </a:prstGeom>
          <a:noFill/>
        </p:spPr>
        <p:txBody>
          <a:bodyPr wrap="none" lIns="76200" tIns="38100" rIns="76200" bIns="38100" rtlCol="0">
            <a:spAutoFit/>
          </a:bodyPr>
          <a:lstStyle/>
          <a:p>
            <a:pPr algn="ctr"/>
            <a:r>
              <a:rPr lang="en-US" sz="1733" dirty="0">
                <a:latin typeface="Arial" pitchFamily="34" charset="0"/>
                <a:cs typeface="Arial" pitchFamily="34" charset="0"/>
              </a:rPr>
              <a:t>Extracted Si Basis Spectra</a:t>
            </a:r>
          </a:p>
        </p:txBody>
      </p:sp>
      <p:sp>
        <p:nvSpPr>
          <p:cNvPr id="266" name="TextBox 265"/>
          <p:cNvSpPr txBox="1"/>
          <p:nvPr/>
        </p:nvSpPr>
        <p:spPr>
          <a:xfrm>
            <a:off x="5398850" y="6047636"/>
            <a:ext cx="2783304" cy="815416"/>
          </a:xfrm>
          <a:prstGeom prst="rect">
            <a:avLst/>
          </a:prstGeom>
          <a:noFill/>
        </p:spPr>
        <p:txBody>
          <a:bodyPr wrap="square" lIns="76200" tIns="38100" rIns="76200" bIns="381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333" dirty="0">
                <a:latin typeface="Arial" pitchFamily="34" charset="0"/>
                <a:cs typeface="Arial" pitchFamily="34" charset="0"/>
              </a:rPr>
              <a:t>128 channel Si basis spectra used to create chemical state maps with LLS Fitting</a:t>
            </a:r>
            <a:endParaRPr lang="en-US" sz="1333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7" name="TextBox 266"/>
          <p:cNvSpPr txBox="1"/>
          <p:nvPr/>
        </p:nvSpPr>
        <p:spPr>
          <a:xfrm>
            <a:off x="8212138" y="6047636"/>
            <a:ext cx="3122304" cy="569258"/>
          </a:xfrm>
          <a:prstGeom prst="rect">
            <a:avLst/>
          </a:prstGeom>
          <a:noFill/>
        </p:spPr>
        <p:txBody>
          <a:bodyPr wrap="square" lIns="76200" tIns="38100" rIns="76200" bIns="381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333" dirty="0">
                <a:latin typeface="Arial" pitchFamily="34" charset="0"/>
                <a:cs typeface="Arial" pitchFamily="34" charset="0"/>
              </a:rPr>
              <a:t>Si oxide (green), Si oxy-nitride (blue), W silicate/silicide (red)</a:t>
            </a:r>
          </a:p>
        </p:txBody>
      </p:sp>
      <p:pic>
        <p:nvPicPr>
          <p:cNvPr id="268" name="Picture 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538" y="2734632"/>
            <a:ext cx="1099344" cy="1105297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" name="Rectangle 107"/>
          <p:cNvSpPr>
            <a:spLocks noChangeArrowheads="1"/>
          </p:cNvSpPr>
          <p:nvPr/>
        </p:nvSpPr>
        <p:spPr bwMode="auto">
          <a:xfrm>
            <a:off x="4365682" y="2494292"/>
            <a:ext cx="351057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761981" fontAlgn="base">
              <a:spcBef>
                <a:spcPct val="0"/>
              </a:spcBef>
              <a:spcAft>
                <a:spcPct val="0"/>
              </a:spcAft>
            </a:pPr>
            <a:r>
              <a:rPr lang="en-US" sz="1333" dirty="0">
                <a:latin typeface="Arial" pitchFamily="34" charset="0"/>
                <a:cs typeface="Arial" pitchFamily="34" charset="0"/>
              </a:rPr>
              <a:t>N 1s</a:t>
            </a:r>
          </a:p>
        </p:txBody>
      </p:sp>
      <p:pic>
        <p:nvPicPr>
          <p:cNvPr id="270" name="Picture 1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413" y="2734632"/>
            <a:ext cx="1099344" cy="1105297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1" name="Rectangle 128"/>
          <p:cNvSpPr>
            <a:spLocks noChangeArrowheads="1"/>
          </p:cNvSpPr>
          <p:nvPr/>
        </p:nvSpPr>
        <p:spPr bwMode="auto">
          <a:xfrm>
            <a:off x="2852747" y="2494292"/>
            <a:ext cx="360676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761981" fontAlgn="base">
              <a:spcBef>
                <a:spcPct val="0"/>
              </a:spcBef>
              <a:spcAft>
                <a:spcPct val="0"/>
              </a:spcAft>
            </a:pPr>
            <a:r>
              <a:rPr lang="en-US" sz="1333" dirty="0">
                <a:latin typeface="Arial" pitchFamily="34" charset="0"/>
                <a:cs typeface="Arial" pitchFamily="34" charset="0"/>
              </a:rPr>
              <a:t>O 1s</a:t>
            </a:r>
          </a:p>
        </p:txBody>
      </p:sp>
      <p:pic>
        <p:nvPicPr>
          <p:cNvPr id="272" name="Picture 1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413" y="4248712"/>
            <a:ext cx="1099344" cy="1105297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3" name="Rectangle 151"/>
          <p:cNvSpPr>
            <a:spLocks noChangeArrowheads="1"/>
          </p:cNvSpPr>
          <p:nvPr/>
        </p:nvSpPr>
        <p:spPr bwMode="auto">
          <a:xfrm>
            <a:off x="2856755" y="4010355"/>
            <a:ext cx="352661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761981" fontAlgn="base">
              <a:spcBef>
                <a:spcPct val="0"/>
              </a:spcBef>
              <a:spcAft>
                <a:spcPct val="0"/>
              </a:spcAft>
            </a:pPr>
            <a:r>
              <a:rPr lang="en-US" sz="1333" dirty="0">
                <a:latin typeface="Arial" pitchFamily="34" charset="0"/>
                <a:cs typeface="Arial" pitchFamily="34" charset="0"/>
              </a:rPr>
              <a:t>W 4f</a:t>
            </a:r>
          </a:p>
        </p:txBody>
      </p:sp>
      <p:pic>
        <p:nvPicPr>
          <p:cNvPr id="274" name="Picture 16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538" y="4248712"/>
            <a:ext cx="1099344" cy="1105297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5" name="Rectangle 172"/>
          <p:cNvSpPr>
            <a:spLocks noChangeArrowheads="1"/>
          </p:cNvSpPr>
          <p:nvPr/>
        </p:nvSpPr>
        <p:spPr bwMode="auto">
          <a:xfrm>
            <a:off x="4346445" y="4010355"/>
            <a:ext cx="389530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761981" fontAlgn="base">
              <a:spcBef>
                <a:spcPct val="0"/>
              </a:spcBef>
              <a:spcAft>
                <a:spcPct val="0"/>
              </a:spcAft>
            </a:pPr>
            <a:r>
              <a:rPr lang="en-US" sz="1333" dirty="0">
                <a:latin typeface="Arial" pitchFamily="34" charset="0"/>
                <a:cs typeface="Arial" pitchFamily="34" charset="0"/>
              </a:rPr>
              <a:t>Si 2p</a:t>
            </a:r>
          </a:p>
        </p:txBody>
      </p:sp>
      <p:pic>
        <p:nvPicPr>
          <p:cNvPr id="280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688" y="2719464"/>
            <a:ext cx="2613421" cy="2625329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0" name="Oval 339"/>
          <p:cNvSpPr/>
          <p:nvPr/>
        </p:nvSpPr>
        <p:spPr>
          <a:xfrm>
            <a:off x="4849399" y="4615711"/>
            <a:ext cx="57149" cy="595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200" tIns="38100" rIns="76200" bIns="38100" rtlCol="0" anchor="ctr"/>
          <a:lstStyle/>
          <a:p>
            <a:pPr algn="ctr"/>
            <a:endParaRPr lang="en-US" sz="1067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1" name="Oval 340"/>
          <p:cNvSpPr/>
          <p:nvPr/>
        </p:nvSpPr>
        <p:spPr>
          <a:xfrm>
            <a:off x="4539836" y="4615711"/>
            <a:ext cx="57149" cy="59532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200" tIns="38100" rIns="76200" bIns="38100" rtlCol="0" anchor="ctr"/>
          <a:lstStyle/>
          <a:p>
            <a:pPr algn="ctr"/>
            <a:endParaRPr lang="en-US" sz="1067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2" name="Oval 341"/>
          <p:cNvSpPr/>
          <p:nvPr/>
        </p:nvSpPr>
        <p:spPr>
          <a:xfrm>
            <a:off x="4182649" y="4615711"/>
            <a:ext cx="57149" cy="59532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200" tIns="38100" rIns="76200" bIns="38100" rtlCol="0" anchor="ctr"/>
          <a:lstStyle/>
          <a:p>
            <a:pPr algn="ctr"/>
            <a:endParaRPr lang="en-US" sz="1067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3" name="TextBox 342"/>
          <p:cNvSpPr txBox="1"/>
          <p:nvPr/>
        </p:nvSpPr>
        <p:spPr>
          <a:xfrm>
            <a:off x="2126262" y="6047636"/>
            <a:ext cx="3290576" cy="569258"/>
          </a:xfrm>
          <a:prstGeom prst="rect">
            <a:avLst/>
          </a:prstGeom>
          <a:noFill/>
        </p:spPr>
        <p:txBody>
          <a:bodyPr wrap="square" lIns="76200" tIns="38100" rIns="76200" bIns="381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333" dirty="0">
                <a:latin typeface="Arial" pitchFamily="34" charset="0"/>
                <a:cs typeface="Arial" pitchFamily="34" charset="0"/>
              </a:rPr>
              <a:t>Colored dots indicate the locations basis spectra were extracted from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8282669" y="5380567"/>
            <a:ext cx="2905125" cy="323102"/>
          </a:xfrm>
          <a:prstGeom prst="rect">
            <a:avLst/>
          </a:prstGeom>
          <a:noFill/>
        </p:spPr>
        <p:txBody>
          <a:bodyPr wrap="square" lIns="76200" tIns="38100" rIns="76200" bIns="381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333" dirty="0">
                <a:latin typeface="Arial" pitchFamily="34" charset="0"/>
                <a:cs typeface="Arial" pitchFamily="34" charset="0"/>
              </a:rPr>
              <a:t>500 µm FOV – 10 µm x-ray beam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AD6FC-4CA7-45D0-B83D-EF39901D9B6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59110" y="2871752"/>
            <a:ext cx="1253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Oxy-nitride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8543110" y="3524102"/>
            <a:ext cx="776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Oxide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10131013" y="3442902"/>
            <a:ext cx="861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Silicide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9117" y="871677"/>
            <a:ext cx="8853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Most recent generation of XPS instrument include the ability to scan the X-ray </a:t>
            </a:r>
            <a:r>
              <a:rPr lang="en-US" dirty="0" err="1" smtClean="0"/>
              <a:t>monochromator</a:t>
            </a:r>
            <a:r>
              <a:rPr lang="en-US" dirty="0" smtClean="0"/>
              <a:t>, or the acceptance area of the analyzer to create images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Provides imaging down to ~10um, but with low S/N</a:t>
            </a:r>
            <a:endParaRPr lang="en-US" dirty="0"/>
          </a:p>
        </p:txBody>
      </p:sp>
      <p:grpSp>
        <p:nvGrpSpPr>
          <p:cNvPr id="92" name="Group 91"/>
          <p:cNvGrpSpPr/>
          <p:nvPr/>
        </p:nvGrpSpPr>
        <p:grpSpPr>
          <a:xfrm rot="16200000">
            <a:off x="-1363487" y="5135333"/>
            <a:ext cx="3080350" cy="313680"/>
            <a:chOff x="1" y="1"/>
            <a:chExt cx="3080350" cy="313680"/>
          </a:xfrm>
        </p:grpSpPr>
        <p:sp>
          <p:nvSpPr>
            <p:cNvPr id="93" name="Text Box 6"/>
            <p:cNvSpPr txBox="1">
              <a:spLocks noChangeArrowheads="1"/>
            </p:cNvSpPr>
            <p:nvPr/>
          </p:nvSpPr>
          <p:spPr bwMode="auto">
            <a:xfrm>
              <a:off x="323721" y="1"/>
              <a:ext cx="2756630" cy="30777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Helvetica" charset="0"/>
                </a:rPr>
                <a:t>UW- Madison Geoscience  777</a:t>
              </a:r>
            </a:p>
          </p:txBody>
        </p:sp>
        <p:pic>
          <p:nvPicPr>
            <p:cNvPr id="94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325298" cy="313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4352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511" y="806493"/>
            <a:ext cx="9404723" cy="1400530"/>
          </a:xfrm>
        </p:spPr>
        <p:txBody>
          <a:bodyPr/>
          <a:lstStyle/>
          <a:p>
            <a:r>
              <a:rPr lang="en-US" dirty="0" smtClean="0"/>
              <a:t>Chemistry by Auger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846" y="1679658"/>
            <a:ext cx="6694488" cy="5481317"/>
          </a:xfrm>
        </p:spPr>
        <p:txBody>
          <a:bodyPr>
            <a:normAutofit/>
          </a:bodyPr>
          <a:lstStyle/>
          <a:p>
            <a:r>
              <a:rPr lang="en-US" dirty="0" smtClean="0"/>
              <a:t>Auger electrons are also sensitive to initial and final state effects.</a:t>
            </a:r>
          </a:p>
          <a:p>
            <a:r>
              <a:rPr lang="en-US" dirty="0" smtClean="0"/>
              <a:t>3-electron transitions create more complicated response to chemical states</a:t>
            </a:r>
          </a:p>
          <a:p>
            <a:r>
              <a:rPr lang="en-US" dirty="0" smtClean="0"/>
              <a:t>Chemical state interpretation possible through peak shift and line shape analysis.</a:t>
            </a:r>
          </a:p>
          <a:p>
            <a:r>
              <a:rPr lang="en-US" dirty="0" smtClean="0"/>
              <a:t>More reliant to comparison to reference materials.</a:t>
            </a:r>
          </a:p>
          <a:p>
            <a:r>
              <a:rPr lang="en-US" dirty="0" smtClean="0"/>
              <a:t>Linear least squares fitting, Principal Component </a:t>
            </a:r>
            <a:r>
              <a:rPr lang="en-US" dirty="0"/>
              <a:t>A</a:t>
            </a:r>
            <a:r>
              <a:rPr lang="en-US" dirty="0" smtClean="0"/>
              <a:t>nalysis and Target Factor Analysis are some of the numerical techniques used to identify and quantify chemical state analysis of Auger spectra.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57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365" y="49848"/>
            <a:ext cx="5031635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" y="1"/>
            <a:ext cx="3080350" cy="313680"/>
            <a:chOff x="1" y="1"/>
            <a:chExt cx="3080350" cy="313680"/>
          </a:xfrm>
        </p:grpSpPr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323721" y="1"/>
              <a:ext cx="2756630" cy="30777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Helvetica" charset="0"/>
                </a:rPr>
                <a:t>UW- Madison Geoscience  777</a:t>
              </a:r>
            </a:p>
          </p:txBody>
        </p:sp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325298" cy="313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7126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659" y="134436"/>
            <a:ext cx="12192000" cy="1143000"/>
          </a:xfrm>
        </p:spPr>
        <p:txBody>
          <a:bodyPr/>
          <a:lstStyle/>
          <a:p>
            <a:r>
              <a:rPr lang="en-US" dirty="0" smtClean="0"/>
              <a:t>Auger Chemical State Analysis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7659" y="927189"/>
            <a:ext cx="10196701" cy="446276"/>
          </a:xfrm>
          <a:prstGeom prst="rect">
            <a:avLst/>
          </a:prstGeom>
          <a:noFill/>
        </p:spPr>
        <p:txBody>
          <a:bodyPr wrap="none" lIns="76200" tIns="38100" rIns="76200" bIns="38100" rtlCol="0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+mj-lt"/>
              </a:rPr>
              <a:t>High Energy Resolution Imaging of Semiconductor Chemical States </a:t>
            </a:r>
          </a:p>
        </p:txBody>
      </p:sp>
      <p:grpSp>
        <p:nvGrpSpPr>
          <p:cNvPr id="21" name="Group 125"/>
          <p:cNvGrpSpPr>
            <a:grpSpLocks/>
          </p:cNvGrpSpPr>
          <p:nvPr/>
        </p:nvGrpSpPr>
        <p:grpSpPr bwMode="auto">
          <a:xfrm>
            <a:off x="376203" y="2070188"/>
            <a:ext cx="3935581" cy="3921309"/>
            <a:chOff x="716045" y="1868182"/>
            <a:chExt cx="6408209" cy="6679871"/>
          </a:xfrm>
        </p:grpSpPr>
        <p:sp>
          <p:nvSpPr>
            <p:cNvPr id="22" name="TextBox 564"/>
            <p:cNvSpPr txBox="1">
              <a:spLocks noChangeArrowheads="1"/>
            </p:cNvSpPr>
            <p:nvPr/>
          </p:nvSpPr>
          <p:spPr bwMode="auto">
            <a:xfrm>
              <a:off x="755651" y="2018036"/>
              <a:ext cx="359703" cy="352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67">
                  <a:solidFill>
                    <a:srgbClr val="0094D3"/>
                  </a:solidFill>
                  <a:cs typeface="Arial" charset="0"/>
                </a:rPr>
                <a:t>A</a:t>
              </a:r>
            </a:p>
          </p:txBody>
        </p:sp>
        <p:sp>
          <p:nvSpPr>
            <p:cNvPr id="23" name="TextBox 565"/>
            <p:cNvSpPr txBox="1">
              <a:spLocks noChangeArrowheads="1"/>
            </p:cNvSpPr>
            <p:nvPr/>
          </p:nvSpPr>
          <p:spPr bwMode="auto">
            <a:xfrm>
              <a:off x="4339344" y="2018036"/>
              <a:ext cx="359703" cy="352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67">
                  <a:solidFill>
                    <a:srgbClr val="0094D3"/>
                  </a:solidFill>
                  <a:cs typeface="Arial" charset="0"/>
                </a:rPr>
                <a:t>B</a:t>
              </a:r>
            </a:p>
          </p:txBody>
        </p:sp>
        <p:sp>
          <p:nvSpPr>
            <p:cNvPr id="24" name="TextBox 567"/>
            <p:cNvSpPr txBox="1">
              <a:spLocks noChangeArrowheads="1"/>
            </p:cNvSpPr>
            <p:nvPr/>
          </p:nvSpPr>
          <p:spPr bwMode="auto">
            <a:xfrm>
              <a:off x="1029179" y="5233763"/>
              <a:ext cx="359703" cy="352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67">
                  <a:solidFill>
                    <a:srgbClr val="0094D3"/>
                  </a:solidFill>
                  <a:cs typeface="Arial" charset="0"/>
                </a:rPr>
                <a:t>C</a:t>
              </a:r>
            </a:p>
          </p:txBody>
        </p:sp>
        <p:sp>
          <p:nvSpPr>
            <p:cNvPr id="25" name="Rectangle 157"/>
            <p:cNvSpPr>
              <a:spLocks noChangeArrowheads="1"/>
            </p:cNvSpPr>
            <p:nvPr/>
          </p:nvSpPr>
          <p:spPr bwMode="auto">
            <a:xfrm>
              <a:off x="1070188" y="1901473"/>
              <a:ext cx="1731529" cy="28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333" b="0" dirty="0">
                  <a:solidFill>
                    <a:srgbClr val="000000"/>
                  </a:solidFill>
                  <a:cs typeface="Arial" charset="0"/>
                </a:rPr>
                <a:t>Composite Si KLL</a:t>
              </a: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0" t="18063" r="15096" b="21159"/>
            <a:stretch>
              <a:fillRect/>
            </a:stretch>
          </p:blipFill>
          <p:spPr bwMode="auto">
            <a:xfrm>
              <a:off x="4290356" y="2326913"/>
              <a:ext cx="2626357" cy="2674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Rectangle 26"/>
            <p:cNvSpPr/>
            <p:nvPr/>
          </p:nvSpPr>
          <p:spPr>
            <a:xfrm>
              <a:off x="6407828" y="3064464"/>
              <a:ext cx="402551" cy="1664086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913453" y="2892579"/>
              <a:ext cx="1268415" cy="1310868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316004" y="4313001"/>
              <a:ext cx="429134" cy="16999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31" name="TextBox 135"/>
            <p:cNvSpPr txBox="1">
              <a:spLocks noChangeArrowheads="1"/>
            </p:cNvSpPr>
            <p:nvPr/>
          </p:nvSpPr>
          <p:spPr bwMode="auto">
            <a:xfrm>
              <a:off x="2853421" y="7319608"/>
              <a:ext cx="1569540" cy="437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67" b="0" dirty="0">
                  <a:solidFill>
                    <a:srgbClr val="0000CC"/>
                  </a:solidFill>
                  <a:cs typeface="Arial" charset="0"/>
                </a:rPr>
                <a:t>Elemental Si</a:t>
              </a:r>
            </a:p>
          </p:txBody>
        </p:sp>
        <p:sp>
          <p:nvSpPr>
            <p:cNvPr id="32" name="TextBox 136"/>
            <p:cNvSpPr txBox="1">
              <a:spLocks noChangeArrowheads="1"/>
            </p:cNvSpPr>
            <p:nvPr/>
          </p:nvSpPr>
          <p:spPr bwMode="auto">
            <a:xfrm>
              <a:off x="5734347" y="6148121"/>
              <a:ext cx="986952" cy="437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67" b="0">
                  <a:solidFill>
                    <a:srgbClr val="008000"/>
                  </a:solidFill>
                  <a:cs typeface="Arial" charset="0"/>
                </a:rPr>
                <a:t>Silicide</a:t>
              </a:r>
            </a:p>
          </p:txBody>
        </p:sp>
        <p:sp>
          <p:nvSpPr>
            <p:cNvPr id="33" name="TextBox 137"/>
            <p:cNvSpPr txBox="1">
              <a:spLocks noChangeArrowheads="1"/>
            </p:cNvSpPr>
            <p:nvPr/>
          </p:nvSpPr>
          <p:spPr bwMode="auto">
            <a:xfrm>
              <a:off x="3229965" y="5995323"/>
              <a:ext cx="1583750" cy="437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67" b="0" dirty="0">
                  <a:solidFill>
                    <a:srgbClr val="000000"/>
                  </a:solidFill>
                  <a:cs typeface="Arial" charset="0"/>
                </a:rPr>
                <a:t>Si </a:t>
              </a:r>
              <a:r>
                <a:rPr lang="en-US" altLang="en-US" sz="1467" b="0" dirty="0" err="1">
                  <a:solidFill>
                    <a:srgbClr val="000000"/>
                  </a:solidFill>
                  <a:cs typeface="Arial" charset="0"/>
                </a:rPr>
                <a:t>Oxynitride</a:t>
              </a:r>
              <a:endParaRPr lang="en-US" altLang="en-US" sz="1467" b="0" dirty="0">
                <a:solidFill>
                  <a:srgbClr val="000000"/>
                </a:solidFill>
                <a:cs typeface="Arial" charset="0"/>
              </a:endParaRPr>
            </a:p>
          </p:txBody>
        </p:sp>
        <p:cxnSp>
          <p:nvCxnSpPr>
            <p:cNvPr id="34" name="Straight Arrow Connector 33"/>
            <p:cNvCxnSpPr>
              <a:stCxn id="93" idx="26"/>
            </p:cNvCxnSpPr>
            <p:nvPr/>
          </p:nvCxnSpPr>
          <p:spPr>
            <a:xfrm flipV="1">
              <a:off x="5257141" y="4728550"/>
              <a:ext cx="1124104" cy="1626307"/>
            </a:xfrm>
            <a:prstGeom prst="straightConnector1">
              <a:avLst/>
            </a:prstGeom>
            <a:ln w="25400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92" idx="26"/>
            </p:cNvCxnSpPr>
            <p:nvPr/>
          </p:nvCxnSpPr>
          <p:spPr>
            <a:xfrm flipV="1">
              <a:off x="5257141" y="4195892"/>
              <a:ext cx="822190" cy="1497865"/>
            </a:xfrm>
            <a:prstGeom prst="straightConnector1">
              <a:avLst/>
            </a:prstGeom>
            <a:ln w="25400">
              <a:solidFill>
                <a:srgbClr val="008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94" idx="19"/>
            </p:cNvCxnSpPr>
            <p:nvPr/>
          </p:nvCxnSpPr>
          <p:spPr>
            <a:xfrm flipV="1">
              <a:off x="4311526" y="4511331"/>
              <a:ext cx="1038656" cy="15318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157"/>
            <p:cNvSpPr>
              <a:spLocks noChangeArrowheads="1"/>
            </p:cNvSpPr>
            <p:nvPr/>
          </p:nvSpPr>
          <p:spPr bwMode="auto">
            <a:xfrm>
              <a:off x="4351290" y="1868182"/>
              <a:ext cx="2772964" cy="28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333" b="0" dirty="0">
                  <a:solidFill>
                    <a:srgbClr val="000000"/>
                  </a:solidFill>
                  <a:cs typeface="Arial" charset="0"/>
                </a:rPr>
                <a:t>Si KLL image with ROI areas</a:t>
              </a:r>
            </a:p>
          </p:txBody>
        </p:sp>
        <p:sp>
          <p:nvSpPr>
            <p:cNvPr id="38" name="Rectangle 157"/>
            <p:cNvSpPr>
              <a:spLocks noChangeArrowheads="1"/>
            </p:cNvSpPr>
            <p:nvPr/>
          </p:nvSpPr>
          <p:spPr bwMode="auto">
            <a:xfrm>
              <a:off x="2554431" y="5175937"/>
              <a:ext cx="2023919" cy="28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333" b="0" dirty="0">
                  <a:solidFill>
                    <a:srgbClr val="000000"/>
                  </a:solidFill>
                  <a:cs typeface="Arial" charset="0"/>
                </a:rPr>
                <a:t>Si KLL Basis Spectra</a:t>
              </a:r>
            </a:p>
          </p:txBody>
        </p:sp>
        <p:sp>
          <p:nvSpPr>
            <p:cNvPr id="39" name="Rectangle 143"/>
            <p:cNvSpPr>
              <a:spLocks noChangeArrowheads="1"/>
            </p:cNvSpPr>
            <p:nvPr/>
          </p:nvSpPr>
          <p:spPr bwMode="auto">
            <a:xfrm>
              <a:off x="1327150" y="5592763"/>
              <a:ext cx="5429250" cy="256540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800" b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0" name="Line 75"/>
            <p:cNvSpPr>
              <a:spLocks noChangeShapeType="1"/>
            </p:cNvSpPr>
            <p:nvPr/>
          </p:nvSpPr>
          <p:spPr bwMode="auto">
            <a:xfrm>
              <a:off x="1327150" y="5592763"/>
              <a:ext cx="542925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1" name="Line 76"/>
            <p:cNvSpPr>
              <a:spLocks noChangeShapeType="1"/>
            </p:cNvSpPr>
            <p:nvPr/>
          </p:nvSpPr>
          <p:spPr bwMode="auto">
            <a:xfrm>
              <a:off x="1327150" y="8158163"/>
              <a:ext cx="542925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2" name="Line 77"/>
            <p:cNvSpPr>
              <a:spLocks noChangeShapeType="1"/>
            </p:cNvSpPr>
            <p:nvPr/>
          </p:nvSpPr>
          <p:spPr bwMode="auto">
            <a:xfrm flipV="1">
              <a:off x="6756400" y="5592763"/>
              <a:ext cx="0" cy="2565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3" name="Line 78"/>
            <p:cNvSpPr>
              <a:spLocks noChangeShapeType="1"/>
            </p:cNvSpPr>
            <p:nvPr/>
          </p:nvSpPr>
          <p:spPr bwMode="auto">
            <a:xfrm flipV="1">
              <a:off x="1327150" y="5592763"/>
              <a:ext cx="0" cy="2565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4" name="Line 79"/>
            <p:cNvSpPr>
              <a:spLocks noChangeShapeType="1"/>
            </p:cNvSpPr>
            <p:nvPr/>
          </p:nvSpPr>
          <p:spPr bwMode="auto">
            <a:xfrm>
              <a:off x="1327150" y="8158163"/>
              <a:ext cx="542925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5" name="Line 80"/>
            <p:cNvSpPr>
              <a:spLocks noChangeShapeType="1"/>
            </p:cNvSpPr>
            <p:nvPr/>
          </p:nvSpPr>
          <p:spPr bwMode="auto">
            <a:xfrm flipV="1">
              <a:off x="1327150" y="5592763"/>
              <a:ext cx="0" cy="2565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6" name="Line 81"/>
            <p:cNvSpPr>
              <a:spLocks noChangeShapeType="1"/>
            </p:cNvSpPr>
            <p:nvPr/>
          </p:nvSpPr>
          <p:spPr bwMode="auto">
            <a:xfrm flipV="1">
              <a:off x="1327150" y="8045450"/>
              <a:ext cx="0" cy="1127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7" name="Line 82"/>
            <p:cNvSpPr>
              <a:spLocks noChangeShapeType="1"/>
            </p:cNvSpPr>
            <p:nvPr/>
          </p:nvSpPr>
          <p:spPr bwMode="auto">
            <a:xfrm>
              <a:off x="1327150" y="5592763"/>
              <a:ext cx="0" cy="984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8" name="Rectangle 152"/>
            <p:cNvSpPr>
              <a:spLocks noChangeArrowheads="1"/>
            </p:cNvSpPr>
            <p:nvPr/>
          </p:nvSpPr>
          <p:spPr bwMode="auto">
            <a:xfrm>
              <a:off x="1193800" y="8199440"/>
              <a:ext cx="292309" cy="169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800" b="0">
                  <a:solidFill>
                    <a:srgbClr val="000000"/>
                  </a:solidFill>
                  <a:cs typeface="Arial" charset="0"/>
                </a:rPr>
                <a:t>1604</a:t>
              </a:r>
            </a:p>
          </p:txBody>
        </p:sp>
        <p:sp>
          <p:nvSpPr>
            <p:cNvPr id="49" name="Line 84"/>
            <p:cNvSpPr>
              <a:spLocks noChangeShapeType="1"/>
            </p:cNvSpPr>
            <p:nvPr/>
          </p:nvSpPr>
          <p:spPr bwMode="auto">
            <a:xfrm flipV="1">
              <a:off x="1868488" y="8045450"/>
              <a:ext cx="0" cy="1127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0" name="Line 85"/>
            <p:cNvSpPr>
              <a:spLocks noChangeShapeType="1"/>
            </p:cNvSpPr>
            <p:nvPr/>
          </p:nvSpPr>
          <p:spPr bwMode="auto">
            <a:xfrm>
              <a:off x="1868488" y="5592763"/>
              <a:ext cx="0" cy="984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1" name="Line 87"/>
            <p:cNvSpPr>
              <a:spLocks noChangeShapeType="1"/>
            </p:cNvSpPr>
            <p:nvPr/>
          </p:nvSpPr>
          <p:spPr bwMode="auto">
            <a:xfrm flipV="1">
              <a:off x="2409825" y="8045450"/>
              <a:ext cx="0" cy="1127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2" name="Line 88"/>
            <p:cNvSpPr>
              <a:spLocks noChangeShapeType="1"/>
            </p:cNvSpPr>
            <p:nvPr/>
          </p:nvSpPr>
          <p:spPr bwMode="auto">
            <a:xfrm>
              <a:off x="2409825" y="5592763"/>
              <a:ext cx="0" cy="984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3" name="Rectangle 157"/>
            <p:cNvSpPr>
              <a:spLocks noChangeArrowheads="1"/>
            </p:cNvSpPr>
            <p:nvPr/>
          </p:nvSpPr>
          <p:spPr bwMode="auto">
            <a:xfrm>
              <a:off x="2274888" y="8199440"/>
              <a:ext cx="292309" cy="169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800" b="0">
                  <a:solidFill>
                    <a:srgbClr val="000000"/>
                  </a:solidFill>
                  <a:cs typeface="Arial" charset="0"/>
                </a:rPr>
                <a:t>1608</a:t>
              </a:r>
            </a:p>
          </p:txBody>
        </p:sp>
        <p:sp>
          <p:nvSpPr>
            <p:cNvPr id="54" name="Line 90"/>
            <p:cNvSpPr>
              <a:spLocks noChangeShapeType="1"/>
            </p:cNvSpPr>
            <p:nvPr/>
          </p:nvSpPr>
          <p:spPr bwMode="auto">
            <a:xfrm flipV="1">
              <a:off x="2949575" y="8045450"/>
              <a:ext cx="0" cy="1127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" name="Line 91"/>
            <p:cNvSpPr>
              <a:spLocks noChangeShapeType="1"/>
            </p:cNvSpPr>
            <p:nvPr/>
          </p:nvSpPr>
          <p:spPr bwMode="auto">
            <a:xfrm>
              <a:off x="2949575" y="5592763"/>
              <a:ext cx="0" cy="984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6" name="Line 93"/>
            <p:cNvSpPr>
              <a:spLocks noChangeShapeType="1"/>
            </p:cNvSpPr>
            <p:nvPr/>
          </p:nvSpPr>
          <p:spPr bwMode="auto">
            <a:xfrm flipV="1">
              <a:off x="3497263" y="8045450"/>
              <a:ext cx="0" cy="1127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7" name="Line 94"/>
            <p:cNvSpPr>
              <a:spLocks noChangeShapeType="1"/>
            </p:cNvSpPr>
            <p:nvPr/>
          </p:nvSpPr>
          <p:spPr bwMode="auto">
            <a:xfrm>
              <a:off x="3497263" y="5592763"/>
              <a:ext cx="0" cy="984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8" name="Rectangle 162"/>
            <p:cNvSpPr>
              <a:spLocks noChangeArrowheads="1"/>
            </p:cNvSpPr>
            <p:nvPr/>
          </p:nvSpPr>
          <p:spPr bwMode="auto">
            <a:xfrm>
              <a:off x="3363914" y="8199440"/>
              <a:ext cx="292309" cy="169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800" b="0">
                  <a:solidFill>
                    <a:srgbClr val="000000"/>
                  </a:solidFill>
                  <a:cs typeface="Arial" charset="0"/>
                </a:rPr>
                <a:t>1612</a:t>
              </a:r>
            </a:p>
          </p:txBody>
        </p:sp>
        <p:sp>
          <p:nvSpPr>
            <p:cNvPr id="59" name="Line 96"/>
            <p:cNvSpPr>
              <a:spLocks noChangeShapeType="1"/>
            </p:cNvSpPr>
            <p:nvPr/>
          </p:nvSpPr>
          <p:spPr bwMode="auto">
            <a:xfrm flipV="1">
              <a:off x="4038600" y="8045450"/>
              <a:ext cx="0" cy="1127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0" name="Line 97"/>
            <p:cNvSpPr>
              <a:spLocks noChangeShapeType="1"/>
            </p:cNvSpPr>
            <p:nvPr/>
          </p:nvSpPr>
          <p:spPr bwMode="auto">
            <a:xfrm>
              <a:off x="4038600" y="5592763"/>
              <a:ext cx="0" cy="984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1" name="Line 99"/>
            <p:cNvSpPr>
              <a:spLocks noChangeShapeType="1"/>
            </p:cNvSpPr>
            <p:nvPr/>
          </p:nvSpPr>
          <p:spPr bwMode="auto">
            <a:xfrm flipV="1">
              <a:off x="4578350" y="8045450"/>
              <a:ext cx="0" cy="1127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2" name="Line 100"/>
            <p:cNvSpPr>
              <a:spLocks noChangeShapeType="1"/>
            </p:cNvSpPr>
            <p:nvPr/>
          </p:nvSpPr>
          <p:spPr bwMode="auto">
            <a:xfrm>
              <a:off x="4578350" y="5592763"/>
              <a:ext cx="0" cy="984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3" name="Rectangle 167"/>
            <p:cNvSpPr>
              <a:spLocks noChangeArrowheads="1"/>
            </p:cNvSpPr>
            <p:nvPr/>
          </p:nvSpPr>
          <p:spPr bwMode="auto">
            <a:xfrm>
              <a:off x="4444998" y="8199440"/>
              <a:ext cx="292309" cy="169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800" b="0">
                  <a:solidFill>
                    <a:srgbClr val="000000"/>
                  </a:solidFill>
                  <a:cs typeface="Arial" charset="0"/>
                </a:rPr>
                <a:t>1616</a:t>
              </a:r>
            </a:p>
          </p:txBody>
        </p:sp>
        <p:sp>
          <p:nvSpPr>
            <p:cNvPr id="64" name="Line 102"/>
            <p:cNvSpPr>
              <a:spLocks noChangeShapeType="1"/>
            </p:cNvSpPr>
            <p:nvPr/>
          </p:nvSpPr>
          <p:spPr bwMode="auto">
            <a:xfrm flipV="1">
              <a:off x="5126038" y="8045450"/>
              <a:ext cx="0" cy="1127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5" name="Line 103"/>
            <p:cNvSpPr>
              <a:spLocks noChangeShapeType="1"/>
            </p:cNvSpPr>
            <p:nvPr/>
          </p:nvSpPr>
          <p:spPr bwMode="auto">
            <a:xfrm>
              <a:off x="5126038" y="5592763"/>
              <a:ext cx="0" cy="984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6" name="Line 105"/>
            <p:cNvSpPr>
              <a:spLocks noChangeShapeType="1"/>
            </p:cNvSpPr>
            <p:nvPr/>
          </p:nvSpPr>
          <p:spPr bwMode="auto">
            <a:xfrm flipV="1">
              <a:off x="5667375" y="8045450"/>
              <a:ext cx="0" cy="1127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" name="Line 106"/>
            <p:cNvSpPr>
              <a:spLocks noChangeShapeType="1"/>
            </p:cNvSpPr>
            <p:nvPr/>
          </p:nvSpPr>
          <p:spPr bwMode="auto">
            <a:xfrm>
              <a:off x="5667375" y="5592763"/>
              <a:ext cx="0" cy="984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8" name="Rectangle 172"/>
            <p:cNvSpPr>
              <a:spLocks noChangeArrowheads="1"/>
            </p:cNvSpPr>
            <p:nvPr/>
          </p:nvSpPr>
          <p:spPr bwMode="auto">
            <a:xfrm>
              <a:off x="5532438" y="8199440"/>
              <a:ext cx="292309" cy="169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800" b="0">
                  <a:solidFill>
                    <a:srgbClr val="000000"/>
                  </a:solidFill>
                  <a:cs typeface="Arial" charset="0"/>
                </a:rPr>
                <a:t>1620</a:t>
              </a:r>
            </a:p>
          </p:txBody>
        </p:sp>
        <p:sp>
          <p:nvSpPr>
            <p:cNvPr id="69" name="Line 108"/>
            <p:cNvSpPr>
              <a:spLocks noChangeShapeType="1"/>
            </p:cNvSpPr>
            <p:nvPr/>
          </p:nvSpPr>
          <p:spPr bwMode="auto">
            <a:xfrm flipV="1">
              <a:off x="6207125" y="8045450"/>
              <a:ext cx="0" cy="1127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0" name="Line 109"/>
            <p:cNvSpPr>
              <a:spLocks noChangeShapeType="1"/>
            </p:cNvSpPr>
            <p:nvPr/>
          </p:nvSpPr>
          <p:spPr bwMode="auto">
            <a:xfrm>
              <a:off x="6207125" y="5592763"/>
              <a:ext cx="0" cy="984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1" name="Line 111"/>
            <p:cNvSpPr>
              <a:spLocks noChangeShapeType="1"/>
            </p:cNvSpPr>
            <p:nvPr/>
          </p:nvSpPr>
          <p:spPr bwMode="auto">
            <a:xfrm flipV="1">
              <a:off x="6756400" y="8045450"/>
              <a:ext cx="0" cy="1127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2" name="Line 112"/>
            <p:cNvSpPr>
              <a:spLocks noChangeShapeType="1"/>
            </p:cNvSpPr>
            <p:nvPr/>
          </p:nvSpPr>
          <p:spPr bwMode="auto">
            <a:xfrm>
              <a:off x="6756400" y="5592763"/>
              <a:ext cx="0" cy="984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3" name="Rectangle 177"/>
            <p:cNvSpPr>
              <a:spLocks noChangeArrowheads="1"/>
            </p:cNvSpPr>
            <p:nvPr/>
          </p:nvSpPr>
          <p:spPr bwMode="auto">
            <a:xfrm>
              <a:off x="6621463" y="8199440"/>
              <a:ext cx="292309" cy="169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800" b="0">
                  <a:solidFill>
                    <a:srgbClr val="000000"/>
                  </a:solidFill>
                  <a:cs typeface="Arial" charset="0"/>
                </a:rPr>
                <a:t>1624</a:t>
              </a:r>
            </a:p>
          </p:txBody>
        </p:sp>
        <p:sp>
          <p:nvSpPr>
            <p:cNvPr id="74" name="Line 114"/>
            <p:cNvSpPr>
              <a:spLocks noChangeShapeType="1"/>
            </p:cNvSpPr>
            <p:nvPr/>
          </p:nvSpPr>
          <p:spPr bwMode="auto">
            <a:xfrm>
              <a:off x="1327150" y="8158163"/>
              <a:ext cx="508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5" name="Line 115"/>
            <p:cNvSpPr>
              <a:spLocks noChangeShapeType="1"/>
            </p:cNvSpPr>
            <p:nvPr/>
          </p:nvSpPr>
          <p:spPr bwMode="auto">
            <a:xfrm flipH="1">
              <a:off x="6697663" y="8158163"/>
              <a:ext cx="5873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6" name="Line 117"/>
            <p:cNvSpPr>
              <a:spLocks noChangeShapeType="1"/>
            </p:cNvSpPr>
            <p:nvPr/>
          </p:nvSpPr>
          <p:spPr bwMode="auto">
            <a:xfrm>
              <a:off x="1327150" y="7642225"/>
              <a:ext cx="508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7" name="Line 118"/>
            <p:cNvSpPr>
              <a:spLocks noChangeShapeType="1"/>
            </p:cNvSpPr>
            <p:nvPr/>
          </p:nvSpPr>
          <p:spPr bwMode="auto">
            <a:xfrm flipH="1">
              <a:off x="6697663" y="7642225"/>
              <a:ext cx="5873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8" name="Line 120"/>
            <p:cNvSpPr>
              <a:spLocks noChangeShapeType="1"/>
            </p:cNvSpPr>
            <p:nvPr/>
          </p:nvSpPr>
          <p:spPr bwMode="auto">
            <a:xfrm>
              <a:off x="1327150" y="7126288"/>
              <a:ext cx="508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9" name="Line 121"/>
            <p:cNvSpPr>
              <a:spLocks noChangeShapeType="1"/>
            </p:cNvSpPr>
            <p:nvPr/>
          </p:nvSpPr>
          <p:spPr bwMode="auto">
            <a:xfrm flipH="1">
              <a:off x="6697663" y="7126288"/>
              <a:ext cx="5873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0" name="Line 123"/>
            <p:cNvSpPr>
              <a:spLocks noChangeShapeType="1"/>
            </p:cNvSpPr>
            <p:nvPr/>
          </p:nvSpPr>
          <p:spPr bwMode="auto">
            <a:xfrm>
              <a:off x="1327150" y="6610350"/>
              <a:ext cx="508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1" name="Line 124"/>
            <p:cNvSpPr>
              <a:spLocks noChangeShapeType="1"/>
            </p:cNvSpPr>
            <p:nvPr/>
          </p:nvSpPr>
          <p:spPr bwMode="auto">
            <a:xfrm flipH="1">
              <a:off x="6697663" y="6610350"/>
              <a:ext cx="5873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2" name="Line 126"/>
            <p:cNvSpPr>
              <a:spLocks noChangeShapeType="1"/>
            </p:cNvSpPr>
            <p:nvPr/>
          </p:nvSpPr>
          <p:spPr bwMode="auto">
            <a:xfrm>
              <a:off x="1327150" y="6094413"/>
              <a:ext cx="508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3" name="Line 127"/>
            <p:cNvSpPr>
              <a:spLocks noChangeShapeType="1"/>
            </p:cNvSpPr>
            <p:nvPr/>
          </p:nvSpPr>
          <p:spPr bwMode="auto">
            <a:xfrm flipH="1">
              <a:off x="6697663" y="6094413"/>
              <a:ext cx="5873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4" name="Line 129"/>
            <p:cNvSpPr>
              <a:spLocks noChangeShapeType="1"/>
            </p:cNvSpPr>
            <p:nvPr/>
          </p:nvSpPr>
          <p:spPr bwMode="auto">
            <a:xfrm>
              <a:off x="1327150" y="5592763"/>
              <a:ext cx="508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5" name="Line 130"/>
            <p:cNvSpPr>
              <a:spLocks noChangeShapeType="1"/>
            </p:cNvSpPr>
            <p:nvPr/>
          </p:nvSpPr>
          <p:spPr bwMode="auto">
            <a:xfrm flipH="1">
              <a:off x="6697663" y="5592763"/>
              <a:ext cx="5873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6" name="Line 134"/>
            <p:cNvSpPr>
              <a:spLocks noChangeShapeType="1"/>
            </p:cNvSpPr>
            <p:nvPr/>
          </p:nvSpPr>
          <p:spPr bwMode="auto">
            <a:xfrm>
              <a:off x="1159403" y="5592763"/>
              <a:ext cx="542925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7" name="Line 135"/>
            <p:cNvSpPr>
              <a:spLocks noChangeShapeType="1"/>
            </p:cNvSpPr>
            <p:nvPr/>
          </p:nvSpPr>
          <p:spPr bwMode="auto">
            <a:xfrm>
              <a:off x="1327150" y="8158163"/>
              <a:ext cx="542925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8" name="Line 136"/>
            <p:cNvSpPr>
              <a:spLocks noChangeShapeType="1"/>
            </p:cNvSpPr>
            <p:nvPr/>
          </p:nvSpPr>
          <p:spPr bwMode="auto">
            <a:xfrm flipV="1">
              <a:off x="6756400" y="5592763"/>
              <a:ext cx="0" cy="2565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9" name="Line 137"/>
            <p:cNvSpPr>
              <a:spLocks noChangeShapeType="1"/>
            </p:cNvSpPr>
            <p:nvPr/>
          </p:nvSpPr>
          <p:spPr bwMode="auto">
            <a:xfrm flipV="1">
              <a:off x="1327150" y="5592763"/>
              <a:ext cx="0" cy="2565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0" name="Rectangle 194"/>
            <p:cNvSpPr>
              <a:spLocks noChangeArrowheads="1"/>
            </p:cNvSpPr>
            <p:nvPr/>
          </p:nvSpPr>
          <p:spPr bwMode="auto">
            <a:xfrm>
              <a:off x="3491946" y="8378826"/>
              <a:ext cx="1124581" cy="169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800" b="0">
                  <a:solidFill>
                    <a:srgbClr val="000000"/>
                  </a:solidFill>
                  <a:cs typeface="Arial" charset="0"/>
                </a:rPr>
                <a:t>Kinetic Energy (eV)</a:t>
              </a:r>
            </a:p>
          </p:txBody>
        </p:sp>
        <p:sp>
          <p:nvSpPr>
            <p:cNvPr id="91" name="Rectangle 195"/>
            <p:cNvSpPr>
              <a:spLocks noChangeArrowheads="1"/>
            </p:cNvSpPr>
            <p:nvPr/>
          </p:nvSpPr>
          <p:spPr bwMode="auto">
            <a:xfrm rot="16200000">
              <a:off x="929386" y="6857837"/>
              <a:ext cx="528832" cy="155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800" b="0">
                  <a:solidFill>
                    <a:srgbClr val="000000"/>
                  </a:solidFill>
                  <a:cs typeface="Arial" charset="0"/>
                </a:rPr>
                <a:t>Intensity</a:t>
              </a:r>
            </a:p>
          </p:txBody>
        </p:sp>
        <p:sp>
          <p:nvSpPr>
            <p:cNvPr id="92" name="Freeform 196"/>
            <p:cNvSpPr>
              <a:spLocks/>
            </p:cNvSpPr>
            <p:nvPr/>
          </p:nvSpPr>
          <p:spPr bwMode="auto">
            <a:xfrm>
              <a:off x="1731963" y="5592763"/>
              <a:ext cx="4886325" cy="2156777"/>
            </a:xfrm>
            <a:custGeom>
              <a:avLst/>
              <a:gdLst>
                <a:gd name="T0" fmla="*/ 0 w 3078"/>
                <a:gd name="T1" fmla="*/ 2147483647 h 386"/>
                <a:gd name="T2" fmla="*/ 2147483647 w 3078"/>
                <a:gd name="T3" fmla="*/ 2147483647 h 386"/>
                <a:gd name="T4" fmla="*/ 2147483647 w 3078"/>
                <a:gd name="T5" fmla="*/ 2147483647 h 386"/>
                <a:gd name="T6" fmla="*/ 2147483647 w 3078"/>
                <a:gd name="T7" fmla="*/ 2147483647 h 386"/>
                <a:gd name="T8" fmla="*/ 2147483647 w 3078"/>
                <a:gd name="T9" fmla="*/ 2147483647 h 386"/>
                <a:gd name="T10" fmla="*/ 2147483647 w 3078"/>
                <a:gd name="T11" fmla="*/ 2147483647 h 386"/>
                <a:gd name="T12" fmla="*/ 2147483647 w 3078"/>
                <a:gd name="T13" fmla="*/ 2147483647 h 386"/>
                <a:gd name="T14" fmla="*/ 2147483647 w 3078"/>
                <a:gd name="T15" fmla="*/ 2147483647 h 386"/>
                <a:gd name="T16" fmla="*/ 2147483647 w 3078"/>
                <a:gd name="T17" fmla="*/ 2147483647 h 386"/>
                <a:gd name="T18" fmla="*/ 2147483647 w 3078"/>
                <a:gd name="T19" fmla="*/ 2147483647 h 386"/>
                <a:gd name="T20" fmla="*/ 2147483647 w 3078"/>
                <a:gd name="T21" fmla="*/ 2147483647 h 386"/>
                <a:gd name="T22" fmla="*/ 2147483647 w 3078"/>
                <a:gd name="T23" fmla="*/ 2147483647 h 386"/>
                <a:gd name="T24" fmla="*/ 2147483647 w 3078"/>
                <a:gd name="T25" fmla="*/ 2147483647 h 386"/>
                <a:gd name="T26" fmla="*/ 2147483647 w 3078"/>
                <a:gd name="T27" fmla="*/ 2147483647 h 386"/>
                <a:gd name="T28" fmla="*/ 2147483647 w 3078"/>
                <a:gd name="T29" fmla="*/ 2147483647 h 386"/>
                <a:gd name="T30" fmla="*/ 2147483647 w 3078"/>
                <a:gd name="T31" fmla="*/ 2147483647 h 386"/>
                <a:gd name="T32" fmla="*/ 2147483647 w 3078"/>
                <a:gd name="T33" fmla="*/ 2147483647 h 386"/>
                <a:gd name="T34" fmla="*/ 2147483647 w 3078"/>
                <a:gd name="T35" fmla="*/ 2147483647 h 386"/>
                <a:gd name="T36" fmla="*/ 2147483647 w 3078"/>
                <a:gd name="T37" fmla="*/ 2147483647 h 386"/>
                <a:gd name="T38" fmla="*/ 2147483647 w 3078"/>
                <a:gd name="T39" fmla="*/ 2147483647 h 386"/>
                <a:gd name="T40" fmla="*/ 2147483647 w 3078"/>
                <a:gd name="T41" fmla="*/ 2147483647 h 386"/>
                <a:gd name="T42" fmla="*/ 2147483647 w 3078"/>
                <a:gd name="T43" fmla="*/ 2147483647 h 386"/>
                <a:gd name="T44" fmla="*/ 2147483647 w 3078"/>
                <a:gd name="T45" fmla="*/ 2147483647 h 386"/>
                <a:gd name="T46" fmla="*/ 2147483647 w 3078"/>
                <a:gd name="T47" fmla="*/ 2147483647 h 386"/>
                <a:gd name="T48" fmla="*/ 2147483647 w 3078"/>
                <a:gd name="T49" fmla="*/ 2147483647 h 386"/>
                <a:gd name="T50" fmla="*/ 2147483647 w 3078"/>
                <a:gd name="T51" fmla="*/ 0 h 386"/>
                <a:gd name="T52" fmla="*/ 2147483647 w 3078"/>
                <a:gd name="T53" fmla="*/ 2147483647 h 386"/>
                <a:gd name="T54" fmla="*/ 2147483647 w 3078"/>
                <a:gd name="T55" fmla="*/ 2147483647 h 386"/>
                <a:gd name="T56" fmla="*/ 2147483647 w 3078"/>
                <a:gd name="T57" fmla="*/ 2147483647 h 386"/>
                <a:gd name="T58" fmla="*/ 2147483647 w 3078"/>
                <a:gd name="T59" fmla="*/ 2147483647 h 386"/>
                <a:gd name="T60" fmla="*/ 2147483647 w 3078"/>
                <a:gd name="T61" fmla="*/ 2147483647 h 386"/>
                <a:gd name="T62" fmla="*/ 2147483647 w 3078"/>
                <a:gd name="T63" fmla="*/ 2147483647 h 386"/>
                <a:gd name="T64" fmla="*/ 2147483647 w 3078"/>
                <a:gd name="T65" fmla="*/ 2147483647 h 386"/>
                <a:gd name="T66" fmla="*/ 2147483647 w 3078"/>
                <a:gd name="T67" fmla="*/ 2147483647 h 386"/>
                <a:gd name="T68" fmla="*/ 2147483647 w 3078"/>
                <a:gd name="T69" fmla="*/ 2147483647 h 386"/>
                <a:gd name="T70" fmla="*/ 2147483647 w 3078"/>
                <a:gd name="T71" fmla="*/ 2147483647 h 386"/>
                <a:gd name="T72" fmla="*/ 2147483647 w 3078"/>
                <a:gd name="T73" fmla="*/ 2147483647 h 38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078" h="386">
                  <a:moveTo>
                    <a:pt x="0" y="386"/>
                  </a:moveTo>
                  <a:lnTo>
                    <a:pt x="86" y="378"/>
                  </a:lnTo>
                  <a:lnTo>
                    <a:pt x="172" y="378"/>
                  </a:lnTo>
                  <a:lnTo>
                    <a:pt x="254" y="369"/>
                  </a:lnTo>
                  <a:lnTo>
                    <a:pt x="340" y="360"/>
                  </a:lnTo>
                  <a:lnTo>
                    <a:pt x="427" y="351"/>
                  </a:lnTo>
                  <a:lnTo>
                    <a:pt x="513" y="342"/>
                  </a:lnTo>
                  <a:lnTo>
                    <a:pt x="599" y="325"/>
                  </a:lnTo>
                  <a:lnTo>
                    <a:pt x="685" y="307"/>
                  </a:lnTo>
                  <a:lnTo>
                    <a:pt x="767" y="299"/>
                  </a:lnTo>
                  <a:lnTo>
                    <a:pt x="853" y="281"/>
                  </a:lnTo>
                  <a:lnTo>
                    <a:pt x="940" y="272"/>
                  </a:lnTo>
                  <a:lnTo>
                    <a:pt x="1026" y="263"/>
                  </a:lnTo>
                  <a:lnTo>
                    <a:pt x="1112" y="263"/>
                  </a:lnTo>
                  <a:lnTo>
                    <a:pt x="1198" y="263"/>
                  </a:lnTo>
                  <a:lnTo>
                    <a:pt x="1280" y="255"/>
                  </a:lnTo>
                  <a:lnTo>
                    <a:pt x="1366" y="255"/>
                  </a:lnTo>
                  <a:lnTo>
                    <a:pt x="1453" y="246"/>
                  </a:lnTo>
                  <a:lnTo>
                    <a:pt x="1539" y="237"/>
                  </a:lnTo>
                  <a:lnTo>
                    <a:pt x="1625" y="220"/>
                  </a:lnTo>
                  <a:lnTo>
                    <a:pt x="1707" y="193"/>
                  </a:lnTo>
                  <a:lnTo>
                    <a:pt x="1793" y="149"/>
                  </a:lnTo>
                  <a:lnTo>
                    <a:pt x="1880" y="97"/>
                  </a:lnTo>
                  <a:lnTo>
                    <a:pt x="1966" y="44"/>
                  </a:lnTo>
                  <a:lnTo>
                    <a:pt x="2052" y="9"/>
                  </a:lnTo>
                  <a:lnTo>
                    <a:pt x="2138" y="0"/>
                  </a:lnTo>
                  <a:lnTo>
                    <a:pt x="2220" y="18"/>
                  </a:lnTo>
                  <a:lnTo>
                    <a:pt x="2306" y="44"/>
                  </a:lnTo>
                  <a:lnTo>
                    <a:pt x="2393" y="88"/>
                  </a:lnTo>
                  <a:lnTo>
                    <a:pt x="2479" y="132"/>
                  </a:lnTo>
                  <a:lnTo>
                    <a:pt x="2565" y="167"/>
                  </a:lnTo>
                  <a:lnTo>
                    <a:pt x="2651" y="202"/>
                  </a:lnTo>
                  <a:lnTo>
                    <a:pt x="2733" y="220"/>
                  </a:lnTo>
                  <a:lnTo>
                    <a:pt x="2819" y="246"/>
                  </a:lnTo>
                  <a:lnTo>
                    <a:pt x="2906" y="255"/>
                  </a:lnTo>
                  <a:lnTo>
                    <a:pt x="2992" y="263"/>
                  </a:lnTo>
                  <a:lnTo>
                    <a:pt x="3078" y="263"/>
                  </a:lnTo>
                </a:path>
              </a:pathLst>
            </a:custGeom>
            <a:noFill/>
            <a:ln w="1270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3" name="Freeform 197"/>
            <p:cNvSpPr>
              <a:spLocks/>
            </p:cNvSpPr>
            <p:nvPr/>
          </p:nvSpPr>
          <p:spPr bwMode="auto">
            <a:xfrm>
              <a:off x="1731963" y="5592763"/>
              <a:ext cx="4886325" cy="2452687"/>
            </a:xfrm>
            <a:custGeom>
              <a:avLst/>
              <a:gdLst>
                <a:gd name="T0" fmla="*/ 0 w 3078"/>
                <a:gd name="T1" fmla="*/ 2147483647 h 650"/>
                <a:gd name="T2" fmla="*/ 2147483647 w 3078"/>
                <a:gd name="T3" fmla="*/ 2147483647 h 650"/>
                <a:gd name="T4" fmla="*/ 2147483647 w 3078"/>
                <a:gd name="T5" fmla="*/ 2147483647 h 650"/>
                <a:gd name="T6" fmla="*/ 2147483647 w 3078"/>
                <a:gd name="T7" fmla="*/ 2147483647 h 650"/>
                <a:gd name="T8" fmla="*/ 2147483647 w 3078"/>
                <a:gd name="T9" fmla="*/ 2147483647 h 650"/>
                <a:gd name="T10" fmla="*/ 2147483647 w 3078"/>
                <a:gd name="T11" fmla="*/ 2147483647 h 650"/>
                <a:gd name="T12" fmla="*/ 2147483647 w 3078"/>
                <a:gd name="T13" fmla="*/ 2147483647 h 650"/>
                <a:gd name="T14" fmla="*/ 2147483647 w 3078"/>
                <a:gd name="T15" fmla="*/ 2147483647 h 650"/>
                <a:gd name="T16" fmla="*/ 2147483647 w 3078"/>
                <a:gd name="T17" fmla="*/ 2147483647 h 650"/>
                <a:gd name="T18" fmla="*/ 2147483647 w 3078"/>
                <a:gd name="T19" fmla="*/ 2147483647 h 650"/>
                <a:gd name="T20" fmla="*/ 2147483647 w 3078"/>
                <a:gd name="T21" fmla="*/ 2147483647 h 650"/>
                <a:gd name="T22" fmla="*/ 2147483647 w 3078"/>
                <a:gd name="T23" fmla="*/ 2147483647 h 650"/>
                <a:gd name="T24" fmla="*/ 2147483647 w 3078"/>
                <a:gd name="T25" fmla="*/ 2147483647 h 650"/>
                <a:gd name="T26" fmla="*/ 2147483647 w 3078"/>
                <a:gd name="T27" fmla="*/ 2147483647 h 650"/>
                <a:gd name="T28" fmla="*/ 2147483647 w 3078"/>
                <a:gd name="T29" fmla="*/ 2147483647 h 650"/>
                <a:gd name="T30" fmla="*/ 2147483647 w 3078"/>
                <a:gd name="T31" fmla="*/ 2147483647 h 650"/>
                <a:gd name="T32" fmla="*/ 2147483647 w 3078"/>
                <a:gd name="T33" fmla="*/ 2147483647 h 650"/>
                <a:gd name="T34" fmla="*/ 2147483647 w 3078"/>
                <a:gd name="T35" fmla="*/ 2147483647 h 650"/>
                <a:gd name="T36" fmla="*/ 2147483647 w 3078"/>
                <a:gd name="T37" fmla="*/ 2147483647 h 650"/>
                <a:gd name="T38" fmla="*/ 2147483647 w 3078"/>
                <a:gd name="T39" fmla="*/ 2147483647 h 650"/>
                <a:gd name="T40" fmla="*/ 2147483647 w 3078"/>
                <a:gd name="T41" fmla="*/ 2147483647 h 650"/>
                <a:gd name="T42" fmla="*/ 2147483647 w 3078"/>
                <a:gd name="T43" fmla="*/ 2147483647 h 650"/>
                <a:gd name="T44" fmla="*/ 2147483647 w 3078"/>
                <a:gd name="T45" fmla="*/ 2147483647 h 650"/>
                <a:gd name="T46" fmla="*/ 2147483647 w 3078"/>
                <a:gd name="T47" fmla="*/ 0 h 650"/>
                <a:gd name="T48" fmla="*/ 2147483647 w 3078"/>
                <a:gd name="T49" fmla="*/ 2147483647 h 650"/>
                <a:gd name="T50" fmla="*/ 2147483647 w 3078"/>
                <a:gd name="T51" fmla="*/ 2147483647 h 650"/>
                <a:gd name="T52" fmla="*/ 2147483647 w 3078"/>
                <a:gd name="T53" fmla="*/ 2147483647 h 650"/>
                <a:gd name="T54" fmla="*/ 2147483647 w 3078"/>
                <a:gd name="T55" fmla="*/ 2147483647 h 650"/>
                <a:gd name="T56" fmla="*/ 2147483647 w 3078"/>
                <a:gd name="T57" fmla="*/ 2147483647 h 650"/>
                <a:gd name="T58" fmla="*/ 2147483647 w 3078"/>
                <a:gd name="T59" fmla="*/ 2147483647 h 650"/>
                <a:gd name="T60" fmla="*/ 2147483647 w 3078"/>
                <a:gd name="T61" fmla="*/ 2147483647 h 650"/>
                <a:gd name="T62" fmla="*/ 2147483647 w 3078"/>
                <a:gd name="T63" fmla="*/ 2147483647 h 650"/>
                <a:gd name="T64" fmla="*/ 2147483647 w 3078"/>
                <a:gd name="T65" fmla="*/ 2147483647 h 650"/>
                <a:gd name="T66" fmla="*/ 2147483647 w 3078"/>
                <a:gd name="T67" fmla="*/ 2147483647 h 650"/>
                <a:gd name="T68" fmla="*/ 2147483647 w 3078"/>
                <a:gd name="T69" fmla="*/ 2147483647 h 650"/>
                <a:gd name="T70" fmla="*/ 2147483647 w 3078"/>
                <a:gd name="T71" fmla="*/ 2147483647 h 650"/>
                <a:gd name="T72" fmla="*/ 2147483647 w 3078"/>
                <a:gd name="T73" fmla="*/ 2147483647 h 6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078" h="650">
                  <a:moveTo>
                    <a:pt x="0" y="615"/>
                  </a:moveTo>
                  <a:lnTo>
                    <a:pt x="86" y="615"/>
                  </a:lnTo>
                  <a:lnTo>
                    <a:pt x="172" y="615"/>
                  </a:lnTo>
                  <a:lnTo>
                    <a:pt x="254" y="615"/>
                  </a:lnTo>
                  <a:lnTo>
                    <a:pt x="340" y="615"/>
                  </a:lnTo>
                  <a:lnTo>
                    <a:pt x="427" y="606"/>
                  </a:lnTo>
                  <a:lnTo>
                    <a:pt x="513" y="597"/>
                  </a:lnTo>
                  <a:lnTo>
                    <a:pt x="599" y="589"/>
                  </a:lnTo>
                  <a:lnTo>
                    <a:pt x="685" y="571"/>
                  </a:lnTo>
                  <a:lnTo>
                    <a:pt x="767" y="562"/>
                  </a:lnTo>
                  <a:lnTo>
                    <a:pt x="853" y="562"/>
                  </a:lnTo>
                  <a:lnTo>
                    <a:pt x="940" y="562"/>
                  </a:lnTo>
                  <a:lnTo>
                    <a:pt x="1026" y="571"/>
                  </a:lnTo>
                  <a:lnTo>
                    <a:pt x="1112" y="571"/>
                  </a:lnTo>
                  <a:lnTo>
                    <a:pt x="1198" y="571"/>
                  </a:lnTo>
                  <a:lnTo>
                    <a:pt x="1280" y="553"/>
                  </a:lnTo>
                  <a:lnTo>
                    <a:pt x="1366" y="536"/>
                  </a:lnTo>
                  <a:lnTo>
                    <a:pt x="1453" y="501"/>
                  </a:lnTo>
                  <a:lnTo>
                    <a:pt x="1539" y="439"/>
                  </a:lnTo>
                  <a:lnTo>
                    <a:pt x="1625" y="352"/>
                  </a:lnTo>
                  <a:lnTo>
                    <a:pt x="1707" y="246"/>
                  </a:lnTo>
                  <a:lnTo>
                    <a:pt x="1793" y="132"/>
                  </a:lnTo>
                  <a:lnTo>
                    <a:pt x="1880" y="44"/>
                  </a:lnTo>
                  <a:lnTo>
                    <a:pt x="1966" y="0"/>
                  </a:lnTo>
                  <a:lnTo>
                    <a:pt x="2052" y="18"/>
                  </a:lnTo>
                  <a:lnTo>
                    <a:pt x="2138" y="88"/>
                  </a:lnTo>
                  <a:lnTo>
                    <a:pt x="2220" y="202"/>
                  </a:lnTo>
                  <a:lnTo>
                    <a:pt x="2306" y="308"/>
                  </a:lnTo>
                  <a:lnTo>
                    <a:pt x="2393" y="404"/>
                  </a:lnTo>
                  <a:lnTo>
                    <a:pt x="2479" y="492"/>
                  </a:lnTo>
                  <a:lnTo>
                    <a:pt x="2565" y="553"/>
                  </a:lnTo>
                  <a:lnTo>
                    <a:pt x="2651" y="597"/>
                  </a:lnTo>
                  <a:lnTo>
                    <a:pt x="2733" y="624"/>
                  </a:lnTo>
                  <a:lnTo>
                    <a:pt x="2819" y="641"/>
                  </a:lnTo>
                  <a:lnTo>
                    <a:pt x="2906" y="650"/>
                  </a:lnTo>
                  <a:lnTo>
                    <a:pt x="2992" y="650"/>
                  </a:lnTo>
                  <a:lnTo>
                    <a:pt x="3078" y="650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4" name="Freeform 198"/>
            <p:cNvSpPr>
              <a:spLocks/>
            </p:cNvSpPr>
            <p:nvPr/>
          </p:nvSpPr>
          <p:spPr bwMode="auto">
            <a:xfrm>
              <a:off x="1731963" y="5649913"/>
              <a:ext cx="4886325" cy="2267267"/>
            </a:xfrm>
            <a:custGeom>
              <a:avLst/>
              <a:gdLst>
                <a:gd name="T0" fmla="*/ 0 w 3078"/>
                <a:gd name="T1" fmla="*/ 2147483647 h 351"/>
                <a:gd name="T2" fmla="*/ 2147483647 w 3078"/>
                <a:gd name="T3" fmla="*/ 2147483647 h 351"/>
                <a:gd name="T4" fmla="*/ 2147483647 w 3078"/>
                <a:gd name="T5" fmla="*/ 2147483647 h 351"/>
                <a:gd name="T6" fmla="*/ 2147483647 w 3078"/>
                <a:gd name="T7" fmla="*/ 2147483647 h 351"/>
                <a:gd name="T8" fmla="*/ 2147483647 w 3078"/>
                <a:gd name="T9" fmla="*/ 2147483647 h 351"/>
                <a:gd name="T10" fmla="*/ 2147483647 w 3078"/>
                <a:gd name="T11" fmla="*/ 2147483647 h 351"/>
                <a:gd name="T12" fmla="*/ 2147483647 w 3078"/>
                <a:gd name="T13" fmla="*/ 2147483647 h 351"/>
                <a:gd name="T14" fmla="*/ 2147483647 w 3078"/>
                <a:gd name="T15" fmla="*/ 2147483647 h 351"/>
                <a:gd name="T16" fmla="*/ 2147483647 w 3078"/>
                <a:gd name="T17" fmla="*/ 2147483647 h 351"/>
                <a:gd name="T18" fmla="*/ 2147483647 w 3078"/>
                <a:gd name="T19" fmla="*/ 2147483647 h 351"/>
                <a:gd name="T20" fmla="*/ 2147483647 w 3078"/>
                <a:gd name="T21" fmla="*/ 2147483647 h 351"/>
                <a:gd name="T22" fmla="*/ 2147483647 w 3078"/>
                <a:gd name="T23" fmla="*/ 2147483647 h 351"/>
                <a:gd name="T24" fmla="*/ 2147483647 w 3078"/>
                <a:gd name="T25" fmla="*/ 2147483647 h 351"/>
                <a:gd name="T26" fmla="*/ 2147483647 w 3078"/>
                <a:gd name="T27" fmla="*/ 0 h 351"/>
                <a:gd name="T28" fmla="*/ 2147483647 w 3078"/>
                <a:gd name="T29" fmla="*/ 0 h 351"/>
                <a:gd name="T30" fmla="*/ 2147483647 w 3078"/>
                <a:gd name="T31" fmla="*/ 0 h 351"/>
                <a:gd name="T32" fmla="*/ 2147483647 w 3078"/>
                <a:gd name="T33" fmla="*/ 2147483647 h 351"/>
                <a:gd name="T34" fmla="*/ 2147483647 w 3078"/>
                <a:gd name="T35" fmla="*/ 2147483647 h 351"/>
                <a:gd name="T36" fmla="*/ 2147483647 w 3078"/>
                <a:gd name="T37" fmla="*/ 2147483647 h 351"/>
                <a:gd name="T38" fmla="*/ 2147483647 w 3078"/>
                <a:gd name="T39" fmla="*/ 2147483647 h 351"/>
                <a:gd name="T40" fmla="*/ 2147483647 w 3078"/>
                <a:gd name="T41" fmla="*/ 2147483647 h 351"/>
                <a:gd name="T42" fmla="*/ 2147483647 w 3078"/>
                <a:gd name="T43" fmla="*/ 2147483647 h 351"/>
                <a:gd name="T44" fmla="*/ 2147483647 w 3078"/>
                <a:gd name="T45" fmla="*/ 2147483647 h 351"/>
                <a:gd name="T46" fmla="*/ 2147483647 w 3078"/>
                <a:gd name="T47" fmla="*/ 2147483647 h 351"/>
                <a:gd name="T48" fmla="*/ 2147483647 w 3078"/>
                <a:gd name="T49" fmla="*/ 2147483647 h 351"/>
                <a:gd name="T50" fmla="*/ 2147483647 w 3078"/>
                <a:gd name="T51" fmla="*/ 2147483647 h 351"/>
                <a:gd name="T52" fmla="*/ 2147483647 w 3078"/>
                <a:gd name="T53" fmla="*/ 2147483647 h 351"/>
                <a:gd name="T54" fmla="*/ 2147483647 w 3078"/>
                <a:gd name="T55" fmla="*/ 2147483647 h 351"/>
                <a:gd name="T56" fmla="*/ 2147483647 w 3078"/>
                <a:gd name="T57" fmla="*/ 2147483647 h 351"/>
                <a:gd name="T58" fmla="*/ 2147483647 w 3078"/>
                <a:gd name="T59" fmla="*/ 2147483647 h 351"/>
                <a:gd name="T60" fmla="*/ 2147483647 w 3078"/>
                <a:gd name="T61" fmla="*/ 2147483647 h 351"/>
                <a:gd name="T62" fmla="*/ 2147483647 w 3078"/>
                <a:gd name="T63" fmla="*/ 2147483647 h 351"/>
                <a:gd name="T64" fmla="*/ 2147483647 w 3078"/>
                <a:gd name="T65" fmla="*/ 2147483647 h 351"/>
                <a:gd name="T66" fmla="*/ 2147483647 w 3078"/>
                <a:gd name="T67" fmla="*/ 2147483647 h 351"/>
                <a:gd name="T68" fmla="*/ 2147483647 w 3078"/>
                <a:gd name="T69" fmla="*/ 2147483647 h 351"/>
                <a:gd name="T70" fmla="*/ 2147483647 w 3078"/>
                <a:gd name="T71" fmla="*/ 2147483647 h 351"/>
                <a:gd name="T72" fmla="*/ 2147483647 w 3078"/>
                <a:gd name="T73" fmla="*/ 2147483647 h 35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078" h="351">
                  <a:moveTo>
                    <a:pt x="0" y="351"/>
                  </a:moveTo>
                  <a:lnTo>
                    <a:pt x="86" y="342"/>
                  </a:lnTo>
                  <a:lnTo>
                    <a:pt x="172" y="324"/>
                  </a:lnTo>
                  <a:lnTo>
                    <a:pt x="254" y="316"/>
                  </a:lnTo>
                  <a:lnTo>
                    <a:pt x="340" y="289"/>
                  </a:lnTo>
                  <a:lnTo>
                    <a:pt x="427" y="263"/>
                  </a:lnTo>
                  <a:lnTo>
                    <a:pt x="513" y="237"/>
                  </a:lnTo>
                  <a:lnTo>
                    <a:pt x="599" y="201"/>
                  </a:lnTo>
                  <a:lnTo>
                    <a:pt x="685" y="158"/>
                  </a:lnTo>
                  <a:lnTo>
                    <a:pt x="767" y="122"/>
                  </a:lnTo>
                  <a:lnTo>
                    <a:pt x="853" y="79"/>
                  </a:lnTo>
                  <a:lnTo>
                    <a:pt x="940" y="43"/>
                  </a:lnTo>
                  <a:lnTo>
                    <a:pt x="1026" y="17"/>
                  </a:lnTo>
                  <a:lnTo>
                    <a:pt x="1112" y="0"/>
                  </a:lnTo>
                  <a:lnTo>
                    <a:pt x="1198" y="0"/>
                  </a:lnTo>
                  <a:lnTo>
                    <a:pt x="1280" y="0"/>
                  </a:lnTo>
                  <a:lnTo>
                    <a:pt x="1366" y="8"/>
                  </a:lnTo>
                  <a:lnTo>
                    <a:pt x="1453" y="17"/>
                  </a:lnTo>
                  <a:lnTo>
                    <a:pt x="1539" y="35"/>
                  </a:lnTo>
                  <a:lnTo>
                    <a:pt x="1625" y="61"/>
                  </a:lnTo>
                  <a:lnTo>
                    <a:pt x="1707" y="87"/>
                  </a:lnTo>
                  <a:lnTo>
                    <a:pt x="1793" y="122"/>
                  </a:lnTo>
                  <a:lnTo>
                    <a:pt x="1880" y="158"/>
                  </a:lnTo>
                  <a:lnTo>
                    <a:pt x="1966" y="201"/>
                  </a:lnTo>
                  <a:lnTo>
                    <a:pt x="2052" y="237"/>
                  </a:lnTo>
                  <a:lnTo>
                    <a:pt x="2138" y="272"/>
                  </a:lnTo>
                  <a:lnTo>
                    <a:pt x="2220" y="298"/>
                  </a:lnTo>
                  <a:lnTo>
                    <a:pt x="2306" y="316"/>
                  </a:lnTo>
                  <a:lnTo>
                    <a:pt x="2393" y="333"/>
                  </a:lnTo>
                  <a:lnTo>
                    <a:pt x="2479" y="342"/>
                  </a:lnTo>
                  <a:lnTo>
                    <a:pt x="2565" y="351"/>
                  </a:lnTo>
                  <a:lnTo>
                    <a:pt x="2651" y="351"/>
                  </a:lnTo>
                  <a:lnTo>
                    <a:pt x="2733" y="351"/>
                  </a:lnTo>
                  <a:lnTo>
                    <a:pt x="2819" y="351"/>
                  </a:lnTo>
                  <a:lnTo>
                    <a:pt x="2906" y="351"/>
                  </a:lnTo>
                  <a:lnTo>
                    <a:pt x="2992" y="342"/>
                  </a:lnTo>
                  <a:lnTo>
                    <a:pt x="3078" y="333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grpSp>
          <p:nvGrpSpPr>
            <p:cNvPr id="95" name="Group 199"/>
            <p:cNvGrpSpPr>
              <a:grpSpLocks/>
            </p:cNvGrpSpPr>
            <p:nvPr/>
          </p:nvGrpSpPr>
          <p:grpSpPr bwMode="auto">
            <a:xfrm>
              <a:off x="716045" y="2350356"/>
              <a:ext cx="2327437" cy="2761617"/>
              <a:chOff x="2357276" y="4132263"/>
              <a:chExt cx="2327437" cy="2761617"/>
            </a:xfrm>
          </p:grpSpPr>
          <p:sp>
            <p:nvSpPr>
              <p:cNvPr id="96" name="Rectangle 168"/>
              <p:cNvSpPr>
                <a:spLocks noChangeArrowheads="1"/>
              </p:cNvSpPr>
              <p:nvPr/>
            </p:nvSpPr>
            <p:spPr bwMode="auto">
              <a:xfrm>
                <a:off x="2543175" y="4132263"/>
                <a:ext cx="2139950" cy="242728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lnSpc>
                    <a:spcPct val="120000"/>
                  </a:lnSpc>
                  <a:spcBef>
                    <a:spcPct val="20000"/>
                  </a:spcBef>
                  <a:buFont typeface="Wingdings" pitchFamily="2" charset="2"/>
                  <a:buChar char="q"/>
                  <a:defRPr sz="22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800" b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97" name="Line 169"/>
              <p:cNvSpPr>
                <a:spLocks noChangeShapeType="1"/>
              </p:cNvSpPr>
              <p:nvPr/>
            </p:nvSpPr>
            <p:spPr bwMode="auto">
              <a:xfrm>
                <a:off x="2543175" y="4132263"/>
                <a:ext cx="213995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8" name="Line 170"/>
              <p:cNvSpPr>
                <a:spLocks noChangeShapeType="1"/>
              </p:cNvSpPr>
              <p:nvPr/>
            </p:nvSpPr>
            <p:spPr bwMode="auto">
              <a:xfrm>
                <a:off x="2543175" y="6559550"/>
                <a:ext cx="213995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Line 171"/>
              <p:cNvSpPr>
                <a:spLocks noChangeShapeType="1"/>
              </p:cNvSpPr>
              <p:nvPr/>
            </p:nvSpPr>
            <p:spPr bwMode="auto">
              <a:xfrm flipV="1">
                <a:off x="4683125" y="4132263"/>
                <a:ext cx="0" cy="2427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Line 172"/>
              <p:cNvSpPr>
                <a:spLocks noChangeShapeType="1"/>
              </p:cNvSpPr>
              <p:nvPr/>
            </p:nvSpPr>
            <p:spPr bwMode="auto">
              <a:xfrm flipV="1">
                <a:off x="2543175" y="4132263"/>
                <a:ext cx="0" cy="2427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1" name="Line 173"/>
              <p:cNvSpPr>
                <a:spLocks noChangeShapeType="1"/>
              </p:cNvSpPr>
              <p:nvPr/>
            </p:nvSpPr>
            <p:spPr bwMode="auto">
              <a:xfrm>
                <a:off x="2543175" y="6559550"/>
                <a:ext cx="213995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2" name="Line 174"/>
              <p:cNvSpPr>
                <a:spLocks noChangeShapeType="1"/>
              </p:cNvSpPr>
              <p:nvPr/>
            </p:nvSpPr>
            <p:spPr bwMode="auto">
              <a:xfrm flipV="1">
                <a:off x="2543175" y="4132263"/>
                <a:ext cx="0" cy="2427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" name="Line 175"/>
              <p:cNvSpPr>
                <a:spLocks noChangeShapeType="1"/>
              </p:cNvSpPr>
              <p:nvPr/>
            </p:nvSpPr>
            <p:spPr bwMode="auto">
              <a:xfrm flipV="1">
                <a:off x="2792413" y="6515100"/>
                <a:ext cx="0" cy="4445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" name="Line 176"/>
              <p:cNvSpPr>
                <a:spLocks noChangeShapeType="1"/>
              </p:cNvSpPr>
              <p:nvPr/>
            </p:nvSpPr>
            <p:spPr bwMode="auto">
              <a:xfrm>
                <a:off x="2792413" y="4132263"/>
                <a:ext cx="0" cy="381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" name="Rectangle 177"/>
              <p:cNvSpPr>
                <a:spLocks noChangeArrowheads="1"/>
              </p:cNvSpPr>
              <p:nvPr/>
            </p:nvSpPr>
            <p:spPr bwMode="auto">
              <a:xfrm>
                <a:off x="2655881" y="6575423"/>
                <a:ext cx="292309" cy="169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120000"/>
                  </a:lnSpc>
                  <a:spcBef>
                    <a:spcPct val="20000"/>
                  </a:spcBef>
                  <a:buFont typeface="Wingdings" pitchFamily="2" charset="2"/>
                  <a:buChar char="q"/>
                  <a:defRPr sz="22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800" b="0">
                    <a:solidFill>
                      <a:srgbClr val="000000"/>
                    </a:solidFill>
                    <a:cs typeface="Arial" charset="0"/>
                  </a:rPr>
                  <a:t>1605</a:t>
                </a:r>
              </a:p>
            </p:txBody>
          </p:sp>
          <p:sp>
            <p:nvSpPr>
              <p:cNvPr id="106" name="Line 178"/>
              <p:cNvSpPr>
                <a:spLocks noChangeShapeType="1"/>
              </p:cNvSpPr>
              <p:nvPr/>
            </p:nvSpPr>
            <p:spPr bwMode="auto">
              <a:xfrm flipV="1">
                <a:off x="3182938" y="6515100"/>
                <a:ext cx="0" cy="4445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7" name="Line 179"/>
              <p:cNvSpPr>
                <a:spLocks noChangeShapeType="1"/>
              </p:cNvSpPr>
              <p:nvPr/>
            </p:nvSpPr>
            <p:spPr bwMode="auto">
              <a:xfrm>
                <a:off x="3182938" y="4132263"/>
                <a:ext cx="0" cy="381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8" name="Line 181"/>
              <p:cNvSpPr>
                <a:spLocks noChangeShapeType="1"/>
              </p:cNvSpPr>
              <p:nvPr/>
            </p:nvSpPr>
            <p:spPr bwMode="auto">
              <a:xfrm flipV="1">
                <a:off x="3573463" y="6515100"/>
                <a:ext cx="0" cy="4445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9" name="Line 182"/>
              <p:cNvSpPr>
                <a:spLocks noChangeShapeType="1"/>
              </p:cNvSpPr>
              <p:nvPr/>
            </p:nvSpPr>
            <p:spPr bwMode="auto">
              <a:xfrm>
                <a:off x="3573463" y="4132263"/>
                <a:ext cx="0" cy="381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0" name="Rectangle 183"/>
              <p:cNvSpPr>
                <a:spLocks noChangeArrowheads="1"/>
              </p:cNvSpPr>
              <p:nvPr/>
            </p:nvSpPr>
            <p:spPr bwMode="auto">
              <a:xfrm>
                <a:off x="3435342" y="6575423"/>
                <a:ext cx="292309" cy="169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120000"/>
                  </a:lnSpc>
                  <a:spcBef>
                    <a:spcPct val="20000"/>
                  </a:spcBef>
                  <a:buFont typeface="Wingdings" pitchFamily="2" charset="2"/>
                  <a:buChar char="q"/>
                  <a:defRPr sz="22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800" b="0">
                    <a:solidFill>
                      <a:srgbClr val="000000"/>
                    </a:solidFill>
                    <a:cs typeface="Arial" charset="0"/>
                  </a:rPr>
                  <a:t>1615</a:t>
                </a:r>
              </a:p>
            </p:txBody>
          </p:sp>
          <p:sp>
            <p:nvSpPr>
              <p:cNvPr id="111" name="Line 184"/>
              <p:cNvSpPr>
                <a:spLocks noChangeShapeType="1"/>
              </p:cNvSpPr>
              <p:nvPr/>
            </p:nvSpPr>
            <p:spPr bwMode="auto">
              <a:xfrm flipV="1">
                <a:off x="3962400" y="6515100"/>
                <a:ext cx="0" cy="4445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2" name="Line 185"/>
              <p:cNvSpPr>
                <a:spLocks noChangeShapeType="1"/>
              </p:cNvSpPr>
              <p:nvPr/>
            </p:nvSpPr>
            <p:spPr bwMode="auto">
              <a:xfrm>
                <a:off x="3962400" y="4132263"/>
                <a:ext cx="0" cy="381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3" name="Line 187"/>
              <p:cNvSpPr>
                <a:spLocks noChangeShapeType="1"/>
              </p:cNvSpPr>
              <p:nvPr/>
            </p:nvSpPr>
            <p:spPr bwMode="auto">
              <a:xfrm flipV="1">
                <a:off x="4352925" y="6515100"/>
                <a:ext cx="0" cy="4445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" name="Line 188"/>
              <p:cNvSpPr>
                <a:spLocks noChangeShapeType="1"/>
              </p:cNvSpPr>
              <p:nvPr/>
            </p:nvSpPr>
            <p:spPr bwMode="auto">
              <a:xfrm>
                <a:off x="4352925" y="4132263"/>
                <a:ext cx="0" cy="381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" name="Rectangle 189"/>
              <p:cNvSpPr>
                <a:spLocks noChangeArrowheads="1"/>
              </p:cNvSpPr>
              <p:nvPr/>
            </p:nvSpPr>
            <p:spPr bwMode="auto">
              <a:xfrm>
                <a:off x="4214804" y="6575423"/>
                <a:ext cx="292309" cy="169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120000"/>
                  </a:lnSpc>
                  <a:spcBef>
                    <a:spcPct val="20000"/>
                  </a:spcBef>
                  <a:buFont typeface="Wingdings" pitchFamily="2" charset="2"/>
                  <a:buChar char="q"/>
                  <a:defRPr sz="22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800" b="0">
                    <a:solidFill>
                      <a:srgbClr val="000000"/>
                    </a:solidFill>
                    <a:cs typeface="Arial" charset="0"/>
                  </a:rPr>
                  <a:t>1625</a:t>
                </a:r>
              </a:p>
            </p:txBody>
          </p:sp>
          <p:sp>
            <p:nvSpPr>
              <p:cNvPr id="116" name="Line 190"/>
              <p:cNvSpPr>
                <a:spLocks noChangeShapeType="1"/>
              </p:cNvSpPr>
              <p:nvPr/>
            </p:nvSpPr>
            <p:spPr bwMode="auto">
              <a:xfrm>
                <a:off x="2543175" y="6559550"/>
                <a:ext cx="1905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7" name="Line 191"/>
              <p:cNvSpPr>
                <a:spLocks noChangeShapeType="1"/>
              </p:cNvSpPr>
              <p:nvPr/>
            </p:nvSpPr>
            <p:spPr bwMode="auto">
              <a:xfrm flipH="1">
                <a:off x="4662488" y="6559550"/>
                <a:ext cx="2222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8" name="Line 193"/>
              <p:cNvSpPr>
                <a:spLocks noChangeShapeType="1"/>
              </p:cNvSpPr>
              <p:nvPr/>
            </p:nvSpPr>
            <p:spPr bwMode="auto">
              <a:xfrm>
                <a:off x="2543175" y="6253163"/>
                <a:ext cx="1905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9" name="Line 194"/>
              <p:cNvSpPr>
                <a:spLocks noChangeShapeType="1"/>
              </p:cNvSpPr>
              <p:nvPr/>
            </p:nvSpPr>
            <p:spPr bwMode="auto">
              <a:xfrm flipH="1">
                <a:off x="4662488" y="6253163"/>
                <a:ext cx="2222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0" name="Line 196"/>
              <p:cNvSpPr>
                <a:spLocks noChangeShapeType="1"/>
              </p:cNvSpPr>
              <p:nvPr/>
            </p:nvSpPr>
            <p:spPr bwMode="auto">
              <a:xfrm>
                <a:off x="2543175" y="5951538"/>
                <a:ext cx="1905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Line 197"/>
              <p:cNvSpPr>
                <a:spLocks noChangeShapeType="1"/>
              </p:cNvSpPr>
              <p:nvPr/>
            </p:nvSpPr>
            <p:spPr bwMode="auto">
              <a:xfrm flipH="1">
                <a:off x="4662488" y="5951538"/>
                <a:ext cx="2222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Line 199"/>
              <p:cNvSpPr>
                <a:spLocks noChangeShapeType="1"/>
              </p:cNvSpPr>
              <p:nvPr/>
            </p:nvSpPr>
            <p:spPr bwMode="auto">
              <a:xfrm>
                <a:off x="2543175" y="5646738"/>
                <a:ext cx="1905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Line 200"/>
              <p:cNvSpPr>
                <a:spLocks noChangeShapeType="1"/>
              </p:cNvSpPr>
              <p:nvPr/>
            </p:nvSpPr>
            <p:spPr bwMode="auto">
              <a:xfrm flipH="1">
                <a:off x="4662488" y="5646738"/>
                <a:ext cx="2222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Line 202"/>
              <p:cNvSpPr>
                <a:spLocks noChangeShapeType="1"/>
              </p:cNvSpPr>
              <p:nvPr/>
            </p:nvSpPr>
            <p:spPr bwMode="auto">
              <a:xfrm>
                <a:off x="2543175" y="5345113"/>
                <a:ext cx="1905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Line 203"/>
              <p:cNvSpPr>
                <a:spLocks noChangeShapeType="1"/>
              </p:cNvSpPr>
              <p:nvPr/>
            </p:nvSpPr>
            <p:spPr bwMode="auto">
              <a:xfrm flipH="1">
                <a:off x="4662488" y="5345113"/>
                <a:ext cx="2222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Line 205"/>
              <p:cNvSpPr>
                <a:spLocks noChangeShapeType="1"/>
              </p:cNvSpPr>
              <p:nvPr/>
            </p:nvSpPr>
            <p:spPr bwMode="auto">
              <a:xfrm>
                <a:off x="2543175" y="5038725"/>
                <a:ext cx="1905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Line 206"/>
              <p:cNvSpPr>
                <a:spLocks noChangeShapeType="1"/>
              </p:cNvSpPr>
              <p:nvPr/>
            </p:nvSpPr>
            <p:spPr bwMode="auto">
              <a:xfrm flipH="1">
                <a:off x="4662488" y="5038725"/>
                <a:ext cx="2222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Line 208"/>
              <p:cNvSpPr>
                <a:spLocks noChangeShapeType="1"/>
              </p:cNvSpPr>
              <p:nvPr/>
            </p:nvSpPr>
            <p:spPr bwMode="auto">
              <a:xfrm>
                <a:off x="2543175" y="4738688"/>
                <a:ext cx="1905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Line 209"/>
              <p:cNvSpPr>
                <a:spLocks noChangeShapeType="1"/>
              </p:cNvSpPr>
              <p:nvPr/>
            </p:nvSpPr>
            <p:spPr bwMode="auto">
              <a:xfrm flipH="1">
                <a:off x="4662488" y="4738688"/>
                <a:ext cx="2222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Line 211"/>
              <p:cNvSpPr>
                <a:spLocks noChangeShapeType="1"/>
              </p:cNvSpPr>
              <p:nvPr/>
            </p:nvSpPr>
            <p:spPr bwMode="auto">
              <a:xfrm>
                <a:off x="2543175" y="4432300"/>
                <a:ext cx="1905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Line 212"/>
              <p:cNvSpPr>
                <a:spLocks noChangeShapeType="1"/>
              </p:cNvSpPr>
              <p:nvPr/>
            </p:nvSpPr>
            <p:spPr bwMode="auto">
              <a:xfrm flipH="1">
                <a:off x="4662488" y="4432300"/>
                <a:ext cx="2222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Line 214"/>
              <p:cNvSpPr>
                <a:spLocks noChangeShapeType="1"/>
              </p:cNvSpPr>
              <p:nvPr/>
            </p:nvSpPr>
            <p:spPr bwMode="auto">
              <a:xfrm>
                <a:off x="2543175" y="4132263"/>
                <a:ext cx="1905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Line 215"/>
              <p:cNvSpPr>
                <a:spLocks noChangeShapeType="1"/>
              </p:cNvSpPr>
              <p:nvPr/>
            </p:nvSpPr>
            <p:spPr bwMode="auto">
              <a:xfrm flipH="1">
                <a:off x="4662488" y="4132263"/>
                <a:ext cx="2222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Line 219"/>
              <p:cNvSpPr>
                <a:spLocks noChangeShapeType="1"/>
              </p:cNvSpPr>
              <p:nvPr/>
            </p:nvSpPr>
            <p:spPr bwMode="auto">
              <a:xfrm>
                <a:off x="2543175" y="4132263"/>
                <a:ext cx="213995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Line 220"/>
              <p:cNvSpPr>
                <a:spLocks noChangeShapeType="1"/>
              </p:cNvSpPr>
              <p:nvPr/>
            </p:nvSpPr>
            <p:spPr bwMode="auto">
              <a:xfrm>
                <a:off x="2543175" y="6559550"/>
                <a:ext cx="213995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Line 221"/>
              <p:cNvSpPr>
                <a:spLocks noChangeShapeType="1"/>
              </p:cNvSpPr>
              <p:nvPr/>
            </p:nvSpPr>
            <p:spPr bwMode="auto">
              <a:xfrm flipV="1">
                <a:off x="4683125" y="4132263"/>
                <a:ext cx="0" cy="2427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Line 222"/>
              <p:cNvSpPr>
                <a:spLocks noChangeShapeType="1"/>
              </p:cNvSpPr>
              <p:nvPr/>
            </p:nvSpPr>
            <p:spPr bwMode="auto">
              <a:xfrm flipV="1">
                <a:off x="2543175" y="4132263"/>
                <a:ext cx="0" cy="2427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24"/>
              <p:cNvSpPr>
                <a:spLocks noChangeArrowheads="1"/>
              </p:cNvSpPr>
              <p:nvPr/>
            </p:nvSpPr>
            <p:spPr bwMode="auto">
              <a:xfrm>
                <a:off x="3063320" y="6724654"/>
                <a:ext cx="1124580" cy="169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120000"/>
                  </a:lnSpc>
                  <a:spcBef>
                    <a:spcPct val="20000"/>
                  </a:spcBef>
                  <a:buFont typeface="Wingdings" pitchFamily="2" charset="2"/>
                  <a:buChar char="q"/>
                  <a:defRPr sz="22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800" b="0">
                    <a:solidFill>
                      <a:srgbClr val="000000"/>
                    </a:solidFill>
                    <a:cs typeface="Arial" charset="0"/>
                  </a:rPr>
                  <a:t>Kinetic Energy (eV)</a:t>
                </a:r>
              </a:p>
            </p:txBody>
          </p:sp>
          <p:sp>
            <p:nvSpPr>
              <p:cNvPr id="139" name="Rectangle 225"/>
              <p:cNvSpPr>
                <a:spLocks noChangeArrowheads="1"/>
              </p:cNvSpPr>
              <p:nvPr/>
            </p:nvSpPr>
            <p:spPr bwMode="auto">
              <a:xfrm rot="16200000">
                <a:off x="2170810" y="5267958"/>
                <a:ext cx="528831" cy="1558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120000"/>
                  </a:lnSpc>
                  <a:spcBef>
                    <a:spcPct val="20000"/>
                  </a:spcBef>
                  <a:buFont typeface="Wingdings" pitchFamily="2" charset="2"/>
                  <a:buChar char="q"/>
                  <a:defRPr sz="22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800" b="0">
                    <a:solidFill>
                      <a:srgbClr val="000000"/>
                    </a:solidFill>
                    <a:cs typeface="Arial" charset="0"/>
                  </a:rPr>
                  <a:t>Intensity</a:t>
                </a:r>
              </a:p>
            </p:txBody>
          </p:sp>
          <p:sp>
            <p:nvSpPr>
              <p:cNvPr id="140" name="Freeform 226"/>
              <p:cNvSpPr>
                <a:spLocks/>
              </p:cNvSpPr>
              <p:nvPr/>
            </p:nvSpPr>
            <p:spPr bwMode="auto">
              <a:xfrm>
                <a:off x="2640013" y="4243388"/>
                <a:ext cx="1946275" cy="2160588"/>
              </a:xfrm>
              <a:custGeom>
                <a:avLst/>
                <a:gdLst>
                  <a:gd name="T0" fmla="*/ 0 w 1226"/>
                  <a:gd name="T1" fmla="*/ 2147483647 h 1361"/>
                  <a:gd name="T2" fmla="*/ 2147483647 w 1226"/>
                  <a:gd name="T3" fmla="*/ 2147483647 h 1361"/>
                  <a:gd name="T4" fmla="*/ 2147483647 w 1226"/>
                  <a:gd name="T5" fmla="*/ 2147483647 h 1361"/>
                  <a:gd name="T6" fmla="*/ 2147483647 w 1226"/>
                  <a:gd name="T7" fmla="*/ 2147483647 h 1361"/>
                  <a:gd name="T8" fmla="*/ 2147483647 w 1226"/>
                  <a:gd name="T9" fmla="*/ 2147483647 h 1361"/>
                  <a:gd name="T10" fmla="*/ 2147483647 w 1226"/>
                  <a:gd name="T11" fmla="*/ 2147483647 h 1361"/>
                  <a:gd name="T12" fmla="*/ 2147483647 w 1226"/>
                  <a:gd name="T13" fmla="*/ 2147483647 h 1361"/>
                  <a:gd name="T14" fmla="*/ 2147483647 w 1226"/>
                  <a:gd name="T15" fmla="*/ 2147483647 h 1361"/>
                  <a:gd name="T16" fmla="*/ 2147483647 w 1226"/>
                  <a:gd name="T17" fmla="*/ 2147483647 h 1361"/>
                  <a:gd name="T18" fmla="*/ 2147483647 w 1226"/>
                  <a:gd name="T19" fmla="*/ 2147483647 h 1361"/>
                  <a:gd name="T20" fmla="*/ 2147483647 w 1226"/>
                  <a:gd name="T21" fmla="*/ 2147483647 h 1361"/>
                  <a:gd name="T22" fmla="*/ 2147483647 w 1226"/>
                  <a:gd name="T23" fmla="*/ 2147483647 h 1361"/>
                  <a:gd name="T24" fmla="*/ 2147483647 w 1226"/>
                  <a:gd name="T25" fmla="*/ 2147483647 h 1361"/>
                  <a:gd name="T26" fmla="*/ 2147483647 w 1226"/>
                  <a:gd name="T27" fmla="*/ 2147483647 h 1361"/>
                  <a:gd name="T28" fmla="*/ 2147483647 w 1226"/>
                  <a:gd name="T29" fmla="*/ 2147483647 h 1361"/>
                  <a:gd name="T30" fmla="*/ 2147483647 w 1226"/>
                  <a:gd name="T31" fmla="*/ 2147483647 h 1361"/>
                  <a:gd name="T32" fmla="*/ 2147483647 w 1226"/>
                  <a:gd name="T33" fmla="*/ 2147483647 h 1361"/>
                  <a:gd name="T34" fmla="*/ 2147483647 w 1226"/>
                  <a:gd name="T35" fmla="*/ 2147483647 h 1361"/>
                  <a:gd name="T36" fmla="*/ 2147483647 w 1226"/>
                  <a:gd name="T37" fmla="*/ 2147483647 h 1361"/>
                  <a:gd name="T38" fmla="*/ 2147483647 w 1226"/>
                  <a:gd name="T39" fmla="*/ 2147483647 h 1361"/>
                  <a:gd name="T40" fmla="*/ 2147483647 w 1226"/>
                  <a:gd name="T41" fmla="*/ 2147483647 h 1361"/>
                  <a:gd name="T42" fmla="*/ 2147483647 w 1226"/>
                  <a:gd name="T43" fmla="*/ 2147483647 h 1361"/>
                  <a:gd name="T44" fmla="*/ 2147483647 w 1226"/>
                  <a:gd name="T45" fmla="*/ 2147483647 h 1361"/>
                  <a:gd name="T46" fmla="*/ 2147483647 w 1226"/>
                  <a:gd name="T47" fmla="*/ 2147483647 h 1361"/>
                  <a:gd name="T48" fmla="*/ 2147483647 w 1226"/>
                  <a:gd name="T49" fmla="*/ 2147483647 h 1361"/>
                  <a:gd name="T50" fmla="*/ 2147483647 w 1226"/>
                  <a:gd name="T51" fmla="*/ 2147483647 h 1361"/>
                  <a:gd name="T52" fmla="*/ 2147483647 w 1226"/>
                  <a:gd name="T53" fmla="*/ 2147483647 h 1361"/>
                  <a:gd name="T54" fmla="*/ 2147483647 w 1226"/>
                  <a:gd name="T55" fmla="*/ 2147483647 h 1361"/>
                  <a:gd name="T56" fmla="*/ 2147483647 w 1226"/>
                  <a:gd name="T57" fmla="*/ 0 h 1361"/>
                  <a:gd name="T58" fmla="*/ 2147483647 w 1226"/>
                  <a:gd name="T59" fmla="*/ 2147483647 h 1361"/>
                  <a:gd name="T60" fmla="*/ 2147483647 w 1226"/>
                  <a:gd name="T61" fmla="*/ 2147483647 h 1361"/>
                  <a:gd name="T62" fmla="*/ 2147483647 w 1226"/>
                  <a:gd name="T63" fmla="*/ 2147483647 h 1361"/>
                  <a:gd name="T64" fmla="*/ 2147483647 w 1226"/>
                  <a:gd name="T65" fmla="*/ 2147483647 h 1361"/>
                  <a:gd name="T66" fmla="*/ 2147483647 w 1226"/>
                  <a:gd name="T67" fmla="*/ 2147483647 h 1361"/>
                  <a:gd name="T68" fmla="*/ 2147483647 w 1226"/>
                  <a:gd name="T69" fmla="*/ 2147483647 h 1361"/>
                  <a:gd name="T70" fmla="*/ 2147483647 w 1226"/>
                  <a:gd name="T71" fmla="*/ 2147483647 h 1361"/>
                  <a:gd name="T72" fmla="*/ 2147483647 w 1226"/>
                  <a:gd name="T73" fmla="*/ 2147483647 h 1361"/>
                  <a:gd name="T74" fmla="*/ 2147483647 w 1226"/>
                  <a:gd name="T75" fmla="*/ 2147483647 h 1361"/>
                  <a:gd name="T76" fmla="*/ 2147483647 w 1226"/>
                  <a:gd name="T77" fmla="*/ 2147483647 h 1361"/>
                  <a:gd name="T78" fmla="*/ 2147483647 w 1226"/>
                  <a:gd name="T79" fmla="*/ 2147483647 h 1361"/>
                  <a:gd name="T80" fmla="*/ 2147483647 w 1226"/>
                  <a:gd name="T81" fmla="*/ 2147483647 h 1361"/>
                  <a:gd name="T82" fmla="*/ 2147483647 w 1226"/>
                  <a:gd name="T83" fmla="*/ 2147483647 h 1361"/>
                  <a:gd name="T84" fmla="*/ 2147483647 w 1226"/>
                  <a:gd name="T85" fmla="*/ 2147483647 h 1361"/>
                  <a:gd name="T86" fmla="*/ 2147483647 w 1226"/>
                  <a:gd name="T87" fmla="*/ 2147483647 h 1361"/>
                  <a:gd name="T88" fmla="*/ 2147483647 w 1226"/>
                  <a:gd name="T89" fmla="*/ 2147483647 h 1361"/>
                  <a:gd name="T90" fmla="*/ 2147483647 w 1226"/>
                  <a:gd name="T91" fmla="*/ 2147483647 h 1361"/>
                  <a:gd name="T92" fmla="*/ 2147483647 w 1226"/>
                  <a:gd name="T93" fmla="*/ 2147483647 h 1361"/>
                  <a:gd name="T94" fmla="*/ 2147483647 w 1226"/>
                  <a:gd name="T95" fmla="*/ 2147483647 h 1361"/>
                  <a:gd name="T96" fmla="*/ 2147483647 w 1226"/>
                  <a:gd name="T97" fmla="*/ 2147483647 h 1361"/>
                  <a:gd name="T98" fmla="*/ 2147483647 w 1226"/>
                  <a:gd name="T99" fmla="*/ 2147483647 h 1361"/>
                  <a:gd name="T100" fmla="*/ 2147483647 w 1226"/>
                  <a:gd name="T101" fmla="*/ 2147483647 h 136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26" h="1361">
                    <a:moveTo>
                      <a:pt x="0" y="1315"/>
                    </a:moveTo>
                    <a:lnTo>
                      <a:pt x="23" y="1332"/>
                    </a:lnTo>
                    <a:lnTo>
                      <a:pt x="48" y="1353"/>
                    </a:lnTo>
                    <a:lnTo>
                      <a:pt x="73" y="1361"/>
                    </a:lnTo>
                    <a:lnTo>
                      <a:pt x="96" y="1357"/>
                    </a:lnTo>
                    <a:lnTo>
                      <a:pt x="121" y="1361"/>
                    </a:lnTo>
                    <a:lnTo>
                      <a:pt x="147" y="1346"/>
                    </a:lnTo>
                    <a:lnTo>
                      <a:pt x="172" y="1343"/>
                    </a:lnTo>
                    <a:lnTo>
                      <a:pt x="195" y="1336"/>
                    </a:lnTo>
                    <a:lnTo>
                      <a:pt x="220" y="1311"/>
                    </a:lnTo>
                    <a:lnTo>
                      <a:pt x="245" y="1280"/>
                    </a:lnTo>
                    <a:lnTo>
                      <a:pt x="268" y="1248"/>
                    </a:lnTo>
                    <a:lnTo>
                      <a:pt x="294" y="1203"/>
                    </a:lnTo>
                    <a:lnTo>
                      <a:pt x="319" y="1161"/>
                    </a:lnTo>
                    <a:lnTo>
                      <a:pt x="342" y="1126"/>
                    </a:lnTo>
                    <a:lnTo>
                      <a:pt x="367" y="1101"/>
                    </a:lnTo>
                    <a:lnTo>
                      <a:pt x="392" y="1080"/>
                    </a:lnTo>
                    <a:lnTo>
                      <a:pt x="415" y="1073"/>
                    </a:lnTo>
                    <a:lnTo>
                      <a:pt x="441" y="1059"/>
                    </a:lnTo>
                    <a:lnTo>
                      <a:pt x="466" y="1055"/>
                    </a:lnTo>
                    <a:lnTo>
                      <a:pt x="491" y="1031"/>
                    </a:lnTo>
                    <a:lnTo>
                      <a:pt x="514" y="989"/>
                    </a:lnTo>
                    <a:lnTo>
                      <a:pt x="539" y="929"/>
                    </a:lnTo>
                    <a:lnTo>
                      <a:pt x="564" y="821"/>
                    </a:lnTo>
                    <a:lnTo>
                      <a:pt x="588" y="652"/>
                    </a:lnTo>
                    <a:lnTo>
                      <a:pt x="613" y="452"/>
                    </a:lnTo>
                    <a:lnTo>
                      <a:pt x="638" y="231"/>
                    </a:lnTo>
                    <a:lnTo>
                      <a:pt x="661" y="70"/>
                    </a:lnTo>
                    <a:lnTo>
                      <a:pt x="686" y="0"/>
                    </a:lnTo>
                    <a:lnTo>
                      <a:pt x="711" y="21"/>
                    </a:lnTo>
                    <a:lnTo>
                      <a:pt x="734" y="137"/>
                    </a:lnTo>
                    <a:lnTo>
                      <a:pt x="760" y="319"/>
                    </a:lnTo>
                    <a:lnTo>
                      <a:pt x="785" y="512"/>
                    </a:lnTo>
                    <a:lnTo>
                      <a:pt x="810" y="705"/>
                    </a:lnTo>
                    <a:lnTo>
                      <a:pt x="833" y="877"/>
                    </a:lnTo>
                    <a:lnTo>
                      <a:pt x="858" y="1013"/>
                    </a:lnTo>
                    <a:lnTo>
                      <a:pt x="883" y="1119"/>
                    </a:lnTo>
                    <a:lnTo>
                      <a:pt x="907" y="1196"/>
                    </a:lnTo>
                    <a:lnTo>
                      <a:pt x="932" y="1245"/>
                    </a:lnTo>
                    <a:lnTo>
                      <a:pt x="957" y="1280"/>
                    </a:lnTo>
                    <a:lnTo>
                      <a:pt x="980" y="1290"/>
                    </a:lnTo>
                    <a:lnTo>
                      <a:pt x="1005" y="1290"/>
                    </a:lnTo>
                    <a:lnTo>
                      <a:pt x="1030" y="1287"/>
                    </a:lnTo>
                    <a:lnTo>
                      <a:pt x="1054" y="1276"/>
                    </a:lnTo>
                    <a:lnTo>
                      <a:pt x="1079" y="1266"/>
                    </a:lnTo>
                    <a:lnTo>
                      <a:pt x="1104" y="1252"/>
                    </a:lnTo>
                    <a:lnTo>
                      <a:pt x="1129" y="1241"/>
                    </a:lnTo>
                    <a:lnTo>
                      <a:pt x="1152" y="1234"/>
                    </a:lnTo>
                    <a:lnTo>
                      <a:pt x="1177" y="1224"/>
                    </a:lnTo>
                    <a:lnTo>
                      <a:pt x="1202" y="1206"/>
                    </a:lnTo>
                    <a:lnTo>
                      <a:pt x="1226" y="1192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41" name="TextBox 140"/>
          <p:cNvSpPr txBox="1"/>
          <p:nvPr/>
        </p:nvSpPr>
        <p:spPr>
          <a:xfrm>
            <a:off x="4378941" y="2640101"/>
            <a:ext cx="2025753" cy="2210349"/>
          </a:xfrm>
          <a:prstGeom prst="rect">
            <a:avLst/>
          </a:prstGeom>
          <a:noFill/>
        </p:spPr>
        <p:txBody>
          <a:bodyPr wrap="square" lIns="76200" tIns="38100" rIns="76200" bIns="38100" rtlCol="0">
            <a:spAutoFit/>
          </a:bodyPr>
          <a:lstStyle/>
          <a:p>
            <a:r>
              <a:rPr lang="en-US" sz="1733" dirty="0">
                <a:solidFill>
                  <a:srgbClr val="000000"/>
                </a:solidFill>
                <a:latin typeface="+mj-lt"/>
              </a:rPr>
              <a:t>LLS fitting from the basis spectra extracted from regions of </a:t>
            </a:r>
            <a:r>
              <a:rPr lang="en-US" sz="1733" dirty="0" smtClean="0">
                <a:solidFill>
                  <a:srgbClr val="000000"/>
                </a:solidFill>
                <a:latin typeface="+mj-lt"/>
              </a:rPr>
              <a:t>interest used to create chemical state maps of Si</a:t>
            </a:r>
            <a:r>
              <a:rPr lang="en-US" sz="1733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733" dirty="0" smtClean="0">
                <a:solidFill>
                  <a:srgbClr val="000000"/>
                </a:solidFill>
                <a:latin typeface="+mj-lt"/>
              </a:rPr>
              <a:t>with 50nm resolution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AD6FC-4CA7-45D0-B83D-EF39901D9B6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19684" y="2413834"/>
            <a:ext cx="861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Silicide</a:t>
            </a:r>
          </a:p>
        </p:txBody>
      </p:sp>
      <p:sp>
        <p:nvSpPr>
          <p:cNvPr id="142" name="TextBox 141"/>
          <p:cNvSpPr txBox="1"/>
          <p:nvPr/>
        </p:nvSpPr>
        <p:spPr>
          <a:xfrm rot="16200000">
            <a:off x="3497302" y="3060861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Si Metal</a:t>
            </a:r>
          </a:p>
        </p:txBody>
      </p:sp>
      <p:grpSp>
        <p:nvGrpSpPr>
          <p:cNvPr id="143" name="Group 24"/>
          <p:cNvGrpSpPr>
            <a:grpSpLocks/>
          </p:cNvGrpSpPr>
          <p:nvPr/>
        </p:nvGrpSpPr>
        <p:grpSpPr bwMode="auto">
          <a:xfrm>
            <a:off x="6625025" y="1586055"/>
            <a:ext cx="5364427" cy="4765199"/>
            <a:chOff x="733425" y="3890914"/>
            <a:chExt cx="6437695" cy="5717737"/>
          </a:xfrm>
        </p:grpSpPr>
        <p:pic>
          <p:nvPicPr>
            <p:cNvPr id="14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0" t="18028" r="14363" b="21194"/>
            <a:stretch>
              <a:fillRect/>
            </a:stretch>
          </p:blipFill>
          <p:spPr bwMode="auto">
            <a:xfrm>
              <a:off x="2894918" y="6602636"/>
              <a:ext cx="2129052" cy="2172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5" name="Picture 2"/>
            <p:cNvPicPr preferRelativeResize="0"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9" t="18500" r="13730" b="20976"/>
            <a:stretch>
              <a:fillRect/>
            </a:stretch>
          </p:blipFill>
          <p:spPr bwMode="auto">
            <a:xfrm>
              <a:off x="5023969" y="6621591"/>
              <a:ext cx="2147151" cy="2167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6" name="Text Box 1786"/>
            <p:cNvSpPr txBox="1">
              <a:spLocks noChangeArrowheads="1"/>
            </p:cNvSpPr>
            <p:nvPr/>
          </p:nvSpPr>
          <p:spPr bwMode="auto">
            <a:xfrm>
              <a:off x="808037" y="8857896"/>
              <a:ext cx="6181725" cy="750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733" b="0" dirty="0">
                  <a:solidFill>
                    <a:srgbClr val="000000"/>
                  </a:solidFill>
                  <a:cs typeface="Arial" charset="0"/>
                </a:rPr>
                <a:t>200 µm FOV SEI of a semiconductor bond pad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733" b="0" dirty="0">
                  <a:solidFill>
                    <a:srgbClr val="000000"/>
                  </a:solidFill>
                  <a:cs typeface="Arial" charset="0"/>
                </a:rPr>
                <a:t>0.1% energy resolution data</a:t>
              </a:r>
            </a:p>
          </p:txBody>
        </p:sp>
        <p:sp>
          <p:nvSpPr>
            <p:cNvPr id="147" name="TextBox 2"/>
            <p:cNvSpPr txBox="1">
              <a:spLocks noChangeArrowheads="1"/>
            </p:cNvSpPr>
            <p:nvPr/>
          </p:nvSpPr>
          <p:spPr bwMode="auto">
            <a:xfrm>
              <a:off x="784225" y="3911013"/>
              <a:ext cx="340883" cy="307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67" dirty="0">
                  <a:solidFill>
                    <a:srgbClr val="0094D3"/>
                  </a:solidFill>
                  <a:cs typeface="Arial" charset="0"/>
                </a:rPr>
                <a:t>A</a:t>
              </a:r>
            </a:p>
          </p:txBody>
        </p:sp>
        <p:sp>
          <p:nvSpPr>
            <p:cNvPr id="148" name="TextBox 445"/>
            <p:cNvSpPr txBox="1">
              <a:spLocks noChangeArrowheads="1"/>
            </p:cNvSpPr>
            <p:nvPr/>
          </p:nvSpPr>
          <p:spPr bwMode="auto">
            <a:xfrm>
              <a:off x="2889249" y="3911013"/>
              <a:ext cx="340883" cy="307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67">
                  <a:solidFill>
                    <a:srgbClr val="0094D3"/>
                  </a:solidFill>
                  <a:cs typeface="Arial" charset="0"/>
                </a:rPr>
                <a:t>B</a:t>
              </a:r>
            </a:p>
          </p:txBody>
        </p:sp>
        <p:sp>
          <p:nvSpPr>
            <p:cNvPr id="149" name="TextBox 447"/>
            <p:cNvSpPr txBox="1">
              <a:spLocks noChangeArrowheads="1"/>
            </p:cNvSpPr>
            <p:nvPr/>
          </p:nvSpPr>
          <p:spPr bwMode="auto">
            <a:xfrm>
              <a:off x="2894109" y="6345643"/>
              <a:ext cx="331265" cy="307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67" dirty="0">
                  <a:solidFill>
                    <a:srgbClr val="0094D3"/>
                  </a:solidFill>
                  <a:cs typeface="Arial" charset="0"/>
                </a:rPr>
                <a:t>E</a:t>
              </a:r>
            </a:p>
          </p:txBody>
        </p:sp>
        <p:sp>
          <p:nvSpPr>
            <p:cNvPr id="150" name="TextBox 448"/>
            <p:cNvSpPr txBox="1">
              <a:spLocks noChangeArrowheads="1"/>
            </p:cNvSpPr>
            <p:nvPr/>
          </p:nvSpPr>
          <p:spPr bwMode="auto">
            <a:xfrm>
              <a:off x="773987" y="6318848"/>
              <a:ext cx="340883" cy="307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67" dirty="0">
                  <a:solidFill>
                    <a:srgbClr val="0094D3"/>
                  </a:solidFill>
                  <a:cs typeface="Arial" charset="0"/>
                </a:rPr>
                <a:t>D</a:t>
              </a:r>
            </a:p>
          </p:txBody>
        </p:sp>
        <p:sp>
          <p:nvSpPr>
            <p:cNvPr id="151" name="Rectangle 157"/>
            <p:cNvSpPr>
              <a:spLocks noChangeArrowheads="1"/>
            </p:cNvSpPr>
            <p:nvPr/>
          </p:nvSpPr>
          <p:spPr bwMode="auto">
            <a:xfrm>
              <a:off x="1643063" y="4004954"/>
              <a:ext cx="232771" cy="17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933">
                  <a:solidFill>
                    <a:srgbClr val="000000"/>
                  </a:solidFill>
                  <a:cs typeface="Arial" charset="0"/>
                </a:rPr>
                <a:t>SEI</a:t>
              </a:r>
              <a:endParaRPr lang="en-US" altLang="en-US" sz="1467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52" name="Rectangle 106"/>
            <p:cNvSpPr>
              <a:spLocks noChangeArrowheads="1"/>
            </p:cNvSpPr>
            <p:nvPr/>
          </p:nvSpPr>
          <p:spPr bwMode="auto">
            <a:xfrm>
              <a:off x="1387341" y="6436567"/>
              <a:ext cx="859903" cy="17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933">
                  <a:solidFill>
                    <a:srgbClr val="000000"/>
                  </a:solidFill>
                  <a:cs typeface="Arial" charset="0"/>
                </a:rPr>
                <a:t>Elemental Si</a:t>
              </a:r>
              <a:endParaRPr lang="en-US" altLang="en-US" sz="1467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53" name="Rectangle 127"/>
            <p:cNvSpPr>
              <a:spLocks noChangeArrowheads="1"/>
            </p:cNvSpPr>
            <p:nvPr/>
          </p:nvSpPr>
          <p:spPr bwMode="auto">
            <a:xfrm>
              <a:off x="3523986" y="6423025"/>
              <a:ext cx="925185" cy="17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933">
                  <a:solidFill>
                    <a:srgbClr val="000000"/>
                  </a:solidFill>
                  <a:cs typeface="Arial" charset="0"/>
                </a:rPr>
                <a:t>Si Oxynitride</a:t>
              </a:r>
              <a:endParaRPr lang="en-US" altLang="en-US" sz="1467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54" name="Rectangle 136"/>
            <p:cNvSpPr>
              <a:spLocks noChangeArrowheads="1"/>
            </p:cNvSpPr>
            <p:nvPr/>
          </p:nvSpPr>
          <p:spPr bwMode="auto">
            <a:xfrm>
              <a:off x="5796007" y="4006589"/>
              <a:ext cx="507862" cy="17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933">
                  <a:solidFill>
                    <a:srgbClr val="000000"/>
                  </a:solidFill>
                  <a:cs typeface="Arial" charset="0"/>
                </a:rPr>
                <a:t>Silicide</a:t>
              </a:r>
              <a:endParaRPr lang="en-US" altLang="en-US" sz="1467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55" name="TextBox 445"/>
            <p:cNvSpPr txBox="1">
              <a:spLocks noChangeArrowheads="1"/>
            </p:cNvSpPr>
            <p:nvPr/>
          </p:nvSpPr>
          <p:spPr bwMode="auto">
            <a:xfrm>
              <a:off x="5014985" y="3890914"/>
              <a:ext cx="340883" cy="307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67" dirty="0">
                  <a:solidFill>
                    <a:srgbClr val="0094D3"/>
                  </a:solidFill>
                  <a:cs typeface="Arial" charset="0"/>
                </a:rPr>
                <a:t>C</a:t>
              </a:r>
            </a:p>
          </p:txBody>
        </p:sp>
        <p:pic>
          <p:nvPicPr>
            <p:cNvPr id="15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" t="18433" r="14850" b="20975"/>
            <a:stretch>
              <a:fillRect/>
            </a:stretch>
          </p:blipFill>
          <p:spPr bwMode="auto">
            <a:xfrm>
              <a:off x="733425" y="4184034"/>
              <a:ext cx="2127202" cy="2127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0" t="18063" r="15096" b="21159"/>
            <a:stretch>
              <a:fillRect/>
            </a:stretch>
          </p:blipFill>
          <p:spPr bwMode="auto">
            <a:xfrm>
              <a:off x="2881358" y="4169992"/>
              <a:ext cx="2109788" cy="21488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8" name="Rectangle 136"/>
            <p:cNvSpPr>
              <a:spLocks noChangeArrowheads="1"/>
            </p:cNvSpPr>
            <p:nvPr/>
          </p:nvSpPr>
          <p:spPr bwMode="auto">
            <a:xfrm>
              <a:off x="3374741" y="4004917"/>
              <a:ext cx="1198476" cy="17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933">
                  <a:solidFill>
                    <a:srgbClr val="000000"/>
                  </a:solidFill>
                  <a:cs typeface="Arial" charset="0"/>
                </a:rPr>
                <a:t>Si KLL Peak Area</a:t>
              </a:r>
              <a:endParaRPr lang="en-US" altLang="en-US" sz="1467">
                <a:solidFill>
                  <a:srgbClr val="000000"/>
                </a:solidFill>
                <a:cs typeface="Arial" charset="0"/>
              </a:endParaRPr>
            </a:p>
          </p:txBody>
        </p:sp>
        <p:pic>
          <p:nvPicPr>
            <p:cNvPr id="15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0" t="18396" r="14116" b="21303"/>
            <a:stretch>
              <a:fillRect/>
            </a:stretch>
          </p:blipFill>
          <p:spPr bwMode="auto">
            <a:xfrm>
              <a:off x="4997392" y="4188273"/>
              <a:ext cx="2150867" cy="21449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0" t="18028" r="14117" b="21194"/>
            <a:stretch>
              <a:fillRect/>
            </a:stretch>
          </p:blipFill>
          <p:spPr bwMode="auto">
            <a:xfrm>
              <a:off x="741484" y="6605274"/>
              <a:ext cx="2135066" cy="2177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1" name="TextBox 447"/>
            <p:cNvSpPr txBox="1">
              <a:spLocks noChangeArrowheads="1"/>
            </p:cNvSpPr>
            <p:nvPr/>
          </p:nvSpPr>
          <p:spPr bwMode="auto">
            <a:xfrm>
              <a:off x="5011820" y="6308735"/>
              <a:ext cx="321646" cy="307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67" dirty="0">
                  <a:solidFill>
                    <a:srgbClr val="0094D3"/>
                  </a:solidFill>
                  <a:cs typeface="Arial" charset="0"/>
                </a:rPr>
                <a:t>F</a:t>
              </a:r>
            </a:p>
          </p:txBody>
        </p:sp>
        <p:sp>
          <p:nvSpPr>
            <p:cNvPr id="162" name="Rectangle 136"/>
            <p:cNvSpPr>
              <a:spLocks noChangeArrowheads="1"/>
            </p:cNvSpPr>
            <p:nvPr/>
          </p:nvSpPr>
          <p:spPr bwMode="auto">
            <a:xfrm>
              <a:off x="5410566" y="6422884"/>
              <a:ext cx="1294662" cy="17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933" dirty="0">
                  <a:solidFill>
                    <a:srgbClr val="000000"/>
                  </a:solidFill>
                  <a:cs typeface="Arial" charset="0"/>
                </a:rPr>
                <a:t>Si Chemical States</a:t>
              </a:r>
              <a:endParaRPr lang="en-US" altLang="en-US" sz="1467" dirty="0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163" name="Group 162"/>
          <p:cNvGrpSpPr/>
          <p:nvPr/>
        </p:nvGrpSpPr>
        <p:grpSpPr>
          <a:xfrm>
            <a:off x="0" y="6531549"/>
            <a:ext cx="3080350" cy="326451"/>
            <a:chOff x="1" y="-578893"/>
            <a:chExt cx="3080350" cy="326451"/>
          </a:xfrm>
        </p:grpSpPr>
        <p:sp>
          <p:nvSpPr>
            <p:cNvPr id="164" name="Text Box 6"/>
            <p:cNvSpPr txBox="1">
              <a:spLocks noChangeArrowheads="1"/>
            </p:cNvSpPr>
            <p:nvPr/>
          </p:nvSpPr>
          <p:spPr bwMode="auto">
            <a:xfrm>
              <a:off x="323721" y="-560219"/>
              <a:ext cx="2756630" cy="30777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Helvetica" charset="0"/>
                </a:rPr>
                <a:t>UW- Madison Geoscience  777</a:t>
              </a:r>
            </a:p>
          </p:txBody>
        </p:sp>
        <p:pic>
          <p:nvPicPr>
            <p:cNvPr id="165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-578893"/>
              <a:ext cx="325298" cy="313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9923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" y="-127000"/>
            <a:ext cx="12192000" cy="1143000"/>
          </a:xfrm>
        </p:spPr>
        <p:txBody>
          <a:bodyPr/>
          <a:lstStyle/>
          <a:p>
            <a:r>
              <a:rPr lang="en-US" dirty="0" smtClean="0"/>
              <a:t>Auger Chemical State Analysis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8616" y="844669"/>
            <a:ext cx="11985653" cy="446276"/>
          </a:xfrm>
          <a:prstGeom prst="rect">
            <a:avLst/>
          </a:prstGeom>
          <a:noFill/>
        </p:spPr>
        <p:txBody>
          <a:bodyPr wrap="none" lIns="76200" tIns="38100" rIns="76200" bIns="38100" rtlCol="0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+mj-lt"/>
              </a:rPr>
              <a:t>High Energy and Spatial Resolution Imaging of Semiconductor Chemical States </a:t>
            </a:r>
          </a:p>
        </p:txBody>
      </p:sp>
      <p:grpSp>
        <p:nvGrpSpPr>
          <p:cNvPr id="142" name="Group 24"/>
          <p:cNvGrpSpPr>
            <a:grpSpLocks/>
          </p:cNvGrpSpPr>
          <p:nvPr/>
        </p:nvGrpSpPr>
        <p:grpSpPr bwMode="auto">
          <a:xfrm>
            <a:off x="1001448" y="1333725"/>
            <a:ext cx="5364427" cy="4765199"/>
            <a:chOff x="733425" y="3890914"/>
            <a:chExt cx="6437695" cy="5717737"/>
          </a:xfrm>
        </p:grpSpPr>
        <p:pic>
          <p:nvPicPr>
            <p:cNvPr id="14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0" t="18028" r="14363" b="21194"/>
            <a:stretch>
              <a:fillRect/>
            </a:stretch>
          </p:blipFill>
          <p:spPr bwMode="auto">
            <a:xfrm>
              <a:off x="2894918" y="6602636"/>
              <a:ext cx="2129052" cy="2172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4" name="Picture 2"/>
            <p:cNvPicPr preferRelativeResize="0"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9" t="18500" r="13730" b="20976"/>
            <a:stretch>
              <a:fillRect/>
            </a:stretch>
          </p:blipFill>
          <p:spPr bwMode="auto">
            <a:xfrm>
              <a:off x="5023969" y="6621591"/>
              <a:ext cx="2147151" cy="2167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5" name="Text Box 1786"/>
            <p:cNvSpPr txBox="1">
              <a:spLocks noChangeArrowheads="1"/>
            </p:cNvSpPr>
            <p:nvPr/>
          </p:nvSpPr>
          <p:spPr bwMode="auto">
            <a:xfrm>
              <a:off x="808037" y="8857896"/>
              <a:ext cx="6181725" cy="750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733" b="0" dirty="0">
                  <a:solidFill>
                    <a:srgbClr val="000000"/>
                  </a:solidFill>
                  <a:cs typeface="Arial" charset="0"/>
                </a:rPr>
                <a:t>200 µm FOV SEI of a semiconductor bond pad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733" b="0" dirty="0">
                  <a:solidFill>
                    <a:srgbClr val="000000"/>
                  </a:solidFill>
                  <a:cs typeface="Arial" charset="0"/>
                </a:rPr>
                <a:t>0.1% energy resolution data</a:t>
              </a:r>
            </a:p>
          </p:txBody>
        </p:sp>
        <p:sp>
          <p:nvSpPr>
            <p:cNvPr id="146" name="TextBox 2"/>
            <p:cNvSpPr txBox="1">
              <a:spLocks noChangeArrowheads="1"/>
            </p:cNvSpPr>
            <p:nvPr/>
          </p:nvSpPr>
          <p:spPr bwMode="auto">
            <a:xfrm>
              <a:off x="784225" y="3911013"/>
              <a:ext cx="340883" cy="307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67" dirty="0">
                  <a:solidFill>
                    <a:srgbClr val="0094D3"/>
                  </a:solidFill>
                  <a:cs typeface="Arial" charset="0"/>
                </a:rPr>
                <a:t>A</a:t>
              </a:r>
            </a:p>
          </p:txBody>
        </p:sp>
        <p:sp>
          <p:nvSpPr>
            <p:cNvPr id="147" name="TextBox 445"/>
            <p:cNvSpPr txBox="1">
              <a:spLocks noChangeArrowheads="1"/>
            </p:cNvSpPr>
            <p:nvPr/>
          </p:nvSpPr>
          <p:spPr bwMode="auto">
            <a:xfrm>
              <a:off x="2889249" y="3911013"/>
              <a:ext cx="340883" cy="307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67">
                  <a:solidFill>
                    <a:srgbClr val="0094D3"/>
                  </a:solidFill>
                  <a:cs typeface="Arial" charset="0"/>
                </a:rPr>
                <a:t>B</a:t>
              </a:r>
            </a:p>
          </p:txBody>
        </p:sp>
        <p:sp>
          <p:nvSpPr>
            <p:cNvPr id="148" name="TextBox 447"/>
            <p:cNvSpPr txBox="1">
              <a:spLocks noChangeArrowheads="1"/>
            </p:cNvSpPr>
            <p:nvPr/>
          </p:nvSpPr>
          <p:spPr bwMode="auto">
            <a:xfrm>
              <a:off x="2894109" y="6345643"/>
              <a:ext cx="331265" cy="307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67" dirty="0">
                  <a:solidFill>
                    <a:srgbClr val="0094D3"/>
                  </a:solidFill>
                  <a:cs typeface="Arial" charset="0"/>
                </a:rPr>
                <a:t>E</a:t>
              </a:r>
            </a:p>
          </p:txBody>
        </p:sp>
        <p:sp>
          <p:nvSpPr>
            <p:cNvPr id="149" name="TextBox 448"/>
            <p:cNvSpPr txBox="1">
              <a:spLocks noChangeArrowheads="1"/>
            </p:cNvSpPr>
            <p:nvPr/>
          </p:nvSpPr>
          <p:spPr bwMode="auto">
            <a:xfrm>
              <a:off x="773987" y="6318848"/>
              <a:ext cx="340883" cy="307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67" dirty="0">
                  <a:solidFill>
                    <a:srgbClr val="0094D3"/>
                  </a:solidFill>
                  <a:cs typeface="Arial" charset="0"/>
                </a:rPr>
                <a:t>D</a:t>
              </a:r>
            </a:p>
          </p:txBody>
        </p:sp>
        <p:sp>
          <p:nvSpPr>
            <p:cNvPr id="150" name="Rectangle 157"/>
            <p:cNvSpPr>
              <a:spLocks noChangeArrowheads="1"/>
            </p:cNvSpPr>
            <p:nvPr/>
          </p:nvSpPr>
          <p:spPr bwMode="auto">
            <a:xfrm>
              <a:off x="1643063" y="4004954"/>
              <a:ext cx="232771" cy="17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933">
                  <a:solidFill>
                    <a:srgbClr val="000000"/>
                  </a:solidFill>
                  <a:cs typeface="Arial" charset="0"/>
                </a:rPr>
                <a:t>SEI</a:t>
              </a:r>
              <a:endParaRPr lang="en-US" altLang="en-US" sz="1467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51" name="Rectangle 106"/>
            <p:cNvSpPr>
              <a:spLocks noChangeArrowheads="1"/>
            </p:cNvSpPr>
            <p:nvPr/>
          </p:nvSpPr>
          <p:spPr bwMode="auto">
            <a:xfrm>
              <a:off x="1387341" y="6436567"/>
              <a:ext cx="859903" cy="17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933">
                  <a:solidFill>
                    <a:srgbClr val="000000"/>
                  </a:solidFill>
                  <a:cs typeface="Arial" charset="0"/>
                </a:rPr>
                <a:t>Elemental Si</a:t>
              </a:r>
              <a:endParaRPr lang="en-US" altLang="en-US" sz="1467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52" name="Rectangle 127"/>
            <p:cNvSpPr>
              <a:spLocks noChangeArrowheads="1"/>
            </p:cNvSpPr>
            <p:nvPr/>
          </p:nvSpPr>
          <p:spPr bwMode="auto">
            <a:xfrm>
              <a:off x="3523986" y="6423025"/>
              <a:ext cx="925185" cy="17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933">
                  <a:solidFill>
                    <a:srgbClr val="000000"/>
                  </a:solidFill>
                  <a:cs typeface="Arial" charset="0"/>
                </a:rPr>
                <a:t>Si Oxynitride</a:t>
              </a:r>
              <a:endParaRPr lang="en-US" altLang="en-US" sz="1467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53" name="Rectangle 136"/>
            <p:cNvSpPr>
              <a:spLocks noChangeArrowheads="1"/>
            </p:cNvSpPr>
            <p:nvPr/>
          </p:nvSpPr>
          <p:spPr bwMode="auto">
            <a:xfrm>
              <a:off x="5796007" y="4006589"/>
              <a:ext cx="507862" cy="17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933">
                  <a:solidFill>
                    <a:srgbClr val="000000"/>
                  </a:solidFill>
                  <a:cs typeface="Arial" charset="0"/>
                </a:rPr>
                <a:t>Silicide</a:t>
              </a:r>
              <a:endParaRPr lang="en-US" altLang="en-US" sz="1467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54" name="TextBox 445"/>
            <p:cNvSpPr txBox="1">
              <a:spLocks noChangeArrowheads="1"/>
            </p:cNvSpPr>
            <p:nvPr/>
          </p:nvSpPr>
          <p:spPr bwMode="auto">
            <a:xfrm>
              <a:off x="5014985" y="3890914"/>
              <a:ext cx="340883" cy="307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67" dirty="0">
                  <a:solidFill>
                    <a:srgbClr val="0094D3"/>
                  </a:solidFill>
                  <a:cs typeface="Arial" charset="0"/>
                </a:rPr>
                <a:t>C</a:t>
              </a:r>
            </a:p>
          </p:txBody>
        </p:sp>
        <p:pic>
          <p:nvPicPr>
            <p:cNvPr id="15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" t="18433" r="14850" b="20975"/>
            <a:stretch>
              <a:fillRect/>
            </a:stretch>
          </p:blipFill>
          <p:spPr bwMode="auto">
            <a:xfrm>
              <a:off x="733425" y="4184034"/>
              <a:ext cx="2127202" cy="2127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0" t="18063" r="15096" b="21159"/>
            <a:stretch>
              <a:fillRect/>
            </a:stretch>
          </p:blipFill>
          <p:spPr bwMode="auto">
            <a:xfrm>
              <a:off x="2881358" y="4169992"/>
              <a:ext cx="2109788" cy="21488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7" name="Rectangle 136"/>
            <p:cNvSpPr>
              <a:spLocks noChangeArrowheads="1"/>
            </p:cNvSpPr>
            <p:nvPr/>
          </p:nvSpPr>
          <p:spPr bwMode="auto">
            <a:xfrm>
              <a:off x="3374741" y="4004917"/>
              <a:ext cx="1198476" cy="17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933">
                  <a:solidFill>
                    <a:srgbClr val="000000"/>
                  </a:solidFill>
                  <a:cs typeface="Arial" charset="0"/>
                </a:rPr>
                <a:t>Si KLL Peak Area</a:t>
              </a:r>
              <a:endParaRPr lang="en-US" altLang="en-US" sz="1467">
                <a:solidFill>
                  <a:srgbClr val="000000"/>
                </a:solidFill>
                <a:cs typeface="Arial" charset="0"/>
              </a:endParaRPr>
            </a:p>
          </p:txBody>
        </p:sp>
        <p:pic>
          <p:nvPicPr>
            <p:cNvPr id="15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0" t="18396" r="14116" b="21303"/>
            <a:stretch>
              <a:fillRect/>
            </a:stretch>
          </p:blipFill>
          <p:spPr bwMode="auto">
            <a:xfrm>
              <a:off x="4997392" y="4188273"/>
              <a:ext cx="2150867" cy="21449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9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0" t="18028" r="14117" b="21194"/>
            <a:stretch>
              <a:fillRect/>
            </a:stretch>
          </p:blipFill>
          <p:spPr bwMode="auto">
            <a:xfrm>
              <a:off x="741484" y="6605274"/>
              <a:ext cx="2135066" cy="2177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0" name="TextBox 447"/>
            <p:cNvSpPr txBox="1">
              <a:spLocks noChangeArrowheads="1"/>
            </p:cNvSpPr>
            <p:nvPr/>
          </p:nvSpPr>
          <p:spPr bwMode="auto">
            <a:xfrm>
              <a:off x="5011820" y="6308735"/>
              <a:ext cx="321646" cy="307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67" dirty="0">
                  <a:solidFill>
                    <a:srgbClr val="0094D3"/>
                  </a:solidFill>
                  <a:cs typeface="Arial" charset="0"/>
                </a:rPr>
                <a:t>F</a:t>
              </a:r>
            </a:p>
          </p:txBody>
        </p:sp>
        <p:sp>
          <p:nvSpPr>
            <p:cNvPr id="161" name="Rectangle 136"/>
            <p:cNvSpPr>
              <a:spLocks noChangeArrowheads="1"/>
            </p:cNvSpPr>
            <p:nvPr/>
          </p:nvSpPr>
          <p:spPr bwMode="auto">
            <a:xfrm>
              <a:off x="5410566" y="6422884"/>
              <a:ext cx="1294662" cy="17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933" dirty="0">
                  <a:solidFill>
                    <a:srgbClr val="000000"/>
                  </a:solidFill>
                  <a:cs typeface="Arial" charset="0"/>
                </a:rPr>
                <a:t>Si Chemical States</a:t>
              </a:r>
              <a:endParaRPr lang="en-US" altLang="en-US" sz="1467" dirty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62" name="Rectangle 24"/>
          <p:cNvSpPr>
            <a:spLocks noChangeArrowheads="1"/>
          </p:cNvSpPr>
          <p:nvPr/>
        </p:nvSpPr>
        <p:spPr bwMode="auto">
          <a:xfrm>
            <a:off x="5708386" y="3912669"/>
            <a:ext cx="51593" cy="59531"/>
          </a:xfrm>
          <a:prstGeom prst="rect">
            <a:avLst/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76200" tIns="38100" rIns="76200" bIns="38100"/>
          <a:lstStyle>
            <a:lvl1pPr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q"/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67" b="0">
              <a:solidFill>
                <a:srgbClr val="000000"/>
              </a:solidFill>
            </a:endParaRPr>
          </a:p>
        </p:txBody>
      </p:sp>
      <p:pic>
        <p:nvPicPr>
          <p:cNvPr id="163" name="Content Placeholder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3113" y="1642109"/>
            <a:ext cx="3587276" cy="3593255"/>
          </a:xfrm>
          <a:prstGeom prst="rect">
            <a:avLst/>
          </a:prstGeom>
        </p:spPr>
      </p:pic>
      <p:sp>
        <p:nvSpPr>
          <p:cNvPr id="164" name="Text Box 24"/>
          <p:cNvSpPr txBox="1">
            <a:spLocks noChangeArrowheads="1"/>
          </p:cNvSpPr>
          <p:nvPr/>
        </p:nvSpPr>
        <p:spPr bwMode="auto">
          <a:xfrm>
            <a:off x="6958110" y="5314359"/>
            <a:ext cx="5065543" cy="528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200" tIns="38100" rIns="76200" bIns="38100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q"/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67" b="0" dirty="0">
                <a:solidFill>
                  <a:srgbClr val="000000"/>
                </a:solidFill>
              </a:rPr>
              <a:t>Auger Color Overlay    20kV 10nA    256x256 pixels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67" b="0" dirty="0">
                <a:solidFill>
                  <a:srgbClr val="000000"/>
                </a:solidFill>
              </a:rPr>
              <a:t>Green: Elemental Si    Blue: Si </a:t>
            </a:r>
            <a:r>
              <a:rPr lang="en-US" altLang="en-US" sz="1467" b="0" dirty="0" err="1">
                <a:solidFill>
                  <a:srgbClr val="000000"/>
                </a:solidFill>
              </a:rPr>
              <a:t>Oxynitride</a:t>
            </a:r>
            <a:r>
              <a:rPr lang="en-US" altLang="en-US" sz="1467" b="0" dirty="0">
                <a:solidFill>
                  <a:srgbClr val="000000"/>
                </a:solidFill>
              </a:rPr>
              <a:t>    Red: Silicide</a:t>
            </a:r>
          </a:p>
        </p:txBody>
      </p:sp>
      <p:cxnSp>
        <p:nvCxnSpPr>
          <p:cNvPr id="5" name="Straight Connector 4"/>
          <p:cNvCxnSpPr>
            <a:stCxn id="162" idx="0"/>
          </p:cNvCxnSpPr>
          <p:nvPr/>
        </p:nvCxnSpPr>
        <p:spPr bwMode="auto">
          <a:xfrm flipV="1">
            <a:off x="5734184" y="1637733"/>
            <a:ext cx="2045041" cy="227493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7" name="Straight Connector 6"/>
          <p:cNvCxnSpPr>
            <a:stCxn id="162" idx="2"/>
          </p:cNvCxnSpPr>
          <p:nvPr/>
        </p:nvCxnSpPr>
        <p:spPr bwMode="auto">
          <a:xfrm>
            <a:off x="5734184" y="3972200"/>
            <a:ext cx="2019929" cy="124597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AD6FC-4CA7-45D0-B83D-EF39901D9B6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80140" y="4273432"/>
            <a:ext cx="180530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chemeClr val="bg1"/>
                </a:solidFill>
                <a:latin typeface="+mj-lt"/>
              </a:rPr>
              <a:t>Silicide (red)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710381" y="1803400"/>
            <a:ext cx="2377574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 err="1">
                <a:solidFill>
                  <a:schemeClr val="bg1"/>
                </a:solidFill>
                <a:latin typeface="+mj-lt"/>
              </a:rPr>
              <a:t>Oxynitride</a:t>
            </a:r>
            <a:r>
              <a:rPr lang="en-US" sz="2133" dirty="0">
                <a:solidFill>
                  <a:schemeClr val="bg1"/>
                </a:solidFill>
                <a:latin typeface="+mj-lt"/>
              </a:rPr>
              <a:t> (blue)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670352" y="2477219"/>
            <a:ext cx="2831224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Elemental Si (green)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8303981" y="2819400"/>
            <a:ext cx="406400" cy="203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4" name="Group 33"/>
          <p:cNvGrpSpPr/>
          <p:nvPr/>
        </p:nvGrpSpPr>
        <p:grpSpPr>
          <a:xfrm>
            <a:off x="0" y="6544320"/>
            <a:ext cx="3080350" cy="313680"/>
            <a:chOff x="1" y="1"/>
            <a:chExt cx="3080350" cy="313680"/>
          </a:xfrm>
        </p:grpSpPr>
        <p:sp>
          <p:nvSpPr>
            <p:cNvPr id="35" name="Text Box 6"/>
            <p:cNvSpPr txBox="1">
              <a:spLocks noChangeArrowheads="1"/>
            </p:cNvSpPr>
            <p:nvPr/>
          </p:nvSpPr>
          <p:spPr bwMode="auto">
            <a:xfrm>
              <a:off x="323721" y="1"/>
              <a:ext cx="2756630" cy="30777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Helvetica" charset="0"/>
                </a:rPr>
                <a:t>UW- Madison Geoscience  777</a:t>
              </a:r>
            </a:p>
          </p:txBody>
        </p:sp>
        <p:pic>
          <p:nvPicPr>
            <p:cNvPr id="36" name="Picture 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325298" cy="313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6277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Sensitive Techniques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AD6FC-4CA7-45D0-B83D-EF39901D9B6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6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812801" y="1397000"/>
            <a:ext cx="10829684" cy="4267200"/>
            <a:chOff x="1362635" y="914400"/>
            <a:chExt cx="6345936" cy="2500477"/>
          </a:xfrm>
        </p:grpSpPr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3536230" y="914400"/>
              <a:ext cx="2013344" cy="360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21763" tIns="60883" rIns="121763" bIns="60883">
              <a:spAutoFit/>
            </a:bodyPr>
            <a:lstStyle>
              <a:lvl1pPr defTabSz="1019175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019175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019175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019175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019175" eaLnBrk="0" hangingPunct="0">
                <a:defRPr sz="2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1019175" eaLnBrk="0" fontAlgn="base" hangingPunct="0">
                <a:spcBef>
                  <a:spcPct val="5000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1019175" eaLnBrk="0" fontAlgn="base" hangingPunct="0">
                <a:spcBef>
                  <a:spcPct val="5000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1019175" eaLnBrk="0" fontAlgn="base" hangingPunct="0">
                <a:spcBef>
                  <a:spcPct val="5000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1019175" eaLnBrk="0" fontAlgn="base" hangingPunct="0">
                <a:spcBef>
                  <a:spcPct val="5000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kern="0" dirty="0">
                  <a:solidFill>
                    <a:srgbClr val="000000"/>
                  </a:solidFill>
                </a:rPr>
                <a:t>Depth of Analysis</a:t>
              </a:r>
            </a:p>
          </p:txBody>
        </p:sp>
        <p:pic>
          <p:nvPicPr>
            <p:cNvPr id="7" name="Picture 8" descr="analysisdepth2007B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2635" y="1437739"/>
              <a:ext cx="6345936" cy="1977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al 1"/>
            <p:cNvSpPr>
              <a:spLocks noChangeArrowheads="1"/>
            </p:cNvSpPr>
            <p:nvPr/>
          </p:nvSpPr>
          <p:spPr bwMode="auto">
            <a:xfrm>
              <a:off x="3591697" y="1375946"/>
              <a:ext cx="424006" cy="439623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121905" tIns="60952" rIns="121905" bIns="60952">
              <a:spAutoFit/>
            </a:bodyPr>
            <a:lstStyle/>
            <a:p>
              <a:pPr defTabSz="121944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67" kern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" name="Oval 1"/>
            <p:cNvSpPr>
              <a:spLocks noChangeArrowheads="1"/>
            </p:cNvSpPr>
            <p:nvPr/>
          </p:nvSpPr>
          <p:spPr bwMode="auto">
            <a:xfrm>
              <a:off x="3352800" y="1378133"/>
              <a:ext cx="424006" cy="439623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121905" tIns="60952" rIns="121905" bIns="60952">
              <a:spAutoFit/>
            </a:bodyPr>
            <a:lstStyle/>
            <a:p>
              <a:pPr defTabSz="121944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67" kern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" name="Oval 1"/>
            <p:cNvSpPr>
              <a:spLocks noChangeArrowheads="1"/>
            </p:cNvSpPr>
            <p:nvPr/>
          </p:nvSpPr>
          <p:spPr bwMode="auto">
            <a:xfrm>
              <a:off x="3097868" y="1375948"/>
              <a:ext cx="424006" cy="439623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121905" tIns="60952" rIns="121905" bIns="60952">
              <a:spAutoFit/>
            </a:bodyPr>
            <a:lstStyle/>
            <a:p>
              <a:pPr defTabSz="121944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67" ker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962400" y="5824380"/>
            <a:ext cx="3969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Courtesy of EAG Laboratories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23720" y="6544320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44320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0184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74" y="174044"/>
            <a:ext cx="10988765" cy="1076258"/>
          </a:xfrm>
        </p:spPr>
        <p:txBody>
          <a:bodyPr/>
          <a:lstStyle/>
          <a:p>
            <a:r>
              <a:rPr lang="en-US" dirty="0" smtClean="0"/>
              <a:t>XPS Application: Alteration of olivine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60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51438"/>
          <a:stretch/>
        </p:blipFill>
        <p:spPr>
          <a:xfrm>
            <a:off x="2788367" y="1609016"/>
            <a:ext cx="4443479" cy="4860410"/>
          </a:xfrm>
          <a:prstGeom prst="rect">
            <a:avLst/>
          </a:prstGeom>
        </p:spPr>
      </p:pic>
      <p:sp>
        <p:nvSpPr>
          <p:cNvPr id="9" name="Content Placeholder 7"/>
          <p:cNvSpPr txBox="1">
            <a:spLocks/>
          </p:cNvSpPr>
          <p:nvPr/>
        </p:nvSpPr>
        <p:spPr>
          <a:xfrm>
            <a:off x="0" y="943837"/>
            <a:ext cx="4616552" cy="552558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Alteration of Olivine in a Carbonate rich aqueous environment at 70C</a:t>
            </a:r>
          </a:p>
          <a:p>
            <a:pPr marL="0" indent="0">
              <a:buNone/>
            </a:pPr>
            <a:endParaRPr lang="en-US" baseline="-25000" dirty="0"/>
          </a:p>
          <a:p>
            <a:pPr marL="0" indent="0">
              <a:buNone/>
            </a:pPr>
            <a:r>
              <a:rPr lang="en-US" dirty="0" smtClean="0"/>
              <a:t>Initially surface shows:</a:t>
            </a:r>
          </a:p>
          <a:p>
            <a:pPr marL="0" indent="0">
              <a:buNone/>
            </a:pPr>
            <a:r>
              <a:rPr lang="en-US" dirty="0" smtClean="0"/>
              <a:t>Mg:Si:0 1:1:2 +1%Fe</a:t>
            </a:r>
          </a:p>
          <a:p>
            <a:pPr marL="0" indent="0">
              <a:buNone/>
            </a:pPr>
            <a:r>
              <a:rPr lang="en-US" dirty="0" smtClean="0"/>
              <a:t>Fe:</a:t>
            </a:r>
            <a:r>
              <a:rPr lang="en-US" dirty="0" smtClean="0">
                <a:sym typeface="Wingdings" panose="05000000000000000000" pitchFamily="2" charset="2"/>
              </a:rPr>
              <a:t>2+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Si: silicate</a:t>
            </a:r>
          </a:p>
          <a:p>
            <a:pPr marL="0" indent="0">
              <a:buNone/>
            </a:pPr>
            <a:r>
              <a:rPr lang="en-US" dirty="0" smtClean="0"/>
              <a:t>C: Hydrocarbon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After reaction:</a:t>
            </a:r>
          </a:p>
          <a:p>
            <a:pPr marL="0" indent="0">
              <a:buNone/>
            </a:pPr>
            <a:r>
              <a:rPr lang="en-US" dirty="0" smtClean="0"/>
              <a:t>Si: SiO2</a:t>
            </a:r>
          </a:p>
          <a:p>
            <a:pPr marL="0" indent="0">
              <a:buNone/>
            </a:pPr>
            <a:r>
              <a:rPr lang="en-US" dirty="0" smtClean="0"/>
              <a:t>Mg:2+</a:t>
            </a:r>
          </a:p>
          <a:p>
            <a:pPr marL="0" indent="0">
              <a:buNone/>
            </a:pPr>
            <a:r>
              <a:rPr lang="en-US" dirty="0" smtClean="0"/>
              <a:t>O: SiO2</a:t>
            </a:r>
          </a:p>
          <a:p>
            <a:pPr marL="0" indent="0">
              <a:buNone/>
            </a:pPr>
            <a:r>
              <a:rPr lang="en-US" dirty="0" smtClean="0"/>
              <a:t>Carbonate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baseline="-25000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r="44773"/>
          <a:stretch/>
        </p:blipFill>
        <p:spPr>
          <a:xfrm>
            <a:off x="3416825" y="2020095"/>
            <a:ext cx="3924501" cy="18674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367" y="1609016"/>
            <a:ext cx="9150220" cy="48604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825" y="2171779"/>
            <a:ext cx="7106195" cy="1867442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10458994" y="4415352"/>
            <a:ext cx="64026" cy="134101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956663" y="3149045"/>
            <a:ext cx="1506583" cy="208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9111650" y="6544320"/>
            <a:ext cx="3080350" cy="313680"/>
            <a:chOff x="1" y="1"/>
            <a:chExt cx="3080350" cy="313680"/>
          </a:xfrm>
        </p:grpSpPr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323721" y="1"/>
              <a:ext cx="2756630" cy="30777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Helvetica" charset="0"/>
                </a:rPr>
                <a:t>UW- Madison Geoscience  777</a:t>
              </a:r>
            </a:p>
          </p:txBody>
        </p:sp>
        <p:pic>
          <p:nvPicPr>
            <p:cNvPr id="16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325298" cy="313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98917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431" y="174044"/>
            <a:ext cx="11032308" cy="1045916"/>
          </a:xfrm>
        </p:spPr>
        <p:txBody>
          <a:bodyPr/>
          <a:lstStyle/>
          <a:p>
            <a:r>
              <a:rPr lang="en-US" sz="3200" dirty="0" smtClean="0"/>
              <a:t>XPS Applications: Kinetics of radiation induced changes in olivine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61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129" b="36424"/>
          <a:stretch/>
        </p:blipFill>
        <p:spPr>
          <a:xfrm>
            <a:off x="5042525" y="1219960"/>
            <a:ext cx="3969355" cy="2594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696" t="-287" b="287"/>
          <a:stretch/>
        </p:blipFill>
        <p:spPr>
          <a:xfrm>
            <a:off x="6722402" y="2516987"/>
            <a:ext cx="3878865" cy="2630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2160" y="3832007"/>
            <a:ext cx="3779520" cy="2491920"/>
          </a:xfrm>
          <a:prstGeom prst="rect">
            <a:avLst/>
          </a:prstGeom>
        </p:spPr>
      </p:pic>
      <p:sp>
        <p:nvSpPr>
          <p:cNvPr id="8" name="Content Placeholder 7"/>
          <p:cNvSpPr txBox="1">
            <a:spLocks/>
          </p:cNvSpPr>
          <p:nvPr/>
        </p:nvSpPr>
        <p:spPr>
          <a:xfrm>
            <a:off x="224766" y="1332411"/>
            <a:ext cx="4616552" cy="552558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Simulates radiation exposure in space</a:t>
            </a:r>
          </a:p>
          <a:p>
            <a:r>
              <a:rPr lang="en-US" dirty="0" smtClean="0"/>
              <a:t>Reference spectra of Fe in Fe</a:t>
            </a:r>
            <a:r>
              <a:rPr lang="en-US" baseline="30000" dirty="0" smtClean="0"/>
              <a:t>0</a:t>
            </a:r>
            <a:r>
              <a:rPr lang="en-US" dirty="0" smtClean="0"/>
              <a:t>, Fe</a:t>
            </a:r>
            <a:r>
              <a:rPr lang="en-US" baseline="30000" dirty="0" smtClean="0"/>
              <a:t>2+ </a:t>
            </a:r>
            <a:r>
              <a:rPr lang="en-US" dirty="0" smtClean="0"/>
              <a:t>and Fe</a:t>
            </a:r>
            <a:r>
              <a:rPr lang="en-US" baseline="30000" dirty="0" smtClean="0"/>
              <a:t>3+ </a:t>
            </a:r>
            <a:r>
              <a:rPr lang="en-US" dirty="0" smtClean="0"/>
              <a:t>states</a:t>
            </a:r>
            <a:endParaRPr lang="en-US" baseline="-25000" dirty="0" smtClean="0"/>
          </a:p>
          <a:p>
            <a:r>
              <a:rPr lang="en-US" dirty="0" smtClean="0"/>
              <a:t>Exposure to low </a:t>
            </a:r>
            <a:r>
              <a:rPr lang="en-US" dirty="0" err="1" smtClean="0"/>
              <a:t>fluences</a:t>
            </a:r>
            <a:r>
              <a:rPr lang="en-US" dirty="0" smtClean="0"/>
              <a:t> of He+ ions shifts the </a:t>
            </a:r>
            <a:r>
              <a:rPr lang="en-US" dirty="0"/>
              <a:t>Fe</a:t>
            </a:r>
            <a:r>
              <a:rPr lang="en-US" baseline="30000" dirty="0"/>
              <a:t>2+ </a:t>
            </a:r>
            <a:r>
              <a:rPr lang="en-US" dirty="0" smtClean="0"/>
              <a:t>to </a:t>
            </a:r>
            <a:r>
              <a:rPr lang="en-US" dirty="0"/>
              <a:t>Fe</a:t>
            </a:r>
            <a:r>
              <a:rPr lang="en-US" baseline="30000" dirty="0"/>
              <a:t>3</a:t>
            </a:r>
            <a:r>
              <a:rPr lang="en-US" baseline="30000" dirty="0" smtClean="0"/>
              <a:t>+ </a:t>
            </a:r>
            <a:r>
              <a:rPr lang="en-US" dirty="0" smtClean="0"/>
              <a:t>at the surface</a:t>
            </a:r>
          </a:p>
          <a:p>
            <a:r>
              <a:rPr lang="en-US" dirty="0" smtClean="0"/>
              <a:t>Exposure to higher </a:t>
            </a:r>
            <a:r>
              <a:rPr lang="en-US" dirty="0" err="1" smtClean="0"/>
              <a:t>fluences</a:t>
            </a:r>
            <a:r>
              <a:rPr lang="en-US" dirty="0" smtClean="0"/>
              <a:t> of He, or </a:t>
            </a:r>
            <a:r>
              <a:rPr lang="en-US" dirty="0" err="1" smtClean="0"/>
              <a:t>Ar</a:t>
            </a:r>
            <a:r>
              <a:rPr lang="en-US" dirty="0" smtClean="0"/>
              <a:t> ions reduces the </a:t>
            </a:r>
            <a:r>
              <a:rPr lang="en-US" dirty="0"/>
              <a:t>Fe</a:t>
            </a:r>
            <a:r>
              <a:rPr lang="en-US" baseline="30000" dirty="0"/>
              <a:t>2+ </a:t>
            </a:r>
            <a:r>
              <a:rPr lang="en-US" dirty="0" smtClean="0"/>
              <a:t>to </a:t>
            </a:r>
            <a:r>
              <a:rPr lang="en-US" dirty="0"/>
              <a:t>Fe</a:t>
            </a:r>
            <a:r>
              <a:rPr lang="en-US" baseline="30000" dirty="0"/>
              <a:t>0</a:t>
            </a:r>
            <a:r>
              <a:rPr lang="en-US" dirty="0" smtClean="0"/>
              <a:t>  </a:t>
            </a:r>
          </a:p>
          <a:p>
            <a:r>
              <a:rPr lang="en-US" dirty="0" smtClean="0"/>
              <a:t>Simultaneously the Mg/Si and O/Si ratios increase, indicating the formation of a surface layer </a:t>
            </a:r>
            <a:r>
              <a:rPr lang="en-US" dirty="0" err="1" smtClean="0"/>
              <a:t>Mg</a:t>
            </a:r>
            <a:r>
              <a:rPr lang="en-US" baseline="-25000" dirty="0" err="1" smtClean="0"/>
              <a:t>x</a:t>
            </a:r>
            <a:r>
              <a:rPr lang="en-US" dirty="0" err="1" smtClean="0"/>
              <a:t>O</a:t>
            </a:r>
            <a:r>
              <a:rPr lang="en-US" baseline="-25000" dirty="0" err="1" smtClean="0"/>
              <a:t>y</a:t>
            </a:r>
            <a:r>
              <a:rPr lang="en-US" dirty="0" smtClean="0"/>
              <a:t> surface layer </a:t>
            </a:r>
            <a:endParaRPr lang="en-US" baseline="-250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4851" y="2109332"/>
            <a:ext cx="5073966" cy="359308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544320"/>
            <a:ext cx="3080350" cy="313680"/>
            <a:chOff x="1" y="1"/>
            <a:chExt cx="3080350" cy="313680"/>
          </a:xfrm>
        </p:grpSpPr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323721" y="1"/>
              <a:ext cx="2756630" cy="30777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Helvetica" charset="0"/>
                </a:rPr>
                <a:t>UW- Madison Geoscience  777</a:t>
              </a:r>
            </a:p>
          </p:txBody>
        </p:sp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325298" cy="313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74960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2"/>
          <p:cNvGrpSpPr>
            <a:grpSpLocks/>
          </p:cNvGrpSpPr>
          <p:nvPr/>
        </p:nvGrpSpPr>
        <p:grpSpPr bwMode="auto">
          <a:xfrm>
            <a:off x="5856091" y="1800997"/>
            <a:ext cx="6049435" cy="5083175"/>
            <a:chOff x="2779" y="745"/>
            <a:chExt cx="2858" cy="3202"/>
          </a:xfrm>
        </p:grpSpPr>
        <p:sp>
          <p:nvSpPr>
            <p:cNvPr id="45072" name="Rectangle 3"/>
            <p:cNvSpPr>
              <a:spLocks noChangeArrowheads="1"/>
            </p:cNvSpPr>
            <p:nvPr/>
          </p:nvSpPr>
          <p:spPr bwMode="auto">
            <a:xfrm>
              <a:off x="2909" y="745"/>
              <a:ext cx="2690" cy="2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400" b="0"/>
            </a:p>
          </p:txBody>
        </p:sp>
        <p:sp>
          <p:nvSpPr>
            <p:cNvPr id="45073" name="Rectangle 4"/>
            <p:cNvSpPr>
              <a:spLocks noChangeArrowheads="1"/>
            </p:cNvSpPr>
            <p:nvPr/>
          </p:nvSpPr>
          <p:spPr bwMode="auto">
            <a:xfrm>
              <a:off x="2910" y="746"/>
              <a:ext cx="2688" cy="2948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400" b="0"/>
            </a:p>
          </p:txBody>
        </p:sp>
        <p:sp>
          <p:nvSpPr>
            <p:cNvPr id="45074" name="Line 5"/>
            <p:cNvSpPr>
              <a:spLocks noChangeShapeType="1"/>
            </p:cNvSpPr>
            <p:nvPr/>
          </p:nvSpPr>
          <p:spPr bwMode="auto">
            <a:xfrm>
              <a:off x="2910" y="745"/>
              <a:ext cx="268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5075" name="Freeform 6"/>
            <p:cNvSpPr>
              <a:spLocks/>
            </p:cNvSpPr>
            <p:nvPr/>
          </p:nvSpPr>
          <p:spPr bwMode="auto">
            <a:xfrm>
              <a:off x="2909" y="745"/>
              <a:ext cx="2691" cy="2951"/>
            </a:xfrm>
            <a:custGeom>
              <a:avLst/>
              <a:gdLst>
                <a:gd name="T0" fmla="*/ 0 w 2691"/>
                <a:gd name="T1" fmla="*/ 2950 h 2951"/>
                <a:gd name="T2" fmla="*/ 2690 w 2691"/>
                <a:gd name="T3" fmla="*/ 2950 h 2951"/>
                <a:gd name="T4" fmla="*/ 2690 w 2691"/>
                <a:gd name="T5" fmla="*/ 0 h 29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691" h="2951">
                  <a:moveTo>
                    <a:pt x="0" y="2950"/>
                  </a:moveTo>
                  <a:lnTo>
                    <a:pt x="2690" y="2950"/>
                  </a:lnTo>
                  <a:lnTo>
                    <a:pt x="269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5076" name="Line 7"/>
            <p:cNvSpPr>
              <a:spLocks noChangeShapeType="1"/>
            </p:cNvSpPr>
            <p:nvPr/>
          </p:nvSpPr>
          <p:spPr bwMode="auto">
            <a:xfrm flipV="1">
              <a:off x="2909" y="745"/>
              <a:ext cx="0" cy="294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5077" name="Line 8"/>
            <p:cNvSpPr>
              <a:spLocks noChangeShapeType="1"/>
            </p:cNvSpPr>
            <p:nvPr/>
          </p:nvSpPr>
          <p:spPr bwMode="auto">
            <a:xfrm>
              <a:off x="2910" y="3695"/>
              <a:ext cx="268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5078" name="Line 9"/>
            <p:cNvSpPr>
              <a:spLocks noChangeShapeType="1"/>
            </p:cNvSpPr>
            <p:nvPr/>
          </p:nvSpPr>
          <p:spPr bwMode="auto">
            <a:xfrm flipV="1">
              <a:off x="2909" y="745"/>
              <a:ext cx="0" cy="294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5079" name="Line 10"/>
            <p:cNvSpPr>
              <a:spLocks noChangeShapeType="1"/>
            </p:cNvSpPr>
            <p:nvPr/>
          </p:nvSpPr>
          <p:spPr bwMode="auto">
            <a:xfrm flipV="1">
              <a:off x="3137" y="3664"/>
              <a:ext cx="0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5080" name="Line 11"/>
            <p:cNvSpPr>
              <a:spLocks noChangeShapeType="1"/>
            </p:cNvSpPr>
            <p:nvPr/>
          </p:nvSpPr>
          <p:spPr bwMode="auto">
            <a:xfrm>
              <a:off x="3137" y="746"/>
              <a:ext cx="1" cy="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5081" name="Rectangle 12"/>
            <p:cNvSpPr>
              <a:spLocks noChangeArrowheads="1"/>
            </p:cNvSpPr>
            <p:nvPr/>
          </p:nvSpPr>
          <p:spPr bwMode="auto">
            <a:xfrm>
              <a:off x="3078" y="3722"/>
              <a:ext cx="120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00"/>
                  </a:solidFill>
                </a:rPr>
                <a:t>200</a:t>
              </a:r>
            </a:p>
          </p:txBody>
        </p:sp>
        <p:sp>
          <p:nvSpPr>
            <p:cNvPr id="45082" name="Line 13"/>
            <p:cNvSpPr>
              <a:spLocks noChangeShapeType="1"/>
            </p:cNvSpPr>
            <p:nvPr/>
          </p:nvSpPr>
          <p:spPr bwMode="auto">
            <a:xfrm flipV="1">
              <a:off x="3406" y="3664"/>
              <a:ext cx="0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5083" name="Line 14"/>
            <p:cNvSpPr>
              <a:spLocks noChangeShapeType="1"/>
            </p:cNvSpPr>
            <p:nvPr/>
          </p:nvSpPr>
          <p:spPr bwMode="auto">
            <a:xfrm>
              <a:off x="3406" y="746"/>
              <a:ext cx="1" cy="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5084" name="Rectangle 15"/>
            <p:cNvSpPr>
              <a:spLocks noChangeArrowheads="1"/>
            </p:cNvSpPr>
            <p:nvPr/>
          </p:nvSpPr>
          <p:spPr bwMode="auto">
            <a:xfrm>
              <a:off x="3347" y="3722"/>
              <a:ext cx="120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00"/>
                  </a:solidFill>
                </a:rPr>
                <a:t>400</a:t>
              </a:r>
            </a:p>
          </p:txBody>
        </p:sp>
        <p:sp>
          <p:nvSpPr>
            <p:cNvPr id="45085" name="Line 16"/>
            <p:cNvSpPr>
              <a:spLocks noChangeShapeType="1"/>
            </p:cNvSpPr>
            <p:nvPr/>
          </p:nvSpPr>
          <p:spPr bwMode="auto">
            <a:xfrm flipV="1">
              <a:off x="3675" y="3664"/>
              <a:ext cx="0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5086" name="Line 17"/>
            <p:cNvSpPr>
              <a:spLocks noChangeShapeType="1"/>
            </p:cNvSpPr>
            <p:nvPr/>
          </p:nvSpPr>
          <p:spPr bwMode="auto">
            <a:xfrm>
              <a:off x="3675" y="746"/>
              <a:ext cx="1" cy="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5087" name="Rectangle 18"/>
            <p:cNvSpPr>
              <a:spLocks noChangeArrowheads="1"/>
            </p:cNvSpPr>
            <p:nvPr/>
          </p:nvSpPr>
          <p:spPr bwMode="auto">
            <a:xfrm>
              <a:off x="3616" y="3722"/>
              <a:ext cx="120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00"/>
                  </a:solidFill>
                </a:rPr>
                <a:t>600</a:t>
              </a:r>
            </a:p>
          </p:txBody>
        </p:sp>
        <p:sp>
          <p:nvSpPr>
            <p:cNvPr id="45088" name="Line 19"/>
            <p:cNvSpPr>
              <a:spLocks noChangeShapeType="1"/>
            </p:cNvSpPr>
            <p:nvPr/>
          </p:nvSpPr>
          <p:spPr bwMode="auto">
            <a:xfrm flipV="1">
              <a:off x="3944" y="3664"/>
              <a:ext cx="0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5089" name="Line 20"/>
            <p:cNvSpPr>
              <a:spLocks noChangeShapeType="1"/>
            </p:cNvSpPr>
            <p:nvPr/>
          </p:nvSpPr>
          <p:spPr bwMode="auto">
            <a:xfrm>
              <a:off x="3944" y="746"/>
              <a:ext cx="1" cy="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5090" name="Rectangle 21"/>
            <p:cNvSpPr>
              <a:spLocks noChangeArrowheads="1"/>
            </p:cNvSpPr>
            <p:nvPr/>
          </p:nvSpPr>
          <p:spPr bwMode="auto">
            <a:xfrm>
              <a:off x="3885" y="3722"/>
              <a:ext cx="120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00"/>
                  </a:solidFill>
                </a:rPr>
                <a:t>800</a:t>
              </a:r>
            </a:p>
          </p:txBody>
        </p:sp>
        <p:sp>
          <p:nvSpPr>
            <p:cNvPr id="45091" name="Line 22"/>
            <p:cNvSpPr>
              <a:spLocks noChangeShapeType="1"/>
            </p:cNvSpPr>
            <p:nvPr/>
          </p:nvSpPr>
          <p:spPr bwMode="auto">
            <a:xfrm flipV="1">
              <a:off x="4213" y="3664"/>
              <a:ext cx="0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5092" name="Line 23"/>
            <p:cNvSpPr>
              <a:spLocks noChangeShapeType="1"/>
            </p:cNvSpPr>
            <p:nvPr/>
          </p:nvSpPr>
          <p:spPr bwMode="auto">
            <a:xfrm>
              <a:off x="4213" y="746"/>
              <a:ext cx="1" cy="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5093" name="Rectangle 24"/>
            <p:cNvSpPr>
              <a:spLocks noChangeArrowheads="1"/>
            </p:cNvSpPr>
            <p:nvPr/>
          </p:nvSpPr>
          <p:spPr bwMode="auto">
            <a:xfrm>
              <a:off x="4131" y="3722"/>
              <a:ext cx="16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00"/>
                  </a:solidFill>
                </a:rPr>
                <a:t>1000</a:t>
              </a:r>
            </a:p>
          </p:txBody>
        </p:sp>
        <p:sp>
          <p:nvSpPr>
            <p:cNvPr id="45094" name="Line 25"/>
            <p:cNvSpPr>
              <a:spLocks noChangeShapeType="1"/>
            </p:cNvSpPr>
            <p:nvPr/>
          </p:nvSpPr>
          <p:spPr bwMode="auto">
            <a:xfrm flipV="1">
              <a:off x="4482" y="3664"/>
              <a:ext cx="0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5095" name="Line 26"/>
            <p:cNvSpPr>
              <a:spLocks noChangeShapeType="1"/>
            </p:cNvSpPr>
            <p:nvPr/>
          </p:nvSpPr>
          <p:spPr bwMode="auto">
            <a:xfrm>
              <a:off x="4482" y="746"/>
              <a:ext cx="1" cy="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5096" name="Rectangle 27"/>
            <p:cNvSpPr>
              <a:spLocks noChangeArrowheads="1"/>
            </p:cNvSpPr>
            <p:nvPr/>
          </p:nvSpPr>
          <p:spPr bwMode="auto">
            <a:xfrm>
              <a:off x="4400" y="3722"/>
              <a:ext cx="16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00"/>
                  </a:solidFill>
                </a:rPr>
                <a:t>1200</a:t>
              </a:r>
            </a:p>
          </p:txBody>
        </p:sp>
        <p:sp>
          <p:nvSpPr>
            <p:cNvPr id="45097" name="Line 28"/>
            <p:cNvSpPr>
              <a:spLocks noChangeShapeType="1"/>
            </p:cNvSpPr>
            <p:nvPr/>
          </p:nvSpPr>
          <p:spPr bwMode="auto">
            <a:xfrm flipV="1">
              <a:off x="4751" y="3664"/>
              <a:ext cx="0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5098" name="Line 29"/>
            <p:cNvSpPr>
              <a:spLocks noChangeShapeType="1"/>
            </p:cNvSpPr>
            <p:nvPr/>
          </p:nvSpPr>
          <p:spPr bwMode="auto">
            <a:xfrm>
              <a:off x="4751" y="746"/>
              <a:ext cx="1" cy="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5099" name="Rectangle 30"/>
            <p:cNvSpPr>
              <a:spLocks noChangeArrowheads="1"/>
            </p:cNvSpPr>
            <p:nvPr/>
          </p:nvSpPr>
          <p:spPr bwMode="auto">
            <a:xfrm>
              <a:off x="4669" y="3722"/>
              <a:ext cx="16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00"/>
                  </a:solidFill>
                </a:rPr>
                <a:t>1400</a:t>
              </a:r>
            </a:p>
          </p:txBody>
        </p:sp>
        <p:sp>
          <p:nvSpPr>
            <p:cNvPr id="45100" name="Line 31"/>
            <p:cNvSpPr>
              <a:spLocks noChangeShapeType="1"/>
            </p:cNvSpPr>
            <p:nvPr/>
          </p:nvSpPr>
          <p:spPr bwMode="auto">
            <a:xfrm flipV="1">
              <a:off x="5020" y="3664"/>
              <a:ext cx="0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5101" name="Line 32"/>
            <p:cNvSpPr>
              <a:spLocks noChangeShapeType="1"/>
            </p:cNvSpPr>
            <p:nvPr/>
          </p:nvSpPr>
          <p:spPr bwMode="auto">
            <a:xfrm>
              <a:off x="5020" y="746"/>
              <a:ext cx="1" cy="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5102" name="Rectangle 33"/>
            <p:cNvSpPr>
              <a:spLocks noChangeArrowheads="1"/>
            </p:cNvSpPr>
            <p:nvPr/>
          </p:nvSpPr>
          <p:spPr bwMode="auto">
            <a:xfrm>
              <a:off x="4938" y="3722"/>
              <a:ext cx="16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00"/>
                  </a:solidFill>
                </a:rPr>
                <a:t>1600</a:t>
              </a:r>
            </a:p>
          </p:txBody>
        </p:sp>
        <p:sp>
          <p:nvSpPr>
            <p:cNvPr id="45103" name="Line 34"/>
            <p:cNvSpPr>
              <a:spLocks noChangeShapeType="1"/>
            </p:cNvSpPr>
            <p:nvPr/>
          </p:nvSpPr>
          <p:spPr bwMode="auto">
            <a:xfrm flipV="1">
              <a:off x="5289" y="3664"/>
              <a:ext cx="0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5104" name="Line 35"/>
            <p:cNvSpPr>
              <a:spLocks noChangeShapeType="1"/>
            </p:cNvSpPr>
            <p:nvPr/>
          </p:nvSpPr>
          <p:spPr bwMode="auto">
            <a:xfrm>
              <a:off x="5289" y="746"/>
              <a:ext cx="1" cy="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5105" name="Rectangle 36"/>
            <p:cNvSpPr>
              <a:spLocks noChangeArrowheads="1"/>
            </p:cNvSpPr>
            <p:nvPr/>
          </p:nvSpPr>
          <p:spPr bwMode="auto">
            <a:xfrm>
              <a:off x="5207" y="3722"/>
              <a:ext cx="16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00"/>
                  </a:solidFill>
                </a:rPr>
                <a:t>1800</a:t>
              </a:r>
            </a:p>
          </p:txBody>
        </p:sp>
        <p:sp>
          <p:nvSpPr>
            <p:cNvPr id="45106" name="Line 37"/>
            <p:cNvSpPr>
              <a:spLocks noChangeShapeType="1"/>
            </p:cNvSpPr>
            <p:nvPr/>
          </p:nvSpPr>
          <p:spPr bwMode="auto">
            <a:xfrm flipV="1">
              <a:off x="5558" y="3664"/>
              <a:ext cx="0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5107" name="Line 38"/>
            <p:cNvSpPr>
              <a:spLocks noChangeShapeType="1"/>
            </p:cNvSpPr>
            <p:nvPr/>
          </p:nvSpPr>
          <p:spPr bwMode="auto">
            <a:xfrm>
              <a:off x="5558" y="746"/>
              <a:ext cx="1" cy="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5108" name="Rectangle 39"/>
            <p:cNvSpPr>
              <a:spLocks noChangeArrowheads="1"/>
            </p:cNvSpPr>
            <p:nvPr/>
          </p:nvSpPr>
          <p:spPr bwMode="auto">
            <a:xfrm>
              <a:off x="5476" y="3722"/>
              <a:ext cx="16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00"/>
                  </a:solidFill>
                </a:rPr>
                <a:t>2000</a:t>
              </a:r>
            </a:p>
          </p:txBody>
        </p:sp>
        <p:sp>
          <p:nvSpPr>
            <p:cNvPr id="45109" name="Line 40"/>
            <p:cNvSpPr>
              <a:spLocks noChangeShapeType="1"/>
            </p:cNvSpPr>
            <p:nvPr/>
          </p:nvSpPr>
          <p:spPr bwMode="auto">
            <a:xfrm>
              <a:off x="2910" y="3187"/>
              <a:ext cx="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5110" name="Line 41"/>
            <p:cNvSpPr>
              <a:spLocks noChangeShapeType="1"/>
            </p:cNvSpPr>
            <p:nvPr/>
          </p:nvSpPr>
          <p:spPr bwMode="auto">
            <a:xfrm flipH="1">
              <a:off x="5570" y="3187"/>
              <a:ext cx="2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5111" name="Line 42"/>
            <p:cNvSpPr>
              <a:spLocks noChangeShapeType="1"/>
            </p:cNvSpPr>
            <p:nvPr/>
          </p:nvSpPr>
          <p:spPr bwMode="auto">
            <a:xfrm>
              <a:off x="2910" y="2639"/>
              <a:ext cx="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5112" name="Line 43"/>
            <p:cNvSpPr>
              <a:spLocks noChangeShapeType="1"/>
            </p:cNvSpPr>
            <p:nvPr/>
          </p:nvSpPr>
          <p:spPr bwMode="auto">
            <a:xfrm flipH="1">
              <a:off x="5570" y="2639"/>
              <a:ext cx="2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5113" name="Line 44"/>
            <p:cNvSpPr>
              <a:spLocks noChangeShapeType="1"/>
            </p:cNvSpPr>
            <p:nvPr/>
          </p:nvSpPr>
          <p:spPr bwMode="auto">
            <a:xfrm>
              <a:off x="2910" y="2085"/>
              <a:ext cx="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5114" name="Line 45"/>
            <p:cNvSpPr>
              <a:spLocks noChangeShapeType="1"/>
            </p:cNvSpPr>
            <p:nvPr/>
          </p:nvSpPr>
          <p:spPr bwMode="auto">
            <a:xfrm flipH="1">
              <a:off x="5570" y="2085"/>
              <a:ext cx="2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5115" name="Line 46"/>
            <p:cNvSpPr>
              <a:spLocks noChangeShapeType="1"/>
            </p:cNvSpPr>
            <p:nvPr/>
          </p:nvSpPr>
          <p:spPr bwMode="auto">
            <a:xfrm>
              <a:off x="2910" y="1531"/>
              <a:ext cx="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5116" name="Line 47"/>
            <p:cNvSpPr>
              <a:spLocks noChangeShapeType="1"/>
            </p:cNvSpPr>
            <p:nvPr/>
          </p:nvSpPr>
          <p:spPr bwMode="auto">
            <a:xfrm flipH="1">
              <a:off x="5570" y="1531"/>
              <a:ext cx="2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5117" name="Line 48"/>
            <p:cNvSpPr>
              <a:spLocks noChangeShapeType="1"/>
            </p:cNvSpPr>
            <p:nvPr/>
          </p:nvSpPr>
          <p:spPr bwMode="auto">
            <a:xfrm>
              <a:off x="2910" y="984"/>
              <a:ext cx="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5118" name="Line 49"/>
            <p:cNvSpPr>
              <a:spLocks noChangeShapeType="1"/>
            </p:cNvSpPr>
            <p:nvPr/>
          </p:nvSpPr>
          <p:spPr bwMode="auto">
            <a:xfrm flipH="1">
              <a:off x="5570" y="984"/>
              <a:ext cx="2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5119" name="Line 50"/>
            <p:cNvSpPr>
              <a:spLocks noChangeShapeType="1"/>
            </p:cNvSpPr>
            <p:nvPr/>
          </p:nvSpPr>
          <p:spPr bwMode="auto">
            <a:xfrm>
              <a:off x="2910" y="745"/>
              <a:ext cx="268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5120" name="Freeform 51"/>
            <p:cNvSpPr>
              <a:spLocks/>
            </p:cNvSpPr>
            <p:nvPr/>
          </p:nvSpPr>
          <p:spPr bwMode="auto">
            <a:xfrm>
              <a:off x="2909" y="745"/>
              <a:ext cx="2691" cy="2951"/>
            </a:xfrm>
            <a:custGeom>
              <a:avLst/>
              <a:gdLst>
                <a:gd name="T0" fmla="*/ 0 w 2691"/>
                <a:gd name="T1" fmla="*/ 2950 h 2951"/>
                <a:gd name="T2" fmla="*/ 2690 w 2691"/>
                <a:gd name="T3" fmla="*/ 2950 h 2951"/>
                <a:gd name="T4" fmla="*/ 2690 w 2691"/>
                <a:gd name="T5" fmla="*/ 0 h 29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691" h="2951">
                  <a:moveTo>
                    <a:pt x="0" y="2950"/>
                  </a:moveTo>
                  <a:lnTo>
                    <a:pt x="2690" y="2950"/>
                  </a:lnTo>
                  <a:lnTo>
                    <a:pt x="269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5121" name="Line 52"/>
            <p:cNvSpPr>
              <a:spLocks noChangeShapeType="1"/>
            </p:cNvSpPr>
            <p:nvPr/>
          </p:nvSpPr>
          <p:spPr bwMode="auto">
            <a:xfrm flipV="1">
              <a:off x="2909" y="745"/>
              <a:ext cx="0" cy="294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5122" name="Rectangle 53"/>
            <p:cNvSpPr>
              <a:spLocks noChangeArrowheads="1"/>
            </p:cNvSpPr>
            <p:nvPr/>
          </p:nvSpPr>
          <p:spPr bwMode="auto">
            <a:xfrm>
              <a:off x="3915" y="3831"/>
              <a:ext cx="625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00"/>
                  </a:solidFill>
                </a:rPr>
                <a:t>Kinetic Energy (eV)</a:t>
              </a:r>
            </a:p>
          </p:txBody>
        </p:sp>
        <p:sp>
          <p:nvSpPr>
            <p:cNvPr id="45123" name="Rectangle 54"/>
            <p:cNvSpPr>
              <a:spLocks noChangeArrowheads="1"/>
            </p:cNvSpPr>
            <p:nvPr/>
          </p:nvSpPr>
          <p:spPr bwMode="auto">
            <a:xfrm rot="16200000">
              <a:off x="2761" y="2026"/>
              <a:ext cx="124" cy="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00"/>
                  </a:solidFill>
                </a:rPr>
                <a:t>c/s</a:t>
              </a:r>
            </a:p>
          </p:txBody>
        </p:sp>
        <p:sp>
          <p:nvSpPr>
            <p:cNvPr id="45124" name="Freeform 55"/>
            <p:cNvSpPr>
              <a:spLocks/>
            </p:cNvSpPr>
            <p:nvPr/>
          </p:nvSpPr>
          <p:spPr bwMode="auto">
            <a:xfrm>
              <a:off x="2909" y="1435"/>
              <a:ext cx="2691" cy="1495"/>
            </a:xfrm>
            <a:custGeom>
              <a:avLst/>
              <a:gdLst>
                <a:gd name="T0" fmla="*/ 23 w 2691"/>
                <a:gd name="T1" fmla="*/ 1004 h 1495"/>
                <a:gd name="T2" fmla="*/ 52 w 2691"/>
                <a:gd name="T3" fmla="*/ 1127 h 1495"/>
                <a:gd name="T4" fmla="*/ 87 w 2691"/>
                <a:gd name="T5" fmla="*/ 1268 h 1495"/>
                <a:gd name="T6" fmla="*/ 134 w 2691"/>
                <a:gd name="T7" fmla="*/ 1282 h 1495"/>
                <a:gd name="T8" fmla="*/ 187 w 2691"/>
                <a:gd name="T9" fmla="*/ 1327 h 1495"/>
                <a:gd name="T10" fmla="*/ 228 w 2691"/>
                <a:gd name="T11" fmla="*/ 1346 h 1495"/>
                <a:gd name="T12" fmla="*/ 280 w 2691"/>
                <a:gd name="T13" fmla="*/ 1340 h 1495"/>
                <a:gd name="T14" fmla="*/ 315 w 2691"/>
                <a:gd name="T15" fmla="*/ 1243 h 1495"/>
                <a:gd name="T16" fmla="*/ 351 w 2691"/>
                <a:gd name="T17" fmla="*/ 1416 h 1495"/>
                <a:gd name="T18" fmla="*/ 397 w 2691"/>
                <a:gd name="T19" fmla="*/ 1410 h 1495"/>
                <a:gd name="T20" fmla="*/ 473 w 2691"/>
                <a:gd name="T21" fmla="*/ 1379 h 1495"/>
                <a:gd name="T22" fmla="*/ 514 w 2691"/>
                <a:gd name="T23" fmla="*/ 1365 h 1495"/>
                <a:gd name="T24" fmla="*/ 561 w 2691"/>
                <a:gd name="T25" fmla="*/ 1327 h 1495"/>
                <a:gd name="T26" fmla="*/ 608 w 2691"/>
                <a:gd name="T27" fmla="*/ 1243 h 1495"/>
                <a:gd name="T28" fmla="*/ 637 w 2691"/>
                <a:gd name="T29" fmla="*/ 1237 h 1495"/>
                <a:gd name="T30" fmla="*/ 660 w 2691"/>
                <a:gd name="T31" fmla="*/ 1230 h 1495"/>
                <a:gd name="T32" fmla="*/ 701 w 2691"/>
                <a:gd name="T33" fmla="*/ 1301 h 1495"/>
                <a:gd name="T34" fmla="*/ 748 w 2691"/>
                <a:gd name="T35" fmla="*/ 1268 h 1495"/>
                <a:gd name="T36" fmla="*/ 783 w 2691"/>
                <a:gd name="T37" fmla="*/ 1204 h 1495"/>
                <a:gd name="T38" fmla="*/ 824 w 2691"/>
                <a:gd name="T39" fmla="*/ 1165 h 1495"/>
                <a:gd name="T40" fmla="*/ 859 w 2691"/>
                <a:gd name="T41" fmla="*/ 1107 h 1495"/>
                <a:gd name="T42" fmla="*/ 906 w 2691"/>
                <a:gd name="T43" fmla="*/ 1017 h 1495"/>
                <a:gd name="T44" fmla="*/ 941 w 2691"/>
                <a:gd name="T45" fmla="*/ 959 h 1495"/>
                <a:gd name="T46" fmla="*/ 970 w 2691"/>
                <a:gd name="T47" fmla="*/ 928 h 1495"/>
                <a:gd name="T48" fmla="*/ 1000 w 2691"/>
                <a:gd name="T49" fmla="*/ 837 h 1495"/>
                <a:gd name="T50" fmla="*/ 1046 w 2691"/>
                <a:gd name="T51" fmla="*/ 979 h 1495"/>
                <a:gd name="T52" fmla="*/ 1076 w 2691"/>
                <a:gd name="T53" fmla="*/ 895 h 1495"/>
                <a:gd name="T54" fmla="*/ 1105 w 2691"/>
                <a:gd name="T55" fmla="*/ 889 h 1495"/>
                <a:gd name="T56" fmla="*/ 1128 w 2691"/>
                <a:gd name="T57" fmla="*/ 1107 h 1495"/>
                <a:gd name="T58" fmla="*/ 1169 w 2691"/>
                <a:gd name="T59" fmla="*/ 1089 h 1495"/>
                <a:gd name="T60" fmla="*/ 1193 w 2691"/>
                <a:gd name="T61" fmla="*/ 837 h 1495"/>
                <a:gd name="T62" fmla="*/ 1216 w 2691"/>
                <a:gd name="T63" fmla="*/ 1276 h 1495"/>
                <a:gd name="T64" fmla="*/ 1239 w 2691"/>
                <a:gd name="T65" fmla="*/ 1462 h 1495"/>
                <a:gd name="T66" fmla="*/ 1280 w 2691"/>
                <a:gd name="T67" fmla="*/ 1482 h 1495"/>
                <a:gd name="T68" fmla="*/ 1327 w 2691"/>
                <a:gd name="T69" fmla="*/ 1462 h 1495"/>
                <a:gd name="T70" fmla="*/ 1403 w 2691"/>
                <a:gd name="T71" fmla="*/ 1455 h 1495"/>
                <a:gd name="T72" fmla="*/ 1438 w 2691"/>
                <a:gd name="T73" fmla="*/ 1436 h 1495"/>
                <a:gd name="T74" fmla="*/ 1479 w 2691"/>
                <a:gd name="T75" fmla="*/ 1430 h 1495"/>
                <a:gd name="T76" fmla="*/ 1532 w 2691"/>
                <a:gd name="T77" fmla="*/ 1424 h 1495"/>
                <a:gd name="T78" fmla="*/ 1602 w 2691"/>
                <a:gd name="T79" fmla="*/ 1385 h 1495"/>
                <a:gd name="T80" fmla="*/ 1649 w 2691"/>
                <a:gd name="T81" fmla="*/ 1359 h 1495"/>
                <a:gd name="T82" fmla="*/ 1707 w 2691"/>
                <a:gd name="T83" fmla="*/ 1352 h 1495"/>
                <a:gd name="T84" fmla="*/ 1760 w 2691"/>
                <a:gd name="T85" fmla="*/ 1333 h 1495"/>
                <a:gd name="T86" fmla="*/ 1818 w 2691"/>
                <a:gd name="T87" fmla="*/ 1313 h 1495"/>
                <a:gd name="T88" fmla="*/ 1871 w 2691"/>
                <a:gd name="T89" fmla="*/ 1301 h 1495"/>
                <a:gd name="T90" fmla="*/ 1918 w 2691"/>
                <a:gd name="T91" fmla="*/ 1268 h 1495"/>
                <a:gd name="T92" fmla="*/ 1982 w 2691"/>
                <a:gd name="T93" fmla="*/ 1262 h 1495"/>
                <a:gd name="T94" fmla="*/ 2029 w 2691"/>
                <a:gd name="T95" fmla="*/ 1243 h 1495"/>
                <a:gd name="T96" fmla="*/ 2070 w 2691"/>
                <a:gd name="T97" fmla="*/ 1230 h 1495"/>
                <a:gd name="T98" fmla="*/ 2128 w 2691"/>
                <a:gd name="T99" fmla="*/ 1204 h 1495"/>
                <a:gd name="T100" fmla="*/ 2175 w 2691"/>
                <a:gd name="T101" fmla="*/ 1198 h 1495"/>
                <a:gd name="T102" fmla="*/ 2228 w 2691"/>
                <a:gd name="T103" fmla="*/ 1185 h 1495"/>
                <a:gd name="T104" fmla="*/ 2275 w 2691"/>
                <a:gd name="T105" fmla="*/ 1173 h 1495"/>
                <a:gd name="T106" fmla="*/ 2315 w 2691"/>
                <a:gd name="T107" fmla="*/ 1165 h 1495"/>
                <a:gd name="T108" fmla="*/ 2380 w 2691"/>
                <a:gd name="T109" fmla="*/ 1120 h 1495"/>
                <a:gd name="T110" fmla="*/ 2427 w 2691"/>
                <a:gd name="T111" fmla="*/ 1120 h 1495"/>
                <a:gd name="T112" fmla="*/ 2473 w 2691"/>
                <a:gd name="T113" fmla="*/ 1089 h 1495"/>
                <a:gd name="T114" fmla="*/ 2526 w 2691"/>
                <a:gd name="T115" fmla="*/ 1076 h 1495"/>
                <a:gd name="T116" fmla="*/ 2579 w 2691"/>
                <a:gd name="T117" fmla="*/ 1050 h 1495"/>
                <a:gd name="T118" fmla="*/ 2631 w 2691"/>
                <a:gd name="T119" fmla="*/ 1023 h 1495"/>
                <a:gd name="T120" fmla="*/ 2690 w 2691"/>
                <a:gd name="T121" fmla="*/ 998 h 149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691" h="1495">
                  <a:moveTo>
                    <a:pt x="0" y="0"/>
                  </a:moveTo>
                  <a:lnTo>
                    <a:pt x="0" y="78"/>
                  </a:lnTo>
                  <a:lnTo>
                    <a:pt x="0" y="181"/>
                  </a:lnTo>
                  <a:lnTo>
                    <a:pt x="6" y="296"/>
                  </a:lnTo>
                  <a:lnTo>
                    <a:pt x="6" y="399"/>
                  </a:lnTo>
                  <a:lnTo>
                    <a:pt x="6" y="508"/>
                  </a:lnTo>
                  <a:lnTo>
                    <a:pt x="6" y="586"/>
                  </a:lnTo>
                  <a:lnTo>
                    <a:pt x="11" y="669"/>
                  </a:lnTo>
                  <a:lnTo>
                    <a:pt x="11" y="741"/>
                  </a:lnTo>
                  <a:lnTo>
                    <a:pt x="11" y="799"/>
                  </a:lnTo>
                  <a:lnTo>
                    <a:pt x="11" y="850"/>
                  </a:lnTo>
                  <a:lnTo>
                    <a:pt x="17" y="902"/>
                  </a:lnTo>
                  <a:lnTo>
                    <a:pt x="17" y="934"/>
                  </a:lnTo>
                  <a:lnTo>
                    <a:pt x="17" y="953"/>
                  </a:lnTo>
                  <a:lnTo>
                    <a:pt x="17" y="973"/>
                  </a:lnTo>
                  <a:lnTo>
                    <a:pt x="17" y="986"/>
                  </a:lnTo>
                  <a:lnTo>
                    <a:pt x="23" y="1004"/>
                  </a:lnTo>
                  <a:lnTo>
                    <a:pt x="23" y="1017"/>
                  </a:lnTo>
                  <a:lnTo>
                    <a:pt x="29" y="1023"/>
                  </a:lnTo>
                  <a:lnTo>
                    <a:pt x="29" y="1031"/>
                  </a:lnTo>
                  <a:lnTo>
                    <a:pt x="35" y="1043"/>
                  </a:lnTo>
                  <a:lnTo>
                    <a:pt x="35" y="1050"/>
                  </a:lnTo>
                  <a:lnTo>
                    <a:pt x="35" y="1056"/>
                  </a:lnTo>
                  <a:lnTo>
                    <a:pt x="35" y="1050"/>
                  </a:lnTo>
                  <a:lnTo>
                    <a:pt x="41" y="1043"/>
                  </a:lnTo>
                  <a:lnTo>
                    <a:pt x="41" y="1031"/>
                  </a:lnTo>
                  <a:lnTo>
                    <a:pt x="41" y="1011"/>
                  </a:lnTo>
                  <a:lnTo>
                    <a:pt x="41" y="998"/>
                  </a:lnTo>
                  <a:lnTo>
                    <a:pt x="46" y="992"/>
                  </a:lnTo>
                  <a:lnTo>
                    <a:pt x="46" y="1004"/>
                  </a:lnTo>
                  <a:lnTo>
                    <a:pt x="46" y="1031"/>
                  </a:lnTo>
                  <a:lnTo>
                    <a:pt x="52" y="1056"/>
                  </a:lnTo>
                  <a:lnTo>
                    <a:pt x="52" y="1095"/>
                  </a:lnTo>
                  <a:lnTo>
                    <a:pt x="52" y="1127"/>
                  </a:lnTo>
                  <a:lnTo>
                    <a:pt x="52" y="1159"/>
                  </a:lnTo>
                  <a:lnTo>
                    <a:pt x="52" y="1179"/>
                  </a:lnTo>
                  <a:lnTo>
                    <a:pt x="58" y="1192"/>
                  </a:lnTo>
                  <a:lnTo>
                    <a:pt x="58" y="1204"/>
                  </a:lnTo>
                  <a:lnTo>
                    <a:pt x="58" y="1210"/>
                  </a:lnTo>
                  <a:lnTo>
                    <a:pt x="58" y="1224"/>
                  </a:lnTo>
                  <a:lnTo>
                    <a:pt x="64" y="1237"/>
                  </a:lnTo>
                  <a:lnTo>
                    <a:pt x="64" y="1243"/>
                  </a:lnTo>
                  <a:lnTo>
                    <a:pt x="64" y="1256"/>
                  </a:lnTo>
                  <a:lnTo>
                    <a:pt x="70" y="1249"/>
                  </a:lnTo>
                  <a:lnTo>
                    <a:pt x="76" y="1256"/>
                  </a:lnTo>
                  <a:lnTo>
                    <a:pt x="76" y="1262"/>
                  </a:lnTo>
                  <a:lnTo>
                    <a:pt x="82" y="1268"/>
                  </a:lnTo>
                  <a:lnTo>
                    <a:pt x="82" y="1276"/>
                  </a:lnTo>
                  <a:lnTo>
                    <a:pt x="82" y="1268"/>
                  </a:lnTo>
                  <a:lnTo>
                    <a:pt x="87" y="1262"/>
                  </a:lnTo>
                  <a:lnTo>
                    <a:pt x="87" y="1268"/>
                  </a:lnTo>
                  <a:lnTo>
                    <a:pt x="93" y="1276"/>
                  </a:lnTo>
                  <a:lnTo>
                    <a:pt x="93" y="1288"/>
                  </a:lnTo>
                  <a:lnTo>
                    <a:pt x="93" y="1282"/>
                  </a:lnTo>
                  <a:lnTo>
                    <a:pt x="99" y="1276"/>
                  </a:lnTo>
                  <a:lnTo>
                    <a:pt x="99" y="1268"/>
                  </a:lnTo>
                  <a:lnTo>
                    <a:pt x="99" y="1276"/>
                  </a:lnTo>
                  <a:lnTo>
                    <a:pt x="105" y="1268"/>
                  </a:lnTo>
                  <a:lnTo>
                    <a:pt x="111" y="1262"/>
                  </a:lnTo>
                  <a:lnTo>
                    <a:pt x="111" y="1268"/>
                  </a:lnTo>
                  <a:lnTo>
                    <a:pt x="117" y="1276"/>
                  </a:lnTo>
                  <a:lnTo>
                    <a:pt x="117" y="1282"/>
                  </a:lnTo>
                  <a:lnTo>
                    <a:pt x="117" y="1288"/>
                  </a:lnTo>
                  <a:lnTo>
                    <a:pt x="122" y="1295"/>
                  </a:lnTo>
                  <a:lnTo>
                    <a:pt x="122" y="1288"/>
                  </a:lnTo>
                  <a:lnTo>
                    <a:pt x="122" y="1282"/>
                  </a:lnTo>
                  <a:lnTo>
                    <a:pt x="128" y="1276"/>
                  </a:lnTo>
                  <a:lnTo>
                    <a:pt x="134" y="1282"/>
                  </a:lnTo>
                  <a:lnTo>
                    <a:pt x="134" y="1288"/>
                  </a:lnTo>
                  <a:lnTo>
                    <a:pt x="140" y="1295"/>
                  </a:lnTo>
                  <a:lnTo>
                    <a:pt x="140" y="1288"/>
                  </a:lnTo>
                  <a:lnTo>
                    <a:pt x="146" y="1282"/>
                  </a:lnTo>
                  <a:lnTo>
                    <a:pt x="146" y="1288"/>
                  </a:lnTo>
                  <a:lnTo>
                    <a:pt x="152" y="1295"/>
                  </a:lnTo>
                  <a:lnTo>
                    <a:pt x="158" y="1295"/>
                  </a:lnTo>
                  <a:lnTo>
                    <a:pt x="163" y="1288"/>
                  </a:lnTo>
                  <a:lnTo>
                    <a:pt x="169" y="1295"/>
                  </a:lnTo>
                  <a:lnTo>
                    <a:pt x="169" y="1301"/>
                  </a:lnTo>
                  <a:lnTo>
                    <a:pt x="169" y="1307"/>
                  </a:lnTo>
                  <a:lnTo>
                    <a:pt x="175" y="1301"/>
                  </a:lnTo>
                  <a:lnTo>
                    <a:pt x="181" y="1307"/>
                  </a:lnTo>
                  <a:lnTo>
                    <a:pt x="181" y="1301"/>
                  </a:lnTo>
                  <a:lnTo>
                    <a:pt x="187" y="1307"/>
                  </a:lnTo>
                  <a:lnTo>
                    <a:pt x="187" y="1313"/>
                  </a:lnTo>
                  <a:lnTo>
                    <a:pt x="187" y="1327"/>
                  </a:lnTo>
                  <a:lnTo>
                    <a:pt x="187" y="1321"/>
                  </a:lnTo>
                  <a:lnTo>
                    <a:pt x="193" y="1313"/>
                  </a:lnTo>
                  <a:lnTo>
                    <a:pt x="193" y="1321"/>
                  </a:lnTo>
                  <a:lnTo>
                    <a:pt x="199" y="1327"/>
                  </a:lnTo>
                  <a:lnTo>
                    <a:pt x="199" y="1333"/>
                  </a:lnTo>
                  <a:lnTo>
                    <a:pt x="199" y="1327"/>
                  </a:lnTo>
                  <a:lnTo>
                    <a:pt x="204" y="1321"/>
                  </a:lnTo>
                  <a:lnTo>
                    <a:pt x="204" y="1327"/>
                  </a:lnTo>
                  <a:lnTo>
                    <a:pt x="204" y="1333"/>
                  </a:lnTo>
                  <a:lnTo>
                    <a:pt x="210" y="1327"/>
                  </a:lnTo>
                  <a:lnTo>
                    <a:pt x="216" y="1321"/>
                  </a:lnTo>
                  <a:lnTo>
                    <a:pt x="216" y="1327"/>
                  </a:lnTo>
                  <a:lnTo>
                    <a:pt x="216" y="1333"/>
                  </a:lnTo>
                  <a:lnTo>
                    <a:pt x="216" y="1340"/>
                  </a:lnTo>
                  <a:lnTo>
                    <a:pt x="222" y="1346"/>
                  </a:lnTo>
                  <a:lnTo>
                    <a:pt x="228" y="1340"/>
                  </a:lnTo>
                  <a:lnTo>
                    <a:pt x="228" y="1346"/>
                  </a:lnTo>
                  <a:lnTo>
                    <a:pt x="228" y="1352"/>
                  </a:lnTo>
                  <a:lnTo>
                    <a:pt x="234" y="1346"/>
                  </a:lnTo>
                  <a:lnTo>
                    <a:pt x="239" y="1352"/>
                  </a:lnTo>
                  <a:lnTo>
                    <a:pt x="245" y="1346"/>
                  </a:lnTo>
                  <a:lnTo>
                    <a:pt x="245" y="1340"/>
                  </a:lnTo>
                  <a:lnTo>
                    <a:pt x="251" y="1333"/>
                  </a:lnTo>
                  <a:lnTo>
                    <a:pt x="251" y="1340"/>
                  </a:lnTo>
                  <a:lnTo>
                    <a:pt x="251" y="1346"/>
                  </a:lnTo>
                  <a:lnTo>
                    <a:pt x="251" y="1352"/>
                  </a:lnTo>
                  <a:lnTo>
                    <a:pt x="257" y="1346"/>
                  </a:lnTo>
                  <a:lnTo>
                    <a:pt x="257" y="1340"/>
                  </a:lnTo>
                  <a:lnTo>
                    <a:pt x="263" y="1346"/>
                  </a:lnTo>
                  <a:lnTo>
                    <a:pt x="269" y="1340"/>
                  </a:lnTo>
                  <a:lnTo>
                    <a:pt x="275" y="1333"/>
                  </a:lnTo>
                  <a:lnTo>
                    <a:pt x="275" y="1340"/>
                  </a:lnTo>
                  <a:lnTo>
                    <a:pt x="275" y="1346"/>
                  </a:lnTo>
                  <a:lnTo>
                    <a:pt x="280" y="1340"/>
                  </a:lnTo>
                  <a:lnTo>
                    <a:pt x="280" y="1333"/>
                  </a:lnTo>
                  <a:lnTo>
                    <a:pt x="286" y="1327"/>
                  </a:lnTo>
                  <a:lnTo>
                    <a:pt x="286" y="1333"/>
                  </a:lnTo>
                  <a:lnTo>
                    <a:pt x="286" y="1327"/>
                  </a:lnTo>
                  <a:lnTo>
                    <a:pt x="286" y="1321"/>
                  </a:lnTo>
                  <a:lnTo>
                    <a:pt x="286" y="1313"/>
                  </a:lnTo>
                  <a:lnTo>
                    <a:pt x="292" y="1307"/>
                  </a:lnTo>
                  <a:lnTo>
                    <a:pt x="292" y="1313"/>
                  </a:lnTo>
                  <a:lnTo>
                    <a:pt x="298" y="1307"/>
                  </a:lnTo>
                  <a:lnTo>
                    <a:pt x="298" y="1301"/>
                  </a:lnTo>
                  <a:lnTo>
                    <a:pt x="298" y="1295"/>
                  </a:lnTo>
                  <a:lnTo>
                    <a:pt x="304" y="1288"/>
                  </a:lnTo>
                  <a:lnTo>
                    <a:pt x="304" y="1276"/>
                  </a:lnTo>
                  <a:lnTo>
                    <a:pt x="304" y="1268"/>
                  </a:lnTo>
                  <a:lnTo>
                    <a:pt x="310" y="1262"/>
                  </a:lnTo>
                  <a:lnTo>
                    <a:pt x="310" y="1249"/>
                  </a:lnTo>
                  <a:lnTo>
                    <a:pt x="315" y="1243"/>
                  </a:lnTo>
                  <a:lnTo>
                    <a:pt x="321" y="1237"/>
                  </a:lnTo>
                  <a:lnTo>
                    <a:pt x="321" y="1243"/>
                  </a:lnTo>
                  <a:lnTo>
                    <a:pt x="321" y="1237"/>
                  </a:lnTo>
                  <a:lnTo>
                    <a:pt x="327" y="1243"/>
                  </a:lnTo>
                  <a:lnTo>
                    <a:pt x="327" y="1249"/>
                  </a:lnTo>
                  <a:lnTo>
                    <a:pt x="333" y="1256"/>
                  </a:lnTo>
                  <a:lnTo>
                    <a:pt x="333" y="1262"/>
                  </a:lnTo>
                  <a:lnTo>
                    <a:pt x="333" y="1282"/>
                  </a:lnTo>
                  <a:lnTo>
                    <a:pt x="333" y="1301"/>
                  </a:lnTo>
                  <a:lnTo>
                    <a:pt x="339" y="1327"/>
                  </a:lnTo>
                  <a:lnTo>
                    <a:pt x="339" y="1340"/>
                  </a:lnTo>
                  <a:lnTo>
                    <a:pt x="339" y="1352"/>
                  </a:lnTo>
                  <a:lnTo>
                    <a:pt x="339" y="1365"/>
                  </a:lnTo>
                  <a:lnTo>
                    <a:pt x="339" y="1379"/>
                  </a:lnTo>
                  <a:lnTo>
                    <a:pt x="345" y="1391"/>
                  </a:lnTo>
                  <a:lnTo>
                    <a:pt x="345" y="1410"/>
                  </a:lnTo>
                  <a:lnTo>
                    <a:pt x="351" y="1416"/>
                  </a:lnTo>
                  <a:lnTo>
                    <a:pt x="351" y="1410"/>
                  </a:lnTo>
                  <a:lnTo>
                    <a:pt x="351" y="1416"/>
                  </a:lnTo>
                  <a:lnTo>
                    <a:pt x="351" y="1424"/>
                  </a:lnTo>
                  <a:lnTo>
                    <a:pt x="356" y="1430"/>
                  </a:lnTo>
                  <a:lnTo>
                    <a:pt x="356" y="1424"/>
                  </a:lnTo>
                  <a:lnTo>
                    <a:pt x="362" y="1416"/>
                  </a:lnTo>
                  <a:lnTo>
                    <a:pt x="368" y="1424"/>
                  </a:lnTo>
                  <a:lnTo>
                    <a:pt x="368" y="1416"/>
                  </a:lnTo>
                  <a:lnTo>
                    <a:pt x="368" y="1424"/>
                  </a:lnTo>
                  <a:lnTo>
                    <a:pt x="368" y="1430"/>
                  </a:lnTo>
                  <a:lnTo>
                    <a:pt x="374" y="1424"/>
                  </a:lnTo>
                  <a:lnTo>
                    <a:pt x="374" y="1410"/>
                  </a:lnTo>
                  <a:lnTo>
                    <a:pt x="380" y="1416"/>
                  </a:lnTo>
                  <a:lnTo>
                    <a:pt x="386" y="1424"/>
                  </a:lnTo>
                  <a:lnTo>
                    <a:pt x="386" y="1410"/>
                  </a:lnTo>
                  <a:lnTo>
                    <a:pt x="391" y="1416"/>
                  </a:lnTo>
                  <a:lnTo>
                    <a:pt x="397" y="1410"/>
                  </a:lnTo>
                  <a:lnTo>
                    <a:pt x="403" y="1404"/>
                  </a:lnTo>
                  <a:lnTo>
                    <a:pt x="403" y="1410"/>
                  </a:lnTo>
                  <a:lnTo>
                    <a:pt x="409" y="1416"/>
                  </a:lnTo>
                  <a:lnTo>
                    <a:pt x="415" y="1410"/>
                  </a:lnTo>
                  <a:lnTo>
                    <a:pt x="421" y="1404"/>
                  </a:lnTo>
                  <a:lnTo>
                    <a:pt x="427" y="1391"/>
                  </a:lnTo>
                  <a:lnTo>
                    <a:pt x="427" y="1398"/>
                  </a:lnTo>
                  <a:lnTo>
                    <a:pt x="432" y="1404"/>
                  </a:lnTo>
                  <a:lnTo>
                    <a:pt x="432" y="1398"/>
                  </a:lnTo>
                  <a:lnTo>
                    <a:pt x="438" y="1404"/>
                  </a:lnTo>
                  <a:lnTo>
                    <a:pt x="444" y="1398"/>
                  </a:lnTo>
                  <a:lnTo>
                    <a:pt x="450" y="1391"/>
                  </a:lnTo>
                  <a:lnTo>
                    <a:pt x="456" y="1379"/>
                  </a:lnTo>
                  <a:lnTo>
                    <a:pt x="462" y="1385"/>
                  </a:lnTo>
                  <a:lnTo>
                    <a:pt x="468" y="1391"/>
                  </a:lnTo>
                  <a:lnTo>
                    <a:pt x="468" y="1385"/>
                  </a:lnTo>
                  <a:lnTo>
                    <a:pt x="473" y="1379"/>
                  </a:lnTo>
                  <a:lnTo>
                    <a:pt x="473" y="1372"/>
                  </a:lnTo>
                  <a:lnTo>
                    <a:pt x="473" y="1365"/>
                  </a:lnTo>
                  <a:lnTo>
                    <a:pt x="473" y="1372"/>
                  </a:lnTo>
                  <a:lnTo>
                    <a:pt x="479" y="1365"/>
                  </a:lnTo>
                  <a:lnTo>
                    <a:pt x="479" y="1359"/>
                  </a:lnTo>
                  <a:lnTo>
                    <a:pt x="485" y="1365"/>
                  </a:lnTo>
                  <a:lnTo>
                    <a:pt x="485" y="1372"/>
                  </a:lnTo>
                  <a:lnTo>
                    <a:pt x="485" y="1379"/>
                  </a:lnTo>
                  <a:lnTo>
                    <a:pt x="491" y="1372"/>
                  </a:lnTo>
                  <a:lnTo>
                    <a:pt x="497" y="1379"/>
                  </a:lnTo>
                  <a:lnTo>
                    <a:pt x="497" y="1385"/>
                  </a:lnTo>
                  <a:lnTo>
                    <a:pt x="503" y="1379"/>
                  </a:lnTo>
                  <a:lnTo>
                    <a:pt x="503" y="1365"/>
                  </a:lnTo>
                  <a:lnTo>
                    <a:pt x="508" y="1372"/>
                  </a:lnTo>
                  <a:lnTo>
                    <a:pt x="514" y="1379"/>
                  </a:lnTo>
                  <a:lnTo>
                    <a:pt x="514" y="1372"/>
                  </a:lnTo>
                  <a:lnTo>
                    <a:pt x="514" y="1365"/>
                  </a:lnTo>
                  <a:lnTo>
                    <a:pt x="520" y="1359"/>
                  </a:lnTo>
                  <a:lnTo>
                    <a:pt x="520" y="1365"/>
                  </a:lnTo>
                  <a:lnTo>
                    <a:pt x="526" y="1359"/>
                  </a:lnTo>
                  <a:lnTo>
                    <a:pt x="526" y="1352"/>
                  </a:lnTo>
                  <a:lnTo>
                    <a:pt x="532" y="1359"/>
                  </a:lnTo>
                  <a:lnTo>
                    <a:pt x="532" y="1352"/>
                  </a:lnTo>
                  <a:lnTo>
                    <a:pt x="538" y="1346"/>
                  </a:lnTo>
                  <a:lnTo>
                    <a:pt x="538" y="1333"/>
                  </a:lnTo>
                  <a:lnTo>
                    <a:pt x="538" y="1327"/>
                  </a:lnTo>
                  <a:lnTo>
                    <a:pt x="544" y="1333"/>
                  </a:lnTo>
                  <a:lnTo>
                    <a:pt x="549" y="1340"/>
                  </a:lnTo>
                  <a:lnTo>
                    <a:pt x="549" y="1333"/>
                  </a:lnTo>
                  <a:lnTo>
                    <a:pt x="555" y="1327"/>
                  </a:lnTo>
                  <a:lnTo>
                    <a:pt x="555" y="1321"/>
                  </a:lnTo>
                  <a:lnTo>
                    <a:pt x="555" y="1327"/>
                  </a:lnTo>
                  <a:lnTo>
                    <a:pt x="555" y="1333"/>
                  </a:lnTo>
                  <a:lnTo>
                    <a:pt x="561" y="1327"/>
                  </a:lnTo>
                  <a:lnTo>
                    <a:pt x="561" y="1321"/>
                  </a:lnTo>
                  <a:lnTo>
                    <a:pt x="561" y="1313"/>
                  </a:lnTo>
                  <a:lnTo>
                    <a:pt x="567" y="1321"/>
                  </a:lnTo>
                  <a:lnTo>
                    <a:pt x="573" y="1313"/>
                  </a:lnTo>
                  <a:lnTo>
                    <a:pt x="573" y="1307"/>
                  </a:lnTo>
                  <a:lnTo>
                    <a:pt x="579" y="1301"/>
                  </a:lnTo>
                  <a:lnTo>
                    <a:pt x="579" y="1295"/>
                  </a:lnTo>
                  <a:lnTo>
                    <a:pt x="584" y="1288"/>
                  </a:lnTo>
                  <a:lnTo>
                    <a:pt x="590" y="1295"/>
                  </a:lnTo>
                  <a:lnTo>
                    <a:pt x="590" y="1288"/>
                  </a:lnTo>
                  <a:lnTo>
                    <a:pt x="590" y="1282"/>
                  </a:lnTo>
                  <a:lnTo>
                    <a:pt x="590" y="1276"/>
                  </a:lnTo>
                  <a:lnTo>
                    <a:pt x="596" y="1268"/>
                  </a:lnTo>
                  <a:lnTo>
                    <a:pt x="602" y="1262"/>
                  </a:lnTo>
                  <a:lnTo>
                    <a:pt x="602" y="1256"/>
                  </a:lnTo>
                  <a:lnTo>
                    <a:pt x="602" y="1249"/>
                  </a:lnTo>
                  <a:lnTo>
                    <a:pt x="608" y="1243"/>
                  </a:lnTo>
                  <a:lnTo>
                    <a:pt x="608" y="1237"/>
                  </a:lnTo>
                  <a:lnTo>
                    <a:pt x="608" y="1243"/>
                  </a:lnTo>
                  <a:lnTo>
                    <a:pt x="614" y="1249"/>
                  </a:lnTo>
                  <a:lnTo>
                    <a:pt x="614" y="1237"/>
                  </a:lnTo>
                  <a:lnTo>
                    <a:pt x="614" y="1230"/>
                  </a:lnTo>
                  <a:lnTo>
                    <a:pt x="620" y="1218"/>
                  </a:lnTo>
                  <a:lnTo>
                    <a:pt x="620" y="1210"/>
                  </a:lnTo>
                  <a:lnTo>
                    <a:pt x="620" y="1204"/>
                  </a:lnTo>
                  <a:lnTo>
                    <a:pt x="620" y="1198"/>
                  </a:lnTo>
                  <a:lnTo>
                    <a:pt x="625" y="1192"/>
                  </a:lnTo>
                  <a:lnTo>
                    <a:pt x="625" y="1185"/>
                  </a:lnTo>
                  <a:lnTo>
                    <a:pt x="625" y="1192"/>
                  </a:lnTo>
                  <a:lnTo>
                    <a:pt x="631" y="1204"/>
                  </a:lnTo>
                  <a:lnTo>
                    <a:pt x="631" y="1218"/>
                  </a:lnTo>
                  <a:lnTo>
                    <a:pt x="637" y="1224"/>
                  </a:lnTo>
                  <a:lnTo>
                    <a:pt x="637" y="1230"/>
                  </a:lnTo>
                  <a:lnTo>
                    <a:pt x="637" y="1237"/>
                  </a:lnTo>
                  <a:lnTo>
                    <a:pt x="637" y="1230"/>
                  </a:lnTo>
                  <a:lnTo>
                    <a:pt x="643" y="1218"/>
                  </a:lnTo>
                  <a:lnTo>
                    <a:pt x="643" y="1204"/>
                  </a:lnTo>
                  <a:lnTo>
                    <a:pt x="643" y="1185"/>
                  </a:lnTo>
                  <a:lnTo>
                    <a:pt x="643" y="1165"/>
                  </a:lnTo>
                  <a:lnTo>
                    <a:pt x="649" y="1146"/>
                  </a:lnTo>
                  <a:lnTo>
                    <a:pt x="649" y="1120"/>
                  </a:lnTo>
                  <a:lnTo>
                    <a:pt x="649" y="1095"/>
                  </a:lnTo>
                  <a:lnTo>
                    <a:pt x="649" y="1076"/>
                  </a:lnTo>
                  <a:lnTo>
                    <a:pt x="655" y="1062"/>
                  </a:lnTo>
                  <a:lnTo>
                    <a:pt x="655" y="1082"/>
                  </a:lnTo>
                  <a:lnTo>
                    <a:pt x="655" y="1127"/>
                  </a:lnTo>
                  <a:lnTo>
                    <a:pt x="655" y="1159"/>
                  </a:lnTo>
                  <a:lnTo>
                    <a:pt x="655" y="1192"/>
                  </a:lnTo>
                  <a:lnTo>
                    <a:pt x="660" y="1210"/>
                  </a:lnTo>
                  <a:lnTo>
                    <a:pt x="660" y="1218"/>
                  </a:lnTo>
                  <a:lnTo>
                    <a:pt x="660" y="1230"/>
                  </a:lnTo>
                  <a:lnTo>
                    <a:pt x="660" y="1243"/>
                  </a:lnTo>
                  <a:lnTo>
                    <a:pt x="666" y="1256"/>
                  </a:lnTo>
                  <a:lnTo>
                    <a:pt x="666" y="1276"/>
                  </a:lnTo>
                  <a:lnTo>
                    <a:pt x="672" y="1282"/>
                  </a:lnTo>
                  <a:lnTo>
                    <a:pt x="672" y="1288"/>
                  </a:lnTo>
                  <a:lnTo>
                    <a:pt x="672" y="1295"/>
                  </a:lnTo>
                  <a:lnTo>
                    <a:pt x="672" y="1301"/>
                  </a:lnTo>
                  <a:lnTo>
                    <a:pt x="672" y="1307"/>
                  </a:lnTo>
                  <a:lnTo>
                    <a:pt x="678" y="1301"/>
                  </a:lnTo>
                  <a:lnTo>
                    <a:pt x="678" y="1307"/>
                  </a:lnTo>
                  <a:lnTo>
                    <a:pt x="684" y="1313"/>
                  </a:lnTo>
                  <a:lnTo>
                    <a:pt x="690" y="1307"/>
                  </a:lnTo>
                  <a:lnTo>
                    <a:pt x="696" y="1301"/>
                  </a:lnTo>
                  <a:lnTo>
                    <a:pt x="696" y="1295"/>
                  </a:lnTo>
                  <a:lnTo>
                    <a:pt x="701" y="1288"/>
                  </a:lnTo>
                  <a:lnTo>
                    <a:pt x="701" y="1295"/>
                  </a:lnTo>
                  <a:lnTo>
                    <a:pt x="701" y="1301"/>
                  </a:lnTo>
                  <a:lnTo>
                    <a:pt x="707" y="1295"/>
                  </a:lnTo>
                  <a:lnTo>
                    <a:pt x="707" y="1288"/>
                  </a:lnTo>
                  <a:lnTo>
                    <a:pt x="713" y="1282"/>
                  </a:lnTo>
                  <a:lnTo>
                    <a:pt x="719" y="1288"/>
                  </a:lnTo>
                  <a:lnTo>
                    <a:pt x="719" y="1282"/>
                  </a:lnTo>
                  <a:lnTo>
                    <a:pt x="725" y="1288"/>
                  </a:lnTo>
                  <a:lnTo>
                    <a:pt x="725" y="1276"/>
                  </a:lnTo>
                  <a:lnTo>
                    <a:pt x="731" y="1282"/>
                  </a:lnTo>
                  <a:lnTo>
                    <a:pt x="731" y="1268"/>
                  </a:lnTo>
                  <a:lnTo>
                    <a:pt x="737" y="1262"/>
                  </a:lnTo>
                  <a:lnTo>
                    <a:pt x="737" y="1256"/>
                  </a:lnTo>
                  <a:lnTo>
                    <a:pt x="737" y="1262"/>
                  </a:lnTo>
                  <a:lnTo>
                    <a:pt x="742" y="1268"/>
                  </a:lnTo>
                  <a:lnTo>
                    <a:pt x="742" y="1262"/>
                  </a:lnTo>
                  <a:lnTo>
                    <a:pt x="748" y="1256"/>
                  </a:lnTo>
                  <a:lnTo>
                    <a:pt x="748" y="1262"/>
                  </a:lnTo>
                  <a:lnTo>
                    <a:pt x="748" y="1268"/>
                  </a:lnTo>
                  <a:lnTo>
                    <a:pt x="754" y="1262"/>
                  </a:lnTo>
                  <a:lnTo>
                    <a:pt x="754" y="1249"/>
                  </a:lnTo>
                  <a:lnTo>
                    <a:pt x="754" y="1237"/>
                  </a:lnTo>
                  <a:lnTo>
                    <a:pt x="754" y="1230"/>
                  </a:lnTo>
                  <a:lnTo>
                    <a:pt x="760" y="1224"/>
                  </a:lnTo>
                  <a:lnTo>
                    <a:pt x="760" y="1230"/>
                  </a:lnTo>
                  <a:lnTo>
                    <a:pt x="766" y="1237"/>
                  </a:lnTo>
                  <a:lnTo>
                    <a:pt x="766" y="1243"/>
                  </a:lnTo>
                  <a:lnTo>
                    <a:pt x="772" y="1237"/>
                  </a:lnTo>
                  <a:lnTo>
                    <a:pt x="772" y="1224"/>
                  </a:lnTo>
                  <a:lnTo>
                    <a:pt x="772" y="1218"/>
                  </a:lnTo>
                  <a:lnTo>
                    <a:pt x="772" y="1224"/>
                  </a:lnTo>
                  <a:lnTo>
                    <a:pt x="777" y="1218"/>
                  </a:lnTo>
                  <a:lnTo>
                    <a:pt x="783" y="1224"/>
                  </a:lnTo>
                  <a:lnTo>
                    <a:pt x="783" y="1218"/>
                  </a:lnTo>
                  <a:lnTo>
                    <a:pt x="783" y="1210"/>
                  </a:lnTo>
                  <a:lnTo>
                    <a:pt x="783" y="1204"/>
                  </a:lnTo>
                  <a:lnTo>
                    <a:pt x="789" y="1198"/>
                  </a:lnTo>
                  <a:lnTo>
                    <a:pt x="789" y="1204"/>
                  </a:lnTo>
                  <a:lnTo>
                    <a:pt x="795" y="1198"/>
                  </a:lnTo>
                  <a:lnTo>
                    <a:pt x="795" y="1210"/>
                  </a:lnTo>
                  <a:lnTo>
                    <a:pt x="795" y="1224"/>
                  </a:lnTo>
                  <a:lnTo>
                    <a:pt x="801" y="1230"/>
                  </a:lnTo>
                  <a:lnTo>
                    <a:pt x="801" y="1224"/>
                  </a:lnTo>
                  <a:lnTo>
                    <a:pt x="801" y="1204"/>
                  </a:lnTo>
                  <a:lnTo>
                    <a:pt x="801" y="1192"/>
                  </a:lnTo>
                  <a:lnTo>
                    <a:pt x="807" y="1185"/>
                  </a:lnTo>
                  <a:lnTo>
                    <a:pt x="813" y="1179"/>
                  </a:lnTo>
                  <a:lnTo>
                    <a:pt x="813" y="1173"/>
                  </a:lnTo>
                  <a:lnTo>
                    <a:pt x="818" y="1165"/>
                  </a:lnTo>
                  <a:lnTo>
                    <a:pt x="824" y="1159"/>
                  </a:lnTo>
                  <a:lnTo>
                    <a:pt x="824" y="1153"/>
                  </a:lnTo>
                  <a:lnTo>
                    <a:pt x="824" y="1159"/>
                  </a:lnTo>
                  <a:lnTo>
                    <a:pt x="824" y="1165"/>
                  </a:lnTo>
                  <a:lnTo>
                    <a:pt x="830" y="1173"/>
                  </a:lnTo>
                  <a:lnTo>
                    <a:pt x="830" y="1165"/>
                  </a:lnTo>
                  <a:lnTo>
                    <a:pt x="830" y="1153"/>
                  </a:lnTo>
                  <a:lnTo>
                    <a:pt x="836" y="1146"/>
                  </a:lnTo>
                  <a:lnTo>
                    <a:pt x="836" y="1140"/>
                  </a:lnTo>
                  <a:lnTo>
                    <a:pt x="836" y="1134"/>
                  </a:lnTo>
                  <a:lnTo>
                    <a:pt x="842" y="1146"/>
                  </a:lnTo>
                  <a:lnTo>
                    <a:pt x="842" y="1140"/>
                  </a:lnTo>
                  <a:lnTo>
                    <a:pt x="842" y="1134"/>
                  </a:lnTo>
                  <a:lnTo>
                    <a:pt x="842" y="1127"/>
                  </a:lnTo>
                  <a:lnTo>
                    <a:pt x="848" y="1120"/>
                  </a:lnTo>
                  <a:lnTo>
                    <a:pt x="848" y="1127"/>
                  </a:lnTo>
                  <a:lnTo>
                    <a:pt x="848" y="1120"/>
                  </a:lnTo>
                  <a:lnTo>
                    <a:pt x="853" y="1114"/>
                  </a:lnTo>
                  <a:lnTo>
                    <a:pt x="859" y="1120"/>
                  </a:lnTo>
                  <a:lnTo>
                    <a:pt x="859" y="1114"/>
                  </a:lnTo>
                  <a:lnTo>
                    <a:pt x="859" y="1107"/>
                  </a:lnTo>
                  <a:lnTo>
                    <a:pt x="865" y="1101"/>
                  </a:lnTo>
                  <a:lnTo>
                    <a:pt x="865" y="1095"/>
                  </a:lnTo>
                  <a:lnTo>
                    <a:pt x="871" y="1089"/>
                  </a:lnTo>
                  <a:lnTo>
                    <a:pt x="877" y="1089"/>
                  </a:lnTo>
                  <a:lnTo>
                    <a:pt x="883" y="1076"/>
                  </a:lnTo>
                  <a:lnTo>
                    <a:pt x="883" y="1082"/>
                  </a:lnTo>
                  <a:lnTo>
                    <a:pt x="883" y="1070"/>
                  </a:lnTo>
                  <a:lnTo>
                    <a:pt x="889" y="1062"/>
                  </a:lnTo>
                  <a:lnTo>
                    <a:pt x="889" y="1056"/>
                  </a:lnTo>
                  <a:lnTo>
                    <a:pt x="889" y="1050"/>
                  </a:lnTo>
                  <a:lnTo>
                    <a:pt x="894" y="1043"/>
                  </a:lnTo>
                  <a:lnTo>
                    <a:pt x="900" y="1050"/>
                  </a:lnTo>
                  <a:lnTo>
                    <a:pt x="900" y="1043"/>
                  </a:lnTo>
                  <a:lnTo>
                    <a:pt x="900" y="1037"/>
                  </a:lnTo>
                  <a:lnTo>
                    <a:pt x="906" y="1031"/>
                  </a:lnTo>
                  <a:lnTo>
                    <a:pt x="906" y="1023"/>
                  </a:lnTo>
                  <a:lnTo>
                    <a:pt x="906" y="1017"/>
                  </a:lnTo>
                  <a:lnTo>
                    <a:pt x="906" y="1011"/>
                  </a:lnTo>
                  <a:lnTo>
                    <a:pt x="912" y="1017"/>
                  </a:lnTo>
                  <a:lnTo>
                    <a:pt x="912" y="1004"/>
                  </a:lnTo>
                  <a:lnTo>
                    <a:pt x="912" y="992"/>
                  </a:lnTo>
                  <a:lnTo>
                    <a:pt x="918" y="979"/>
                  </a:lnTo>
                  <a:lnTo>
                    <a:pt x="918" y="973"/>
                  </a:lnTo>
                  <a:lnTo>
                    <a:pt x="918" y="979"/>
                  </a:lnTo>
                  <a:lnTo>
                    <a:pt x="924" y="986"/>
                  </a:lnTo>
                  <a:lnTo>
                    <a:pt x="924" y="992"/>
                  </a:lnTo>
                  <a:lnTo>
                    <a:pt x="924" y="998"/>
                  </a:lnTo>
                  <a:lnTo>
                    <a:pt x="924" y="992"/>
                  </a:lnTo>
                  <a:lnTo>
                    <a:pt x="924" y="986"/>
                  </a:lnTo>
                  <a:lnTo>
                    <a:pt x="930" y="979"/>
                  </a:lnTo>
                  <a:lnTo>
                    <a:pt x="930" y="986"/>
                  </a:lnTo>
                  <a:lnTo>
                    <a:pt x="935" y="973"/>
                  </a:lnTo>
                  <a:lnTo>
                    <a:pt x="935" y="966"/>
                  </a:lnTo>
                  <a:lnTo>
                    <a:pt x="941" y="959"/>
                  </a:lnTo>
                  <a:lnTo>
                    <a:pt x="941" y="953"/>
                  </a:lnTo>
                  <a:lnTo>
                    <a:pt x="941" y="947"/>
                  </a:lnTo>
                  <a:lnTo>
                    <a:pt x="947" y="940"/>
                  </a:lnTo>
                  <a:lnTo>
                    <a:pt x="947" y="934"/>
                  </a:lnTo>
                  <a:lnTo>
                    <a:pt x="947" y="940"/>
                  </a:lnTo>
                  <a:lnTo>
                    <a:pt x="947" y="947"/>
                  </a:lnTo>
                  <a:lnTo>
                    <a:pt x="953" y="953"/>
                  </a:lnTo>
                  <a:lnTo>
                    <a:pt x="953" y="940"/>
                  </a:lnTo>
                  <a:lnTo>
                    <a:pt x="959" y="947"/>
                  </a:lnTo>
                  <a:lnTo>
                    <a:pt x="959" y="940"/>
                  </a:lnTo>
                  <a:lnTo>
                    <a:pt x="959" y="947"/>
                  </a:lnTo>
                  <a:lnTo>
                    <a:pt x="965" y="940"/>
                  </a:lnTo>
                  <a:lnTo>
                    <a:pt x="965" y="934"/>
                  </a:lnTo>
                  <a:lnTo>
                    <a:pt x="965" y="920"/>
                  </a:lnTo>
                  <a:lnTo>
                    <a:pt x="965" y="914"/>
                  </a:lnTo>
                  <a:lnTo>
                    <a:pt x="970" y="920"/>
                  </a:lnTo>
                  <a:lnTo>
                    <a:pt x="970" y="928"/>
                  </a:lnTo>
                  <a:lnTo>
                    <a:pt x="976" y="920"/>
                  </a:lnTo>
                  <a:lnTo>
                    <a:pt x="976" y="914"/>
                  </a:lnTo>
                  <a:lnTo>
                    <a:pt x="976" y="902"/>
                  </a:lnTo>
                  <a:lnTo>
                    <a:pt x="976" y="895"/>
                  </a:lnTo>
                  <a:lnTo>
                    <a:pt x="982" y="889"/>
                  </a:lnTo>
                  <a:lnTo>
                    <a:pt x="982" y="883"/>
                  </a:lnTo>
                  <a:lnTo>
                    <a:pt x="982" y="869"/>
                  </a:lnTo>
                  <a:lnTo>
                    <a:pt x="982" y="863"/>
                  </a:lnTo>
                  <a:lnTo>
                    <a:pt x="988" y="850"/>
                  </a:lnTo>
                  <a:lnTo>
                    <a:pt x="988" y="844"/>
                  </a:lnTo>
                  <a:lnTo>
                    <a:pt x="988" y="837"/>
                  </a:lnTo>
                  <a:lnTo>
                    <a:pt x="994" y="831"/>
                  </a:lnTo>
                  <a:lnTo>
                    <a:pt x="994" y="817"/>
                  </a:lnTo>
                  <a:lnTo>
                    <a:pt x="994" y="811"/>
                  </a:lnTo>
                  <a:lnTo>
                    <a:pt x="1000" y="825"/>
                  </a:lnTo>
                  <a:lnTo>
                    <a:pt x="1000" y="831"/>
                  </a:lnTo>
                  <a:lnTo>
                    <a:pt x="1000" y="837"/>
                  </a:lnTo>
                  <a:lnTo>
                    <a:pt x="1006" y="844"/>
                  </a:lnTo>
                  <a:lnTo>
                    <a:pt x="1006" y="850"/>
                  </a:lnTo>
                  <a:lnTo>
                    <a:pt x="1006" y="863"/>
                  </a:lnTo>
                  <a:lnTo>
                    <a:pt x="1006" y="876"/>
                  </a:lnTo>
                  <a:lnTo>
                    <a:pt x="1011" y="895"/>
                  </a:lnTo>
                  <a:lnTo>
                    <a:pt x="1011" y="914"/>
                  </a:lnTo>
                  <a:lnTo>
                    <a:pt x="1011" y="934"/>
                  </a:lnTo>
                  <a:lnTo>
                    <a:pt x="1011" y="947"/>
                  </a:lnTo>
                  <a:lnTo>
                    <a:pt x="1011" y="959"/>
                  </a:lnTo>
                  <a:lnTo>
                    <a:pt x="1017" y="966"/>
                  </a:lnTo>
                  <a:lnTo>
                    <a:pt x="1023" y="966"/>
                  </a:lnTo>
                  <a:lnTo>
                    <a:pt x="1029" y="973"/>
                  </a:lnTo>
                  <a:lnTo>
                    <a:pt x="1029" y="979"/>
                  </a:lnTo>
                  <a:lnTo>
                    <a:pt x="1035" y="986"/>
                  </a:lnTo>
                  <a:lnTo>
                    <a:pt x="1041" y="992"/>
                  </a:lnTo>
                  <a:lnTo>
                    <a:pt x="1041" y="986"/>
                  </a:lnTo>
                  <a:lnTo>
                    <a:pt x="1046" y="979"/>
                  </a:lnTo>
                  <a:lnTo>
                    <a:pt x="1046" y="973"/>
                  </a:lnTo>
                  <a:lnTo>
                    <a:pt x="1046" y="979"/>
                  </a:lnTo>
                  <a:lnTo>
                    <a:pt x="1052" y="973"/>
                  </a:lnTo>
                  <a:lnTo>
                    <a:pt x="1052" y="979"/>
                  </a:lnTo>
                  <a:lnTo>
                    <a:pt x="1058" y="973"/>
                  </a:lnTo>
                  <a:lnTo>
                    <a:pt x="1058" y="966"/>
                  </a:lnTo>
                  <a:lnTo>
                    <a:pt x="1058" y="959"/>
                  </a:lnTo>
                  <a:lnTo>
                    <a:pt x="1064" y="953"/>
                  </a:lnTo>
                  <a:lnTo>
                    <a:pt x="1064" y="947"/>
                  </a:lnTo>
                  <a:lnTo>
                    <a:pt x="1064" y="940"/>
                  </a:lnTo>
                  <a:lnTo>
                    <a:pt x="1070" y="934"/>
                  </a:lnTo>
                  <a:lnTo>
                    <a:pt x="1070" y="920"/>
                  </a:lnTo>
                  <a:lnTo>
                    <a:pt x="1070" y="914"/>
                  </a:lnTo>
                  <a:lnTo>
                    <a:pt x="1070" y="920"/>
                  </a:lnTo>
                  <a:lnTo>
                    <a:pt x="1076" y="914"/>
                  </a:lnTo>
                  <a:lnTo>
                    <a:pt x="1076" y="908"/>
                  </a:lnTo>
                  <a:lnTo>
                    <a:pt x="1076" y="895"/>
                  </a:lnTo>
                  <a:lnTo>
                    <a:pt x="1076" y="883"/>
                  </a:lnTo>
                  <a:lnTo>
                    <a:pt x="1082" y="869"/>
                  </a:lnTo>
                  <a:lnTo>
                    <a:pt x="1082" y="856"/>
                  </a:lnTo>
                  <a:lnTo>
                    <a:pt x="1082" y="850"/>
                  </a:lnTo>
                  <a:lnTo>
                    <a:pt x="1082" y="844"/>
                  </a:lnTo>
                  <a:lnTo>
                    <a:pt x="1087" y="831"/>
                  </a:lnTo>
                  <a:lnTo>
                    <a:pt x="1087" y="817"/>
                  </a:lnTo>
                  <a:lnTo>
                    <a:pt x="1087" y="805"/>
                  </a:lnTo>
                  <a:lnTo>
                    <a:pt x="1087" y="792"/>
                  </a:lnTo>
                  <a:lnTo>
                    <a:pt x="1093" y="780"/>
                  </a:lnTo>
                  <a:lnTo>
                    <a:pt x="1093" y="786"/>
                  </a:lnTo>
                  <a:lnTo>
                    <a:pt x="1093" y="799"/>
                  </a:lnTo>
                  <a:lnTo>
                    <a:pt x="1093" y="825"/>
                  </a:lnTo>
                  <a:lnTo>
                    <a:pt x="1093" y="844"/>
                  </a:lnTo>
                  <a:lnTo>
                    <a:pt x="1099" y="863"/>
                  </a:lnTo>
                  <a:lnTo>
                    <a:pt x="1099" y="876"/>
                  </a:lnTo>
                  <a:lnTo>
                    <a:pt x="1105" y="889"/>
                  </a:lnTo>
                  <a:lnTo>
                    <a:pt x="1105" y="914"/>
                  </a:lnTo>
                  <a:lnTo>
                    <a:pt x="1105" y="940"/>
                  </a:lnTo>
                  <a:lnTo>
                    <a:pt x="1105" y="959"/>
                  </a:lnTo>
                  <a:lnTo>
                    <a:pt x="1111" y="973"/>
                  </a:lnTo>
                  <a:lnTo>
                    <a:pt x="1111" y="992"/>
                  </a:lnTo>
                  <a:lnTo>
                    <a:pt x="1111" y="1011"/>
                  </a:lnTo>
                  <a:lnTo>
                    <a:pt x="1111" y="1017"/>
                  </a:lnTo>
                  <a:lnTo>
                    <a:pt x="1111" y="1023"/>
                  </a:lnTo>
                  <a:lnTo>
                    <a:pt x="1117" y="1031"/>
                  </a:lnTo>
                  <a:lnTo>
                    <a:pt x="1117" y="1043"/>
                  </a:lnTo>
                  <a:lnTo>
                    <a:pt x="1117" y="1056"/>
                  </a:lnTo>
                  <a:lnTo>
                    <a:pt x="1117" y="1070"/>
                  </a:lnTo>
                  <a:lnTo>
                    <a:pt x="1122" y="1076"/>
                  </a:lnTo>
                  <a:lnTo>
                    <a:pt x="1122" y="1082"/>
                  </a:lnTo>
                  <a:lnTo>
                    <a:pt x="1122" y="1089"/>
                  </a:lnTo>
                  <a:lnTo>
                    <a:pt x="1122" y="1101"/>
                  </a:lnTo>
                  <a:lnTo>
                    <a:pt x="1128" y="1107"/>
                  </a:lnTo>
                  <a:lnTo>
                    <a:pt x="1128" y="1114"/>
                  </a:lnTo>
                  <a:lnTo>
                    <a:pt x="1128" y="1120"/>
                  </a:lnTo>
                  <a:lnTo>
                    <a:pt x="1128" y="1127"/>
                  </a:lnTo>
                  <a:lnTo>
                    <a:pt x="1128" y="1134"/>
                  </a:lnTo>
                  <a:lnTo>
                    <a:pt x="1134" y="1140"/>
                  </a:lnTo>
                  <a:lnTo>
                    <a:pt x="1140" y="1134"/>
                  </a:lnTo>
                  <a:lnTo>
                    <a:pt x="1146" y="1127"/>
                  </a:lnTo>
                  <a:lnTo>
                    <a:pt x="1146" y="1134"/>
                  </a:lnTo>
                  <a:lnTo>
                    <a:pt x="1146" y="1140"/>
                  </a:lnTo>
                  <a:lnTo>
                    <a:pt x="1152" y="1127"/>
                  </a:lnTo>
                  <a:lnTo>
                    <a:pt x="1152" y="1120"/>
                  </a:lnTo>
                  <a:lnTo>
                    <a:pt x="1158" y="1114"/>
                  </a:lnTo>
                  <a:lnTo>
                    <a:pt x="1158" y="1107"/>
                  </a:lnTo>
                  <a:lnTo>
                    <a:pt x="1158" y="1101"/>
                  </a:lnTo>
                  <a:lnTo>
                    <a:pt x="1158" y="1089"/>
                  </a:lnTo>
                  <a:lnTo>
                    <a:pt x="1163" y="1082"/>
                  </a:lnTo>
                  <a:lnTo>
                    <a:pt x="1169" y="1089"/>
                  </a:lnTo>
                  <a:lnTo>
                    <a:pt x="1169" y="1082"/>
                  </a:lnTo>
                  <a:lnTo>
                    <a:pt x="1169" y="1076"/>
                  </a:lnTo>
                  <a:lnTo>
                    <a:pt x="1175" y="1070"/>
                  </a:lnTo>
                  <a:lnTo>
                    <a:pt x="1175" y="1062"/>
                  </a:lnTo>
                  <a:lnTo>
                    <a:pt x="1175" y="1050"/>
                  </a:lnTo>
                  <a:lnTo>
                    <a:pt x="1175" y="1043"/>
                  </a:lnTo>
                  <a:lnTo>
                    <a:pt x="1175" y="1037"/>
                  </a:lnTo>
                  <a:lnTo>
                    <a:pt x="1181" y="1023"/>
                  </a:lnTo>
                  <a:lnTo>
                    <a:pt x="1181" y="1011"/>
                  </a:lnTo>
                  <a:lnTo>
                    <a:pt x="1181" y="998"/>
                  </a:lnTo>
                  <a:lnTo>
                    <a:pt x="1181" y="986"/>
                  </a:lnTo>
                  <a:lnTo>
                    <a:pt x="1187" y="966"/>
                  </a:lnTo>
                  <a:lnTo>
                    <a:pt x="1187" y="953"/>
                  </a:lnTo>
                  <a:lnTo>
                    <a:pt x="1187" y="928"/>
                  </a:lnTo>
                  <a:lnTo>
                    <a:pt x="1187" y="902"/>
                  </a:lnTo>
                  <a:lnTo>
                    <a:pt x="1193" y="869"/>
                  </a:lnTo>
                  <a:lnTo>
                    <a:pt x="1193" y="837"/>
                  </a:lnTo>
                  <a:lnTo>
                    <a:pt x="1193" y="805"/>
                  </a:lnTo>
                  <a:lnTo>
                    <a:pt x="1193" y="766"/>
                  </a:lnTo>
                  <a:lnTo>
                    <a:pt x="1193" y="728"/>
                  </a:lnTo>
                  <a:lnTo>
                    <a:pt x="1199" y="702"/>
                  </a:lnTo>
                  <a:lnTo>
                    <a:pt x="1199" y="741"/>
                  </a:lnTo>
                  <a:lnTo>
                    <a:pt x="1199" y="805"/>
                  </a:lnTo>
                  <a:lnTo>
                    <a:pt x="1204" y="883"/>
                  </a:lnTo>
                  <a:lnTo>
                    <a:pt x="1204" y="959"/>
                  </a:lnTo>
                  <a:lnTo>
                    <a:pt x="1204" y="1031"/>
                  </a:lnTo>
                  <a:lnTo>
                    <a:pt x="1204" y="1101"/>
                  </a:lnTo>
                  <a:lnTo>
                    <a:pt x="1210" y="1146"/>
                  </a:lnTo>
                  <a:lnTo>
                    <a:pt x="1210" y="1185"/>
                  </a:lnTo>
                  <a:lnTo>
                    <a:pt x="1210" y="1210"/>
                  </a:lnTo>
                  <a:lnTo>
                    <a:pt x="1210" y="1230"/>
                  </a:lnTo>
                  <a:lnTo>
                    <a:pt x="1210" y="1249"/>
                  </a:lnTo>
                  <a:lnTo>
                    <a:pt x="1216" y="1262"/>
                  </a:lnTo>
                  <a:lnTo>
                    <a:pt x="1216" y="1276"/>
                  </a:lnTo>
                  <a:lnTo>
                    <a:pt x="1216" y="1282"/>
                  </a:lnTo>
                  <a:lnTo>
                    <a:pt x="1216" y="1288"/>
                  </a:lnTo>
                  <a:lnTo>
                    <a:pt x="1222" y="1295"/>
                  </a:lnTo>
                  <a:lnTo>
                    <a:pt x="1222" y="1301"/>
                  </a:lnTo>
                  <a:lnTo>
                    <a:pt x="1222" y="1307"/>
                  </a:lnTo>
                  <a:lnTo>
                    <a:pt x="1228" y="1321"/>
                  </a:lnTo>
                  <a:lnTo>
                    <a:pt x="1228" y="1333"/>
                  </a:lnTo>
                  <a:lnTo>
                    <a:pt x="1228" y="1352"/>
                  </a:lnTo>
                  <a:lnTo>
                    <a:pt x="1228" y="1372"/>
                  </a:lnTo>
                  <a:lnTo>
                    <a:pt x="1228" y="1391"/>
                  </a:lnTo>
                  <a:lnTo>
                    <a:pt x="1234" y="1404"/>
                  </a:lnTo>
                  <a:lnTo>
                    <a:pt x="1234" y="1424"/>
                  </a:lnTo>
                  <a:lnTo>
                    <a:pt x="1234" y="1436"/>
                  </a:lnTo>
                  <a:lnTo>
                    <a:pt x="1239" y="1443"/>
                  </a:lnTo>
                  <a:lnTo>
                    <a:pt x="1239" y="1449"/>
                  </a:lnTo>
                  <a:lnTo>
                    <a:pt x="1239" y="1455"/>
                  </a:lnTo>
                  <a:lnTo>
                    <a:pt x="1239" y="1462"/>
                  </a:lnTo>
                  <a:lnTo>
                    <a:pt x="1245" y="1469"/>
                  </a:lnTo>
                  <a:lnTo>
                    <a:pt x="1245" y="1462"/>
                  </a:lnTo>
                  <a:lnTo>
                    <a:pt x="1245" y="1469"/>
                  </a:lnTo>
                  <a:lnTo>
                    <a:pt x="1251" y="1462"/>
                  </a:lnTo>
                  <a:lnTo>
                    <a:pt x="1251" y="1469"/>
                  </a:lnTo>
                  <a:lnTo>
                    <a:pt x="1251" y="1475"/>
                  </a:lnTo>
                  <a:lnTo>
                    <a:pt x="1257" y="1482"/>
                  </a:lnTo>
                  <a:lnTo>
                    <a:pt x="1257" y="1475"/>
                  </a:lnTo>
                  <a:lnTo>
                    <a:pt x="1257" y="1482"/>
                  </a:lnTo>
                  <a:lnTo>
                    <a:pt x="1263" y="1488"/>
                  </a:lnTo>
                  <a:lnTo>
                    <a:pt x="1263" y="1494"/>
                  </a:lnTo>
                  <a:lnTo>
                    <a:pt x="1269" y="1488"/>
                  </a:lnTo>
                  <a:lnTo>
                    <a:pt x="1269" y="1482"/>
                  </a:lnTo>
                  <a:lnTo>
                    <a:pt x="1275" y="1475"/>
                  </a:lnTo>
                  <a:lnTo>
                    <a:pt x="1280" y="1482"/>
                  </a:lnTo>
                  <a:lnTo>
                    <a:pt x="1280" y="1475"/>
                  </a:lnTo>
                  <a:lnTo>
                    <a:pt x="1280" y="1482"/>
                  </a:lnTo>
                  <a:lnTo>
                    <a:pt x="1280" y="1488"/>
                  </a:lnTo>
                  <a:lnTo>
                    <a:pt x="1286" y="1482"/>
                  </a:lnTo>
                  <a:lnTo>
                    <a:pt x="1286" y="1475"/>
                  </a:lnTo>
                  <a:lnTo>
                    <a:pt x="1292" y="1482"/>
                  </a:lnTo>
                  <a:lnTo>
                    <a:pt x="1292" y="1488"/>
                  </a:lnTo>
                  <a:lnTo>
                    <a:pt x="1298" y="1482"/>
                  </a:lnTo>
                  <a:lnTo>
                    <a:pt x="1298" y="1475"/>
                  </a:lnTo>
                  <a:lnTo>
                    <a:pt x="1304" y="1482"/>
                  </a:lnTo>
                  <a:lnTo>
                    <a:pt x="1304" y="1475"/>
                  </a:lnTo>
                  <a:lnTo>
                    <a:pt x="1310" y="1482"/>
                  </a:lnTo>
                  <a:lnTo>
                    <a:pt x="1315" y="1475"/>
                  </a:lnTo>
                  <a:lnTo>
                    <a:pt x="1315" y="1469"/>
                  </a:lnTo>
                  <a:lnTo>
                    <a:pt x="1315" y="1462"/>
                  </a:lnTo>
                  <a:lnTo>
                    <a:pt x="1321" y="1455"/>
                  </a:lnTo>
                  <a:lnTo>
                    <a:pt x="1321" y="1462"/>
                  </a:lnTo>
                  <a:lnTo>
                    <a:pt x="1321" y="1469"/>
                  </a:lnTo>
                  <a:lnTo>
                    <a:pt x="1327" y="1462"/>
                  </a:lnTo>
                  <a:lnTo>
                    <a:pt x="1333" y="1469"/>
                  </a:lnTo>
                  <a:lnTo>
                    <a:pt x="1339" y="1462"/>
                  </a:lnTo>
                  <a:lnTo>
                    <a:pt x="1345" y="1469"/>
                  </a:lnTo>
                  <a:lnTo>
                    <a:pt x="1351" y="1462"/>
                  </a:lnTo>
                  <a:lnTo>
                    <a:pt x="1351" y="1455"/>
                  </a:lnTo>
                  <a:lnTo>
                    <a:pt x="1356" y="1462"/>
                  </a:lnTo>
                  <a:lnTo>
                    <a:pt x="1362" y="1455"/>
                  </a:lnTo>
                  <a:lnTo>
                    <a:pt x="1368" y="1462"/>
                  </a:lnTo>
                  <a:lnTo>
                    <a:pt x="1368" y="1455"/>
                  </a:lnTo>
                  <a:lnTo>
                    <a:pt x="1374" y="1449"/>
                  </a:lnTo>
                  <a:lnTo>
                    <a:pt x="1380" y="1443"/>
                  </a:lnTo>
                  <a:lnTo>
                    <a:pt x="1386" y="1449"/>
                  </a:lnTo>
                  <a:lnTo>
                    <a:pt x="1391" y="1443"/>
                  </a:lnTo>
                  <a:lnTo>
                    <a:pt x="1397" y="1436"/>
                  </a:lnTo>
                  <a:lnTo>
                    <a:pt x="1397" y="1443"/>
                  </a:lnTo>
                  <a:lnTo>
                    <a:pt x="1403" y="1449"/>
                  </a:lnTo>
                  <a:lnTo>
                    <a:pt x="1403" y="1455"/>
                  </a:lnTo>
                  <a:lnTo>
                    <a:pt x="1403" y="1449"/>
                  </a:lnTo>
                  <a:lnTo>
                    <a:pt x="1409" y="1443"/>
                  </a:lnTo>
                  <a:lnTo>
                    <a:pt x="1409" y="1449"/>
                  </a:lnTo>
                  <a:lnTo>
                    <a:pt x="1409" y="1443"/>
                  </a:lnTo>
                  <a:lnTo>
                    <a:pt x="1415" y="1449"/>
                  </a:lnTo>
                  <a:lnTo>
                    <a:pt x="1415" y="1443"/>
                  </a:lnTo>
                  <a:lnTo>
                    <a:pt x="1415" y="1436"/>
                  </a:lnTo>
                  <a:lnTo>
                    <a:pt x="1415" y="1443"/>
                  </a:lnTo>
                  <a:lnTo>
                    <a:pt x="1415" y="1436"/>
                  </a:lnTo>
                  <a:lnTo>
                    <a:pt x="1421" y="1430"/>
                  </a:lnTo>
                  <a:lnTo>
                    <a:pt x="1427" y="1436"/>
                  </a:lnTo>
                  <a:lnTo>
                    <a:pt x="1427" y="1430"/>
                  </a:lnTo>
                  <a:lnTo>
                    <a:pt x="1427" y="1424"/>
                  </a:lnTo>
                  <a:lnTo>
                    <a:pt x="1427" y="1416"/>
                  </a:lnTo>
                  <a:lnTo>
                    <a:pt x="1427" y="1424"/>
                  </a:lnTo>
                  <a:lnTo>
                    <a:pt x="1432" y="1430"/>
                  </a:lnTo>
                  <a:lnTo>
                    <a:pt x="1438" y="1436"/>
                  </a:lnTo>
                  <a:lnTo>
                    <a:pt x="1444" y="1430"/>
                  </a:lnTo>
                  <a:lnTo>
                    <a:pt x="1444" y="1436"/>
                  </a:lnTo>
                  <a:lnTo>
                    <a:pt x="1444" y="1443"/>
                  </a:lnTo>
                  <a:lnTo>
                    <a:pt x="1450" y="1436"/>
                  </a:lnTo>
                  <a:lnTo>
                    <a:pt x="1456" y="1443"/>
                  </a:lnTo>
                  <a:lnTo>
                    <a:pt x="1456" y="1436"/>
                  </a:lnTo>
                  <a:lnTo>
                    <a:pt x="1456" y="1430"/>
                  </a:lnTo>
                  <a:lnTo>
                    <a:pt x="1462" y="1424"/>
                  </a:lnTo>
                  <a:lnTo>
                    <a:pt x="1462" y="1416"/>
                  </a:lnTo>
                  <a:lnTo>
                    <a:pt x="1462" y="1424"/>
                  </a:lnTo>
                  <a:lnTo>
                    <a:pt x="1462" y="1430"/>
                  </a:lnTo>
                  <a:lnTo>
                    <a:pt x="1468" y="1436"/>
                  </a:lnTo>
                  <a:lnTo>
                    <a:pt x="1468" y="1430"/>
                  </a:lnTo>
                  <a:lnTo>
                    <a:pt x="1473" y="1424"/>
                  </a:lnTo>
                  <a:lnTo>
                    <a:pt x="1473" y="1430"/>
                  </a:lnTo>
                  <a:lnTo>
                    <a:pt x="1473" y="1436"/>
                  </a:lnTo>
                  <a:lnTo>
                    <a:pt x="1479" y="1430"/>
                  </a:lnTo>
                  <a:lnTo>
                    <a:pt x="1485" y="1424"/>
                  </a:lnTo>
                  <a:lnTo>
                    <a:pt x="1485" y="1416"/>
                  </a:lnTo>
                  <a:lnTo>
                    <a:pt x="1485" y="1410"/>
                  </a:lnTo>
                  <a:lnTo>
                    <a:pt x="1491" y="1416"/>
                  </a:lnTo>
                  <a:lnTo>
                    <a:pt x="1491" y="1424"/>
                  </a:lnTo>
                  <a:lnTo>
                    <a:pt x="1491" y="1416"/>
                  </a:lnTo>
                  <a:lnTo>
                    <a:pt x="1497" y="1410"/>
                  </a:lnTo>
                  <a:lnTo>
                    <a:pt x="1503" y="1416"/>
                  </a:lnTo>
                  <a:lnTo>
                    <a:pt x="1508" y="1410"/>
                  </a:lnTo>
                  <a:lnTo>
                    <a:pt x="1508" y="1416"/>
                  </a:lnTo>
                  <a:lnTo>
                    <a:pt x="1508" y="1424"/>
                  </a:lnTo>
                  <a:lnTo>
                    <a:pt x="1514" y="1416"/>
                  </a:lnTo>
                  <a:lnTo>
                    <a:pt x="1520" y="1410"/>
                  </a:lnTo>
                  <a:lnTo>
                    <a:pt x="1526" y="1416"/>
                  </a:lnTo>
                  <a:lnTo>
                    <a:pt x="1526" y="1410"/>
                  </a:lnTo>
                  <a:lnTo>
                    <a:pt x="1532" y="1416"/>
                  </a:lnTo>
                  <a:lnTo>
                    <a:pt x="1532" y="1424"/>
                  </a:lnTo>
                  <a:lnTo>
                    <a:pt x="1532" y="1416"/>
                  </a:lnTo>
                  <a:lnTo>
                    <a:pt x="1538" y="1410"/>
                  </a:lnTo>
                  <a:lnTo>
                    <a:pt x="1538" y="1404"/>
                  </a:lnTo>
                  <a:lnTo>
                    <a:pt x="1538" y="1410"/>
                  </a:lnTo>
                  <a:lnTo>
                    <a:pt x="1544" y="1404"/>
                  </a:lnTo>
                  <a:lnTo>
                    <a:pt x="1549" y="1410"/>
                  </a:lnTo>
                  <a:lnTo>
                    <a:pt x="1555" y="1416"/>
                  </a:lnTo>
                  <a:lnTo>
                    <a:pt x="1555" y="1410"/>
                  </a:lnTo>
                  <a:lnTo>
                    <a:pt x="1561" y="1404"/>
                  </a:lnTo>
                  <a:lnTo>
                    <a:pt x="1567" y="1398"/>
                  </a:lnTo>
                  <a:lnTo>
                    <a:pt x="1573" y="1391"/>
                  </a:lnTo>
                  <a:lnTo>
                    <a:pt x="1579" y="1398"/>
                  </a:lnTo>
                  <a:lnTo>
                    <a:pt x="1584" y="1398"/>
                  </a:lnTo>
                  <a:lnTo>
                    <a:pt x="1590" y="1391"/>
                  </a:lnTo>
                  <a:lnTo>
                    <a:pt x="1596" y="1398"/>
                  </a:lnTo>
                  <a:lnTo>
                    <a:pt x="1602" y="1391"/>
                  </a:lnTo>
                  <a:lnTo>
                    <a:pt x="1602" y="1385"/>
                  </a:lnTo>
                  <a:lnTo>
                    <a:pt x="1608" y="1391"/>
                  </a:lnTo>
                  <a:lnTo>
                    <a:pt x="1614" y="1385"/>
                  </a:lnTo>
                  <a:lnTo>
                    <a:pt x="1620" y="1379"/>
                  </a:lnTo>
                  <a:lnTo>
                    <a:pt x="1620" y="1365"/>
                  </a:lnTo>
                  <a:lnTo>
                    <a:pt x="1620" y="1372"/>
                  </a:lnTo>
                  <a:lnTo>
                    <a:pt x="1625" y="1379"/>
                  </a:lnTo>
                  <a:lnTo>
                    <a:pt x="1625" y="1385"/>
                  </a:lnTo>
                  <a:lnTo>
                    <a:pt x="1631" y="1379"/>
                  </a:lnTo>
                  <a:lnTo>
                    <a:pt x="1631" y="1385"/>
                  </a:lnTo>
                  <a:lnTo>
                    <a:pt x="1637" y="1379"/>
                  </a:lnTo>
                  <a:lnTo>
                    <a:pt x="1637" y="1372"/>
                  </a:lnTo>
                  <a:lnTo>
                    <a:pt x="1643" y="1379"/>
                  </a:lnTo>
                  <a:lnTo>
                    <a:pt x="1649" y="1385"/>
                  </a:lnTo>
                  <a:lnTo>
                    <a:pt x="1649" y="1379"/>
                  </a:lnTo>
                  <a:lnTo>
                    <a:pt x="1649" y="1372"/>
                  </a:lnTo>
                  <a:lnTo>
                    <a:pt x="1649" y="1365"/>
                  </a:lnTo>
                  <a:lnTo>
                    <a:pt x="1649" y="1359"/>
                  </a:lnTo>
                  <a:lnTo>
                    <a:pt x="1655" y="1365"/>
                  </a:lnTo>
                  <a:lnTo>
                    <a:pt x="1660" y="1372"/>
                  </a:lnTo>
                  <a:lnTo>
                    <a:pt x="1660" y="1379"/>
                  </a:lnTo>
                  <a:lnTo>
                    <a:pt x="1666" y="1372"/>
                  </a:lnTo>
                  <a:lnTo>
                    <a:pt x="1666" y="1365"/>
                  </a:lnTo>
                  <a:lnTo>
                    <a:pt x="1672" y="1359"/>
                  </a:lnTo>
                  <a:lnTo>
                    <a:pt x="1678" y="1365"/>
                  </a:lnTo>
                  <a:lnTo>
                    <a:pt x="1684" y="1359"/>
                  </a:lnTo>
                  <a:lnTo>
                    <a:pt x="1690" y="1365"/>
                  </a:lnTo>
                  <a:lnTo>
                    <a:pt x="1696" y="1359"/>
                  </a:lnTo>
                  <a:lnTo>
                    <a:pt x="1696" y="1352"/>
                  </a:lnTo>
                  <a:lnTo>
                    <a:pt x="1696" y="1359"/>
                  </a:lnTo>
                  <a:lnTo>
                    <a:pt x="1696" y="1352"/>
                  </a:lnTo>
                  <a:lnTo>
                    <a:pt x="1701" y="1346"/>
                  </a:lnTo>
                  <a:lnTo>
                    <a:pt x="1701" y="1352"/>
                  </a:lnTo>
                  <a:lnTo>
                    <a:pt x="1701" y="1346"/>
                  </a:lnTo>
                  <a:lnTo>
                    <a:pt x="1707" y="1352"/>
                  </a:lnTo>
                  <a:lnTo>
                    <a:pt x="1713" y="1352"/>
                  </a:lnTo>
                  <a:lnTo>
                    <a:pt x="1719" y="1346"/>
                  </a:lnTo>
                  <a:lnTo>
                    <a:pt x="1725" y="1352"/>
                  </a:lnTo>
                  <a:lnTo>
                    <a:pt x="1725" y="1359"/>
                  </a:lnTo>
                  <a:lnTo>
                    <a:pt x="1731" y="1346"/>
                  </a:lnTo>
                  <a:lnTo>
                    <a:pt x="1737" y="1352"/>
                  </a:lnTo>
                  <a:lnTo>
                    <a:pt x="1742" y="1346"/>
                  </a:lnTo>
                  <a:lnTo>
                    <a:pt x="1742" y="1340"/>
                  </a:lnTo>
                  <a:lnTo>
                    <a:pt x="1748" y="1333"/>
                  </a:lnTo>
                  <a:lnTo>
                    <a:pt x="1748" y="1340"/>
                  </a:lnTo>
                  <a:lnTo>
                    <a:pt x="1748" y="1346"/>
                  </a:lnTo>
                  <a:lnTo>
                    <a:pt x="1754" y="1340"/>
                  </a:lnTo>
                  <a:lnTo>
                    <a:pt x="1754" y="1333"/>
                  </a:lnTo>
                  <a:lnTo>
                    <a:pt x="1754" y="1327"/>
                  </a:lnTo>
                  <a:lnTo>
                    <a:pt x="1760" y="1333"/>
                  </a:lnTo>
                  <a:lnTo>
                    <a:pt x="1760" y="1340"/>
                  </a:lnTo>
                  <a:lnTo>
                    <a:pt x="1760" y="1333"/>
                  </a:lnTo>
                  <a:lnTo>
                    <a:pt x="1766" y="1327"/>
                  </a:lnTo>
                  <a:lnTo>
                    <a:pt x="1772" y="1333"/>
                  </a:lnTo>
                  <a:lnTo>
                    <a:pt x="1772" y="1327"/>
                  </a:lnTo>
                  <a:lnTo>
                    <a:pt x="1772" y="1321"/>
                  </a:lnTo>
                  <a:lnTo>
                    <a:pt x="1777" y="1327"/>
                  </a:lnTo>
                  <a:lnTo>
                    <a:pt x="1777" y="1321"/>
                  </a:lnTo>
                  <a:lnTo>
                    <a:pt x="1783" y="1327"/>
                  </a:lnTo>
                  <a:lnTo>
                    <a:pt x="1789" y="1333"/>
                  </a:lnTo>
                  <a:lnTo>
                    <a:pt x="1795" y="1327"/>
                  </a:lnTo>
                  <a:lnTo>
                    <a:pt x="1795" y="1321"/>
                  </a:lnTo>
                  <a:lnTo>
                    <a:pt x="1795" y="1313"/>
                  </a:lnTo>
                  <a:lnTo>
                    <a:pt x="1801" y="1321"/>
                  </a:lnTo>
                  <a:lnTo>
                    <a:pt x="1801" y="1327"/>
                  </a:lnTo>
                  <a:lnTo>
                    <a:pt x="1807" y="1333"/>
                  </a:lnTo>
                  <a:lnTo>
                    <a:pt x="1807" y="1327"/>
                  </a:lnTo>
                  <a:lnTo>
                    <a:pt x="1813" y="1321"/>
                  </a:lnTo>
                  <a:lnTo>
                    <a:pt x="1818" y="1313"/>
                  </a:lnTo>
                  <a:lnTo>
                    <a:pt x="1818" y="1321"/>
                  </a:lnTo>
                  <a:lnTo>
                    <a:pt x="1818" y="1327"/>
                  </a:lnTo>
                  <a:lnTo>
                    <a:pt x="1824" y="1321"/>
                  </a:lnTo>
                  <a:lnTo>
                    <a:pt x="1824" y="1313"/>
                  </a:lnTo>
                  <a:lnTo>
                    <a:pt x="1830" y="1307"/>
                  </a:lnTo>
                  <a:lnTo>
                    <a:pt x="1830" y="1313"/>
                  </a:lnTo>
                  <a:lnTo>
                    <a:pt x="1836" y="1307"/>
                  </a:lnTo>
                  <a:lnTo>
                    <a:pt x="1836" y="1301"/>
                  </a:lnTo>
                  <a:lnTo>
                    <a:pt x="1842" y="1313"/>
                  </a:lnTo>
                  <a:lnTo>
                    <a:pt x="1848" y="1307"/>
                  </a:lnTo>
                  <a:lnTo>
                    <a:pt x="1848" y="1301"/>
                  </a:lnTo>
                  <a:lnTo>
                    <a:pt x="1853" y="1307"/>
                  </a:lnTo>
                  <a:lnTo>
                    <a:pt x="1859" y="1313"/>
                  </a:lnTo>
                  <a:lnTo>
                    <a:pt x="1865" y="1307"/>
                  </a:lnTo>
                  <a:lnTo>
                    <a:pt x="1865" y="1301"/>
                  </a:lnTo>
                  <a:lnTo>
                    <a:pt x="1865" y="1295"/>
                  </a:lnTo>
                  <a:lnTo>
                    <a:pt x="1871" y="1301"/>
                  </a:lnTo>
                  <a:lnTo>
                    <a:pt x="1871" y="1307"/>
                  </a:lnTo>
                  <a:lnTo>
                    <a:pt x="1871" y="1313"/>
                  </a:lnTo>
                  <a:lnTo>
                    <a:pt x="1877" y="1307"/>
                  </a:lnTo>
                  <a:lnTo>
                    <a:pt x="1877" y="1295"/>
                  </a:lnTo>
                  <a:lnTo>
                    <a:pt x="1877" y="1288"/>
                  </a:lnTo>
                  <a:lnTo>
                    <a:pt x="1883" y="1295"/>
                  </a:lnTo>
                  <a:lnTo>
                    <a:pt x="1889" y="1288"/>
                  </a:lnTo>
                  <a:lnTo>
                    <a:pt x="1894" y="1301"/>
                  </a:lnTo>
                  <a:lnTo>
                    <a:pt x="1894" y="1295"/>
                  </a:lnTo>
                  <a:lnTo>
                    <a:pt x="1900" y="1288"/>
                  </a:lnTo>
                  <a:lnTo>
                    <a:pt x="1906" y="1282"/>
                  </a:lnTo>
                  <a:lnTo>
                    <a:pt x="1906" y="1288"/>
                  </a:lnTo>
                  <a:lnTo>
                    <a:pt x="1906" y="1295"/>
                  </a:lnTo>
                  <a:lnTo>
                    <a:pt x="1912" y="1288"/>
                  </a:lnTo>
                  <a:lnTo>
                    <a:pt x="1912" y="1282"/>
                  </a:lnTo>
                  <a:lnTo>
                    <a:pt x="1912" y="1276"/>
                  </a:lnTo>
                  <a:lnTo>
                    <a:pt x="1918" y="1268"/>
                  </a:lnTo>
                  <a:lnTo>
                    <a:pt x="1924" y="1276"/>
                  </a:lnTo>
                  <a:lnTo>
                    <a:pt x="1930" y="1282"/>
                  </a:lnTo>
                  <a:lnTo>
                    <a:pt x="1930" y="1288"/>
                  </a:lnTo>
                  <a:lnTo>
                    <a:pt x="1930" y="1282"/>
                  </a:lnTo>
                  <a:lnTo>
                    <a:pt x="1935" y="1276"/>
                  </a:lnTo>
                  <a:lnTo>
                    <a:pt x="1935" y="1268"/>
                  </a:lnTo>
                  <a:lnTo>
                    <a:pt x="1935" y="1276"/>
                  </a:lnTo>
                  <a:lnTo>
                    <a:pt x="1941" y="1268"/>
                  </a:lnTo>
                  <a:lnTo>
                    <a:pt x="1947" y="1276"/>
                  </a:lnTo>
                  <a:lnTo>
                    <a:pt x="1953" y="1268"/>
                  </a:lnTo>
                  <a:lnTo>
                    <a:pt x="1959" y="1276"/>
                  </a:lnTo>
                  <a:lnTo>
                    <a:pt x="1959" y="1268"/>
                  </a:lnTo>
                  <a:lnTo>
                    <a:pt x="1965" y="1262"/>
                  </a:lnTo>
                  <a:lnTo>
                    <a:pt x="1970" y="1268"/>
                  </a:lnTo>
                  <a:lnTo>
                    <a:pt x="1976" y="1276"/>
                  </a:lnTo>
                  <a:lnTo>
                    <a:pt x="1976" y="1268"/>
                  </a:lnTo>
                  <a:lnTo>
                    <a:pt x="1982" y="1262"/>
                  </a:lnTo>
                  <a:lnTo>
                    <a:pt x="1982" y="1268"/>
                  </a:lnTo>
                  <a:lnTo>
                    <a:pt x="1982" y="1262"/>
                  </a:lnTo>
                  <a:lnTo>
                    <a:pt x="1988" y="1256"/>
                  </a:lnTo>
                  <a:lnTo>
                    <a:pt x="1988" y="1249"/>
                  </a:lnTo>
                  <a:lnTo>
                    <a:pt x="1994" y="1243"/>
                  </a:lnTo>
                  <a:lnTo>
                    <a:pt x="1994" y="1249"/>
                  </a:lnTo>
                  <a:lnTo>
                    <a:pt x="2000" y="1256"/>
                  </a:lnTo>
                  <a:lnTo>
                    <a:pt x="2000" y="1262"/>
                  </a:lnTo>
                  <a:lnTo>
                    <a:pt x="2000" y="1256"/>
                  </a:lnTo>
                  <a:lnTo>
                    <a:pt x="2006" y="1249"/>
                  </a:lnTo>
                  <a:lnTo>
                    <a:pt x="2006" y="1243"/>
                  </a:lnTo>
                  <a:lnTo>
                    <a:pt x="2011" y="1249"/>
                  </a:lnTo>
                  <a:lnTo>
                    <a:pt x="2017" y="1243"/>
                  </a:lnTo>
                  <a:lnTo>
                    <a:pt x="2023" y="1249"/>
                  </a:lnTo>
                  <a:lnTo>
                    <a:pt x="2023" y="1256"/>
                  </a:lnTo>
                  <a:lnTo>
                    <a:pt x="2029" y="1249"/>
                  </a:lnTo>
                  <a:lnTo>
                    <a:pt x="2029" y="1243"/>
                  </a:lnTo>
                  <a:lnTo>
                    <a:pt x="2029" y="1237"/>
                  </a:lnTo>
                  <a:lnTo>
                    <a:pt x="2035" y="1230"/>
                  </a:lnTo>
                  <a:lnTo>
                    <a:pt x="2035" y="1237"/>
                  </a:lnTo>
                  <a:lnTo>
                    <a:pt x="2041" y="1243"/>
                  </a:lnTo>
                  <a:lnTo>
                    <a:pt x="2046" y="1237"/>
                  </a:lnTo>
                  <a:lnTo>
                    <a:pt x="2046" y="1243"/>
                  </a:lnTo>
                  <a:lnTo>
                    <a:pt x="2046" y="1237"/>
                  </a:lnTo>
                  <a:lnTo>
                    <a:pt x="2052" y="1230"/>
                  </a:lnTo>
                  <a:lnTo>
                    <a:pt x="2052" y="1224"/>
                  </a:lnTo>
                  <a:lnTo>
                    <a:pt x="2052" y="1230"/>
                  </a:lnTo>
                  <a:lnTo>
                    <a:pt x="2052" y="1224"/>
                  </a:lnTo>
                  <a:lnTo>
                    <a:pt x="2058" y="1230"/>
                  </a:lnTo>
                  <a:lnTo>
                    <a:pt x="2058" y="1224"/>
                  </a:lnTo>
                  <a:lnTo>
                    <a:pt x="2058" y="1218"/>
                  </a:lnTo>
                  <a:lnTo>
                    <a:pt x="2064" y="1230"/>
                  </a:lnTo>
                  <a:lnTo>
                    <a:pt x="2064" y="1237"/>
                  </a:lnTo>
                  <a:lnTo>
                    <a:pt x="2070" y="1230"/>
                  </a:lnTo>
                  <a:lnTo>
                    <a:pt x="2070" y="1224"/>
                  </a:lnTo>
                  <a:lnTo>
                    <a:pt x="2076" y="1230"/>
                  </a:lnTo>
                  <a:lnTo>
                    <a:pt x="2076" y="1224"/>
                  </a:lnTo>
                  <a:lnTo>
                    <a:pt x="2082" y="1218"/>
                  </a:lnTo>
                  <a:lnTo>
                    <a:pt x="2087" y="1210"/>
                  </a:lnTo>
                  <a:lnTo>
                    <a:pt x="2087" y="1198"/>
                  </a:lnTo>
                  <a:lnTo>
                    <a:pt x="2087" y="1204"/>
                  </a:lnTo>
                  <a:lnTo>
                    <a:pt x="2087" y="1210"/>
                  </a:lnTo>
                  <a:lnTo>
                    <a:pt x="2093" y="1218"/>
                  </a:lnTo>
                  <a:lnTo>
                    <a:pt x="2099" y="1224"/>
                  </a:lnTo>
                  <a:lnTo>
                    <a:pt x="2099" y="1218"/>
                  </a:lnTo>
                  <a:lnTo>
                    <a:pt x="2105" y="1210"/>
                  </a:lnTo>
                  <a:lnTo>
                    <a:pt x="2111" y="1218"/>
                  </a:lnTo>
                  <a:lnTo>
                    <a:pt x="2117" y="1210"/>
                  </a:lnTo>
                  <a:lnTo>
                    <a:pt x="2117" y="1204"/>
                  </a:lnTo>
                  <a:lnTo>
                    <a:pt x="2122" y="1210"/>
                  </a:lnTo>
                  <a:lnTo>
                    <a:pt x="2128" y="1204"/>
                  </a:lnTo>
                  <a:lnTo>
                    <a:pt x="2128" y="1210"/>
                  </a:lnTo>
                  <a:lnTo>
                    <a:pt x="2128" y="1204"/>
                  </a:lnTo>
                  <a:lnTo>
                    <a:pt x="2134" y="1198"/>
                  </a:lnTo>
                  <a:lnTo>
                    <a:pt x="2134" y="1204"/>
                  </a:lnTo>
                  <a:lnTo>
                    <a:pt x="2140" y="1210"/>
                  </a:lnTo>
                  <a:lnTo>
                    <a:pt x="2140" y="1204"/>
                  </a:lnTo>
                  <a:lnTo>
                    <a:pt x="2140" y="1210"/>
                  </a:lnTo>
                  <a:lnTo>
                    <a:pt x="2146" y="1204"/>
                  </a:lnTo>
                  <a:lnTo>
                    <a:pt x="2152" y="1210"/>
                  </a:lnTo>
                  <a:lnTo>
                    <a:pt x="2152" y="1204"/>
                  </a:lnTo>
                  <a:lnTo>
                    <a:pt x="2158" y="1210"/>
                  </a:lnTo>
                  <a:lnTo>
                    <a:pt x="2163" y="1218"/>
                  </a:lnTo>
                  <a:lnTo>
                    <a:pt x="2163" y="1210"/>
                  </a:lnTo>
                  <a:lnTo>
                    <a:pt x="2169" y="1204"/>
                  </a:lnTo>
                  <a:lnTo>
                    <a:pt x="2169" y="1210"/>
                  </a:lnTo>
                  <a:lnTo>
                    <a:pt x="2175" y="1204"/>
                  </a:lnTo>
                  <a:lnTo>
                    <a:pt x="2175" y="1198"/>
                  </a:lnTo>
                  <a:lnTo>
                    <a:pt x="2181" y="1204"/>
                  </a:lnTo>
                  <a:lnTo>
                    <a:pt x="2187" y="1198"/>
                  </a:lnTo>
                  <a:lnTo>
                    <a:pt x="2187" y="1192"/>
                  </a:lnTo>
                  <a:lnTo>
                    <a:pt x="2193" y="1198"/>
                  </a:lnTo>
                  <a:lnTo>
                    <a:pt x="2193" y="1204"/>
                  </a:lnTo>
                  <a:lnTo>
                    <a:pt x="2199" y="1198"/>
                  </a:lnTo>
                  <a:lnTo>
                    <a:pt x="2204" y="1204"/>
                  </a:lnTo>
                  <a:lnTo>
                    <a:pt x="2204" y="1198"/>
                  </a:lnTo>
                  <a:lnTo>
                    <a:pt x="2204" y="1192"/>
                  </a:lnTo>
                  <a:lnTo>
                    <a:pt x="2204" y="1179"/>
                  </a:lnTo>
                  <a:lnTo>
                    <a:pt x="2210" y="1185"/>
                  </a:lnTo>
                  <a:lnTo>
                    <a:pt x="2210" y="1179"/>
                  </a:lnTo>
                  <a:lnTo>
                    <a:pt x="2210" y="1185"/>
                  </a:lnTo>
                  <a:lnTo>
                    <a:pt x="2216" y="1179"/>
                  </a:lnTo>
                  <a:lnTo>
                    <a:pt x="2216" y="1185"/>
                  </a:lnTo>
                  <a:lnTo>
                    <a:pt x="2222" y="1192"/>
                  </a:lnTo>
                  <a:lnTo>
                    <a:pt x="2228" y="1185"/>
                  </a:lnTo>
                  <a:lnTo>
                    <a:pt x="2228" y="1179"/>
                  </a:lnTo>
                  <a:lnTo>
                    <a:pt x="2234" y="1185"/>
                  </a:lnTo>
                  <a:lnTo>
                    <a:pt x="2239" y="1192"/>
                  </a:lnTo>
                  <a:lnTo>
                    <a:pt x="2239" y="1185"/>
                  </a:lnTo>
                  <a:lnTo>
                    <a:pt x="2239" y="1179"/>
                  </a:lnTo>
                  <a:lnTo>
                    <a:pt x="2245" y="1185"/>
                  </a:lnTo>
                  <a:lnTo>
                    <a:pt x="2245" y="1173"/>
                  </a:lnTo>
                  <a:lnTo>
                    <a:pt x="2251" y="1165"/>
                  </a:lnTo>
                  <a:lnTo>
                    <a:pt x="2251" y="1173"/>
                  </a:lnTo>
                  <a:lnTo>
                    <a:pt x="2251" y="1165"/>
                  </a:lnTo>
                  <a:lnTo>
                    <a:pt x="2257" y="1159"/>
                  </a:lnTo>
                  <a:lnTo>
                    <a:pt x="2257" y="1165"/>
                  </a:lnTo>
                  <a:lnTo>
                    <a:pt x="2263" y="1173"/>
                  </a:lnTo>
                  <a:lnTo>
                    <a:pt x="2263" y="1165"/>
                  </a:lnTo>
                  <a:lnTo>
                    <a:pt x="2269" y="1159"/>
                  </a:lnTo>
                  <a:lnTo>
                    <a:pt x="2269" y="1165"/>
                  </a:lnTo>
                  <a:lnTo>
                    <a:pt x="2275" y="1173"/>
                  </a:lnTo>
                  <a:lnTo>
                    <a:pt x="2280" y="1165"/>
                  </a:lnTo>
                  <a:lnTo>
                    <a:pt x="2280" y="1173"/>
                  </a:lnTo>
                  <a:lnTo>
                    <a:pt x="2280" y="1159"/>
                  </a:lnTo>
                  <a:lnTo>
                    <a:pt x="2286" y="1153"/>
                  </a:lnTo>
                  <a:lnTo>
                    <a:pt x="2292" y="1146"/>
                  </a:lnTo>
                  <a:lnTo>
                    <a:pt x="2292" y="1153"/>
                  </a:lnTo>
                  <a:lnTo>
                    <a:pt x="2298" y="1159"/>
                  </a:lnTo>
                  <a:lnTo>
                    <a:pt x="2298" y="1165"/>
                  </a:lnTo>
                  <a:lnTo>
                    <a:pt x="2298" y="1153"/>
                  </a:lnTo>
                  <a:lnTo>
                    <a:pt x="2304" y="1159"/>
                  </a:lnTo>
                  <a:lnTo>
                    <a:pt x="2304" y="1153"/>
                  </a:lnTo>
                  <a:lnTo>
                    <a:pt x="2310" y="1146"/>
                  </a:lnTo>
                  <a:lnTo>
                    <a:pt x="2310" y="1153"/>
                  </a:lnTo>
                  <a:lnTo>
                    <a:pt x="2310" y="1159"/>
                  </a:lnTo>
                  <a:lnTo>
                    <a:pt x="2315" y="1165"/>
                  </a:lnTo>
                  <a:lnTo>
                    <a:pt x="2315" y="1159"/>
                  </a:lnTo>
                  <a:lnTo>
                    <a:pt x="2315" y="1165"/>
                  </a:lnTo>
                  <a:lnTo>
                    <a:pt x="2321" y="1159"/>
                  </a:lnTo>
                  <a:lnTo>
                    <a:pt x="2327" y="1153"/>
                  </a:lnTo>
                  <a:lnTo>
                    <a:pt x="2333" y="1146"/>
                  </a:lnTo>
                  <a:lnTo>
                    <a:pt x="2339" y="1153"/>
                  </a:lnTo>
                  <a:lnTo>
                    <a:pt x="2345" y="1159"/>
                  </a:lnTo>
                  <a:lnTo>
                    <a:pt x="2345" y="1153"/>
                  </a:lnTo>
                  <a:lnTo>
                    <a:pt x="2345" y="1146"/>
                  </a:lnTo>
                  <a:lnTo>
                    <a:pt x="2351" y="1140"/>
                  </a:lnTo>
                  <a:lnTo>
                    <a:pt x="2356" y="1146"/>
                  </a:lnTo>
                  <a:lnTo>
                    <a:pt x="2356" y="1140"/>
                  </a:lnTo>
                  <a:lnTo>
                    <a:pt x="2356" y="1134"/>
                  </a:lnTo>
                  <a:lnTo>
                    <a:pt x="2362" y="1140"/>
                  </a:lnTo>
                  <a:lnTo>
                    <a:pt x="2362" y="1134"/>
                  </a:lnTo>
                  <a:lnTo>
                    <a:pt x="2368" y="1127"/>
                  </a:lnTo>
                  <a:lnTo>
                    <a:pt x="2368" y="1134"/>
                  </a:lnTo>
                  <a:lnTo>
                    <a:pt x="2374" y="1127"/>
                  </a:lnTo>
                  <a:lnTo>
                    <a:pt x="2380" y="1120"/>
                  </a:lnTo>
                  <a:lnTo>
                    <a:pt x="2386" y="1127"/>
                  </a:lnTo>
                  <a:lnTo>
                    <a:pt x="2391" y="1120"/>
                  </a:lnTo>
                  <a:lnTo>
                    <a:pt x="2391" y="1127"/>
                  </a:lnTo>
                  <a:lnTo>
                    <a:pt x="2391" y="1134"/>
                  </a:lnTo>
                  <a:lnTo>
                    <a:pt x="2397" y="1127"/>
                  </a:lnTo>
                  <a:lnTo>
                    <a:pt x="2397" y="1120"/>
                  </a:lnTo>
                  <a:lnTo>
                    <a:pt x="2403" y="1114"/>
                  </a:lnTo>
                  <a:lnTo>
                    <a:pt x="2403" y="1120"/>
                  </a:lnTo>
                  <a:lnTo>
                    <a:pt x="2409" y="1114"/>
                  </a:lnTo>
                  <a:lnTo>
                    <a:pt x="2409" y="1120"/>
                  </a:lnTo>
                  <a:lnTo>
                    <a:pt x="2409" y="1127"/>
                  </a:lnTo>
                  <a:lnTo>
                    <a:pt x="2415" y="1120"/>
                  </a:lnTo>
                  <a:lnTo>
                    <a:pt x="2421" y="1127"/>
                  </a:lnTo>
                  <a:lnTo>
                    <a:pt x="2421" y="1114"/>
                  </a:lnTo>
                  <a:lnTo>
                    <a:pt x="2421" y="1107"/>
                  </a:lnTo>
                  <a:lnTo>
                    <a:pt x="2421" y="1114"/>
                  </a:lnTo>
                  <a:lnTo>
                    <a:pt x="2427" y="1120"/>
                  </a:lnTo>
                  <a:lnTo>
                    <a:pt x="2432" y="1114"/>
                  </a:lnTo>
                  <a:lnTo>
                    <a:pt x="2432" y="1120"/>
                  </a:lnTo>
                  <a:lnTo>
                    <a:pt x="2432" y="1114"/>
                  </a:lnTo>
                  <a:lnTo>
                    <a:pt x="2438" y="1107"/>
                  </a:lnTo>
                  <a:lnTo>
                    <a:pt x="2438" y="1101"/>
                  </a:lnTo>
                  <a:lnTo>
                    <a:pt x="2444" y="1095"/>
                  </a:lnTo>
                  <a:lnTo>
                    <a:pt x="2450" y="1101"/>
                  </a:lnTo>
                  <a:lnTo>
                    <a:pt x="2450" y="1107"/>
                  </a:lnTo>
                  <a:lnTo>
                    <a:pt x="2450" y="1114"/>
                  </a:lnTo>
                  <a:lnTo>
                    <a:pt x="2456" y="1107"/>
                  </a:lnTo>
                  <a:lnTo>
                    <a:pt x="2456" y="1101"/>
                  </a:lnTo>
                  <a:lnTo>
                    <a:pt x="2456" y="1095"/>
                  </a:lnTo>
                  <a:lnTo>
                    <a:pt x="2462" y="1101"/>
                  </a:lnTo>
                  <a:lnTo>
                    <a:pt x="2468" y="1095"/>
                  </a:lnTo>
                  <a:lnTo>
                    <a:pt x="2473" y="1089"/>
                  </a:lnTo>
                  <a:lnTo>
                    <a:pt x="2473" y="1095"/>
                  </a:lnTo>
                  <a:lnTo>
                    <a:pt x="2473" y="1089"/>
                  </a:lnTo>
                  <a:lnTo>
                    <a:pt x="2473" y="1076"/>
                  </a:lnTo>
                  <a:lnTo>
                    <a:pt x="2479" y="1070"/>
                  </a:lnTo>
                  <a:lnTo>
                    <a:pt x="2479" y="1076"/>
                  </a:lnTo>
                  <a:lnTo>
                    <a:pt x="2479" y="1070"/>
                  </a:lnTo>
                  <a:lnTo>
                    <a:pt x="2485" y="1076"/>
                  </a:lnTo>
                  <a:lnTo>
                    <a:pt x="2491" y="1070"/>
                  </a:lnTo>
                  <a:lnTo>
                    <a:pt x="2497" y="1076"/>
                  </a:lnTo>
                  <a:lnTo>
                    <a:pt x="2497" y="1070"/>
                  </a:lnTo>
                  <a:lnTo>
                    <a:pt x="2503" y="1076"/>
                  </a:lnTo>
                  <a:lnTo>
                    <a:pt x="2503" y="1082"/>
                  </a:lnTo>
                  <a:lnTo>
                    <a:pt x="2503" y="1089"/>
                  </a:lnTo>
                  <a:lnTo>
                    <a:pt x="2508" y="1082"/>
                  </a:lnTo>
                  <a:lnTo>
                    <a:pt x="2514" y="1089"/>
                  </a:lnTo>
                  <a:lnTo>
                    <a:pt x="2514" y="1082"/>
                  </a:lnTo>
                  <a:lnTo>
                    <a:pt x="2520" y="1076"/>
                  </a:lnTo>
                  <a:lnTo>
                    <a:pt x="2526" y="1070"/>
                  </a:lnTo>
                  <a:lnTo>
                    <a:pt x="2526" y="1076"/>
                  </a:lnTo>
                  <a:lnTo>
                    <a:pt x="2526" y="1070"/>
                  </a:lnTo>
                  <a:lnTo>
                    <a:pt x="2526" y="1062"/>
                  </a:lnTo>
                  <a:lnTo>
                    <a:pt x="2532" y="1070"/>
                  </a:lnTo>
                  <a:lnTo>
                    <a:pt x="2538" y="1076"/>
                  </a:lnTo>
                  <a:lnTo>
                    <a:pt x="2538" y="1070"/>
                  </a:lnTo>
                  <a:lnTo>
                    <a:pt x="2538" y="1062"/>
                  </a:lnTo>
                  <a:lnTo>
                    <a:pt x="2538" y="1056"/>
                  </a:lnTo>
                  <a:lnTo>
                    <a:pt x="2544" y="1062"/>
                  </a:lnTo>
                  <a:lnTo>
                    <a:pt x="2549" y="1056"/>
                  </a:lnTo>
                  <a:lnTo>
                    <a:pt x="2555" y="1050"/>
                  </a:lnTo>
                  <a:lnTo>
                    <a:pt x="2561" y="1050"/>
                  </a:lnTo>
                  <a:lnTo>
                    <a:pt x="2567" y="1056"/>
                  </a:lnTo>
                  <a:lnTo>
                    <a:pt x="2567" y="1050"/>
                  </a:lnTo>
                  <a:lnTo>
                    <a:pt x="2573" y="1043"/>
                  </a:lnTo>
                  <a:lnTo>
                    <a:pt x="2573" y="1050"/>
                  </a:lnTo>
                  <a:lnTo>
                    <a:pt x="2579" y="1056"/>
                  </a:lnTo>
                  <a:lnTo>
                    <a:pt x="2579" y="1050"/>
                  </a:lnTo>
                  <a:lnTo>
                    <a:pt x="2584" y="1043"/>
                  </a:lnTo>
                  <a:lnTo>
                    <a:pt x="2590" y="1050"/>
                  </a:lnTo>
                  <a:lnTo>
                    <a:pt x="2590" y="1043"/>
                  </a:lnTo>
                  <a:lnTo>
                    <a:pt x="2590" y="1037"/>
                  </a:lnTo>
                  <a:lnTo>
                    <a:pt x="2596" y="1031"/>
                  </a:lnTo>
                  <a:lnTo>
                    <a:pt x="2596" y="1043"/>
                  </a:lnTo>
                  <a:lnTo>
                    <a:pt x="2602" y="1037"/>
                  </a:lnTo>
                  <a:lnTo>
                    <a:pt x="2602" y="1031"/>
                  </a:lnTo>
                  <a:lnTo>
                    <a:pt x="2608" y="1023"/>
                  </a:lnTo>
                  <a:lnTo>
                    <a:pt x="2608" y="1031"/>
                  </a:lnTo>
                  <a:lnTo>
                    <a:pt x="2614" y="1037"/>
                  </a:lnTo>
                  <a:lnTo>
                    <a:pt x="2620" y="1031"/>
                  </a:lnTo>
                  <a:lnTo>
                    <a:pt x="2625" y="1037"/>
                  </a:lnTo>
                  <a:lnTo>
                    <a:pt x="2625" y="1031"/>
                  </a:lnTo>
                  <a:lnTo>
                    <a:pt x="2625" y="1037"/>
                  </a:lnTo>
                  <a:lnTo>
                    <a:pt x="2625" y="1031"/>
                  </a:lnTo>
                  <a:lnTo>
                    <a:pt x="2631" y="1023"/>
                  </a:lnTo>
                  <a:lnTo>
                    <a:pt x="2631" y="1031"/>
                  </a:lnTo>
                  <a:lnTo>
                    <a:pt x="2637" y="1023"/>
                  </a:lnTo>
                  <a:lnTo>
                    <a:pt x="2637" y="1017"/>
                  </a:lnTo>
                  <a:lnTo>
                    <a:pt x="2637" y="1023"/>
                  </a:lnTo>
                  <a:lnTo>
                    <a:pt x="2643" y="1031"/>
                  </a:lnTo>
                  <a:lnTo>
                    <a:pt x="2649" y="1037"/>
                  </a:lnTo>
                  <a:lnTo>
                    <a:pt x="2649" y="1031"/>
                  </a:lnTo>
                  <a:lnTo>
                    <a:pt x="2655" y="1017"/>
                  </a:lnTo>
                  <a:lnTo>
                    <a:pt x="2655" y="1011"/>
                  </a:lnTo>
                  <a:lnTo>
                    <a:pt x="2660" y="1017"/>
                  </a:lnTo>
                  <a:lnTo>
                    <a:pt x="2666" y="1017"/>
                  </a:lnTo>
                  <a:lnTo>
                    <a:pt x="2672" y="1023"/>
                  </a:lnTo>
                  <a:lnTo>
                    <a:pt x="2672" y="1017"/>
                  </a:lnTo>
                  <a:lnTo>
                    <a:pt x="2672" y="1004"/>
                  </a:lnTo>
                  <a:lnTo>
                    <a:pt x="2678" y="998"/>
                  </a:lnTo>
                  <a:lnTo>
                    <a:pt x="2684" y="1004"/>
                  </a:lnTo>
                  <a:lnTo>
                    <a:pt x="2690" y="998"/>
                  </a:lnTo>
                  <a:lnTo>
                    <a:pt x="2690" y="1004"/>
                  </a:lnTo>
                </a:path>
              </a:pathLst>
            </a:custGeom>
            <a:noFill/>
            <a:ln w="12700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5125" name="Freeform 56"/>
            <p:cNvSpPr>
              <a:spLocks/>
            </p:cNvSpPr>
            <p:nvPr/>
          </p:nvSpPr>
          <p:spPr bwMode="auto">
            <a:xfrm>
              <a:off x="2909" y="2717"/>
              <a:ext cx="2691" cy="845"/>
            </a:xfrm>
            <a:custGeom>
              <a:avLst/>
              <a:gdLst>
                <a:gd name="T0" fmla="*/ 17 w 2691"/>
                <a:gd name="T1" fmla="*/ 644 h 845"/>
                <a:gd name="T2" fmla="*/ 52 w 2691"/>
                <a:gd name="T3" fmla="*/ 683 h 845"/>
                <a:gd name="T4" fmla="*/ 82 w 2691"/>
                <a:gd name="T5" fmla="*/ 772 h 845"/>
                <a:gd name="T6" fmla="*/ 134 w 2691"/>
                <a:gd name="T7" fmla="*/ 747 h 845"/>
                <a:gd name="T8" fmla="*/ 175 w 2691"/>
                <a:gd name="T9" fmla="*/ 760 h 845"/>
                <a:gd name="T10" fmla="*/ 210 w 2691"/>
                <a:gd name="T11" fmla="*/ 753 h 845"/>
                <a:gd name="T12" fmla="*/ 245 w 2691"/>
                <a:gd name="T13" fmla="*/ 766 h 845"/>
                <a:gd name="T14" fmla="*/ 292 w 2691"/>
                <a:gd name="T15" fmla="*/ 735 h 845"/>
                <a:gd name="T16" fmla="*/ 327 w 2691"/>
                <a:gd name="T17" fmla="*/ 689 h 845"/>
                <a:gd name="T18" fmla="*/ 362 w 2691"/>
                <a:gd name="T19" fmla="*/ 786 h 845"/>
                <a:gd name="T20" fmla="*/ 403 w 2691"/>
                <a:gd name="T21" fmla="*/ 786 h 845"/>
                <a:gd name="T22" fmla="*/ 456 w 2691"/>
                <a:gd name="T23" fmla="*/ 753 h 845"/>
                <a:gd name="T24" fmla="*/ 503 w 2691"/>
                <a:gd name="T25" fmla="*/ 735 h 845"/>
                <a:gd name="T26" fmla="*/ 538 w 2691"/>
                <a:gd name="T27" fmla="*/ 708 h 845"/>
                <a:gd name="T28" fmla="*/ 573 w 2691"/>
                <a:gd name="T29" fmla="*/ 650 h 845"/>
                <a:gd name="T30" fmla="*/ 614 w 2691"/>
                <a:gd name="T31" fmla="*/ 605 h 845"/>
                <a:gd name="T32" fmla="*/ 643 w 2691"/>
                <a:gd name="T33" fmla="*/ 554 h 845"/>
                <a:gd name="T34" fmla="*/ 672 w 2691"/>
                <a:gd name="T35" fmla="*/ 657 h 845"/>
                <a:gd name="T36" fmla="*/ 701 w 2691"/>
                <a:gd name="T37" fmla="*/ 618 h 845"/>
                <a:gd name="T38" fmla="*/ 731 w 2691"/>
                <a:gd name="T39" fmla="*/ 612 h 845"/>
                <a:gd name="T40" fmla="*/ 772 w 2691"/>
                <a:gd name="T41" fmla="*/ 580 h 845"/>
                <a:gd name="T42" fmla="*/ 813 w 2691"/>
                <a:gd name="T43" fmla="*/ 535 h 845"/>
                <a:gd name="T44" fmla="*/ 853 w 2691"/>
                <a:gd name="T45" fmla="*/ 471 h 845"/>
                <a:gd name="T46" fmla="*/ 906 w 2691"/>
                <a:gd name="T47" fmla="*/ 412 h 845"/>
                <a:gd name="T48" fmla="*/ 930 w 2691"/>
                <a:gd name="T49" fmla="*/ 367 h 845"/>
                <a:gd name="T50" fmla="*/ 970 w 2691"/>
                <a:gd name="T51" fmla="*/ 329 h 845"/>
                <a:gd name="T52" fmla="*/ 994 w 2691"/>
                <a:gd name="T53" fmla="*/ 251 h 845"/>
                <a:gd name="T54" fmla="*/ 1023 w 2691"/>
                <a:gd name="T55" fmla="*/ 380 h 845"/>
                <a:gd name="T56" fmla="*/ 1058 w 2691"/>
                <a:gd name="T57" fmla="*/ 373 h 845"/>
                <a:gd name="T58" fmla="*/ 1082 w 2691"/>
                <a:gd name="T59" fmla="*/ 284 h 845"/>
                <a:gd name="T60" fmla="*/ 1099 w 2691"/>
                <a:gd name="T61" fmla="*/ 367 h 845"/>
                <a:gd name="T62" fmla="*/ 1128 w 2691"/>
                <a:gd name="T63" fmla="*/ 529 h 845"/>
                <a:gd name="T64" fmla="*/ 1163 w 2691"/>
                <a:gd name="T65" fmla="*/ 490 h 845"/>
                <a:gd name="T66" fmla="*/ 1193 w 2691"/>
                <a:gd name="T67" fmla="*/ 270 h 845"/>
                <a:gd name="T68" fmla="*/ 1210 w 2691"/>
                <a:gd name="T69" fmla="*/ 650 h 845"/>
                <a:gd name="T70" fmla="*/ 1234 w 2691"/>
                <a:gd name="T71" fmla="*/ 805 h 845"/>
                <a:gd name="T72" fmla="*/ 1286 w 2691"/>
                <a:gd name="T73" fmla="*/ 831 h 845"/>
                <a:gd name="T74" fmla="*/ 1339 w 2691"/>
                <a:gd name="T75" fmla="*/ 825 h 845"/>
                <a:gd name="T76" fmla="*/ 1391 w 2691"/>
                <a:gd name="T77" fmla="*/ 825 h 845"/>
                <a:gd name="T78" fmla="*/ 1462 w 2691"/>
                <a:gd name="T79" fmla="*/ 805 h 845"/>
                <a:gd name="T80" fmla="*/ 1526 w 2691"/>
                <a:gd name="T81" fmla="*/ 799 h 845"/>
                <a:gd name="T82" fmla="*/ 1579 w 2691"/>
                <a:gd name="T83" fmla="*/ 786 h 845"/>
                <a:gd name="T84" fmla="*/ 1620 w 2691"/>
                <a:gd name="T85" fmla="*/ 772 h 845"/>
                <a:gd name="T86" fmla="*/ 1684 w 2691"/>
                <a:gd name="T87" fmla="*/ 760 h 845"/>
                <a:gd name="T88" fmla="*/ 1742 w 2691"/>
                <a:gd name="T89" fmla="*/ 766 h 845"/>
                <a:gd name="T90" fmla="*/ 1795 w 2691"/>
                <a:gd name="T91" fmla="*/ 741 h 845"/>
                <a:gd name="T92" fmla="*/ 1859 w 2691"/>
                <a:gd name="T93" fmla="*/ 735 h 845"/>
                <a:gd name="T94" fmla="*/ 1918 w 2691"/>
                <a:gd name="T95" fmla="*/ 715 h 845"/>
                <a:gd name="T96" fmla="*/ 1970 w 2691"/>
                <a:gd name="T97" fmla="*/ 708 h 845"/>
                <a:gd name="T98" fmla="*/ 2017 w 2691"/>
                <a:gd name="T99" fmla="*/ 689 h 845"/>
                <a:gd name="T100" fmla="*/ 2076 w 2691"/>
                <a:gd name="T101" fmla="*/ 696 h 845"/>
                <a:gd name="T102" fmla="*/ 2128 w 2691"/>
                <a:gd name="T103" fmla="*/ 669 h 845"/>
                <a:gd name="T104" fmla="*/ 2175 w 2691"/>
                <a:gd name="T105" fmla="*/ 663 h 845"/>
                <a:gd name="T106" fmla="*/ 2222 w 2691"/>
                <a:gd name="T107" fmla="*/ 663 h 845"/>
                <a:gd name="T108" fmla="*/ 2269 w 2691"/>
                <a:gd name="T109" fmla="*/ 657 h 845"/>
                <a:gd name="T110" fmla="*/ 2310 w 2691"/>
                <a:gd name="T111" fmla="*/ 650 h 845"/>
                <a:gd name="T112" fmla="*/ 2362 w 2691"/>
                <a:gd name="T113" fmla="*/ 644 h 845"/>
                <a:gd name="T114" fmla="*/ 2403 w 2691"/>
                <a:gd name="T115" fmla="*/ 618 h 845"/>
                <a:gd name="T116" fmla="*/ 2456 w 2691"/>
                <a:gd name="T117" fmla="*/ 618 h 845"/>
                <a:gd name="T118" fmla="*/ 2503 w 2691"/>
                <a:gd name="T119" fmla="*/ 612 h 845"/>
                <a:gd name="T120" fmla="*/ 2544 w 2691"/>
                <a:gd name="T121" fmla="*/ 599 h 845"/>
                <a:gd name="T122" fmla="*/ 2590 w 2691"/>
                <a:gd name="T123" fmla="*/ 586 h 845"/>
                <a:gd name="T124" fmla="*/ 2637 w 2691"/>
                <a:gd name="T125" fmla="*/ 560 h 84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691" h="845">
                  <a:moveTo>
                    <a:pt x="0" y="0"/>
                  </a:moveTo>
                  <a:lnTo>
                    <a:pt x="0" y="78"/>
                  </a:lnTo>
                  <a:lnTo>
                    <a:pt x="0" y="154"/>
                  </a:lnTo>
                  <a:lnTo>
                    <a:pt x="6" y="251"/>
                  </a:lnTo>
                  <a:lnTo>
                    <a:pt x="6" y="329"/>
                  </a:lnTo>
                  <a:lnTo>
                    <a:pt x="6" y="399"/>
                  </a:lnTo>
                  <a:lnTo>
                    <a:pt x="6" y="457"/>
                  </a:lnTo>
                  <a:lnTo>
                    <a:pt x="11" y="509"/>
                  </a:lnTo>
                  <a:lnTo>
                    <a:pt x="11" y="547"/>
                  </a:lnTo>
                  <a:lnTo>
                    <a:pt x="11" y="586"/>
                  </a:lnTo>
                  <a:lnTo>
                    <a:pt x="11" y="605"/>
                  </a:lnTo>
                  <a:lnTo>
                    <a:pt x="17" y="618"/>
                  </a:lnTo>
                  <a:lnTo>
                    <a:pt x="17" y="632"/>
                  </a:lnTo>
                  <a:lnTo>
                    <a:pt x="17" y="638"/>
                  </a:lnTo>
                  <a:lnTo>
                    <a:pt x="17" y="644"/>
                  </a:lnTo>
                  <a:lnTo>
                    <a:pt x="17" y="632"/>
                  </a:lnTo>
                  <a:lnTo>
                    <a:pt x="23" y="638"/>
                  </a:lnTo>
                  <a:lnTo>
                    <a:pt x="29" y="638"/>
                  </a:lnTo>
                  <a:lnTo>
                    <a:pt x="29" y="650"/>
                  </a:lnTo>
                  <a:lnTo>
                    <a:pt x="35" y="650"/>
                  </a:lnTo>
                  <a:lnTo>
                    <a:pt x="35" y="632"/>
                  </a:lnTo>
                  <a:lnTo>
                    <a:pt x="41" y="612"/>
                  </a:lnTo>
                  <a:lnTo>
                    <a:pt x="41" y="593"/>
                  </a:lnTo>
                  <a:lnTo>
                    <a:pt x="41" y="574"/>
                  </a:lnTo>
                  <a:lnTo>
                    <a:pt x="41" y="580"/>
                  </a:lnTo>
                  <a:lnTo>
                    <a:pt x="46" y="599"/>
                  </a:lnTo>
                  <a:lnTo>
                    <a:pt x="46" y="618"/>
                  </a:lnTo>
                  <a:lnTo>
                    <a:pt x="46" y="644"/>
                  </a:lnTo>
                  <a:lnTo>
                    <a:pt x="46" y="663"/>
                  </a:lnTo>
                  <a:lnTo>
                    <a:pt x="52" y="683"/>
                  </a:lnTo>
                  <a:lnTo>
                    <a:pt x="52" y="696"/>
                  </a:lnTo>
                  <a:lnTo>
                    <a:pt x="52" y="715"/>
                  </a:lnTo>
                  <a:lnTo>
                    <a:pt x="52" y="722"/>
                  </a:lnTo>
                  <a:lnTo>
                    <a:pt x="52" y="741"/>
                  </a:lnTo>
                  <a:lnTo>
                    <a:pt x="58" y="747"/>
                  </a:lnTo>
                  <a:lnTo>
                    <a:pt x="58" y="753"/>
                  </a:lnTo>
                  <a:lnTo>
                    <a:pt x="58" y="760"/>
                  </a:lnTo>
                  <a:lnTo>
                    <a:pt x="64" y="766"/>
                  </a:lnTo>
                  <a:lnTo>
                    <a:pt x="70" y="760"/>
                  </a:lnTo>
                  <a:lnTo>
                    <a:pt x="70" y="766"/>
                  </a:lnTo>
                  <a:lnTo>
                    <a:pt x="76" y="760"/>
                  </a:lnTo>
                  <a:lnTo>
                    <a:pt x="82" y="753"/>
                  </a:lnTo>
                  <a:lnTo>
                    <a:pt x="82" y="760"/>
                  </a:lnTo>
                  <a:lnTo>
                    <a:pt x="82" y="766"/>
                  </a:lnTo>
                  <a:lnTo>
                    <a:pt x="82" y="772"/>
                  </a:lnTo>
                  <a:lnTo>
                    <a:pt x="87" y="780"/>
                  </a:lnTo>
                  <a:lnTo>
                    <a:pt x="87" y="772"/>
                  </a:lnTo>
                  <a:lnTo>
                    <a:pt x="87" y="760"/>
                  </a:lnTo>
                  <a:lnTo>
                    <a:pt x="93" y="766"/>
                  </a:lnTo>
                  <a:lnTo>
                    <a:pt x="99" y="760"/>
                  </a:lnTo>
                  <a:lnTo>
                    <a:pt x="99" y="753"/>
                  </a:lnTo>
                  <a:lnTo>
                    <a:pt x="105" y="747"/>
                  </a:lnTo>
                  <a:lnTo>
                    <a:pt x="111" y="753"/>
                  </a:lnTo>
                  <a:lnTo>
                    <a:pt x="117" y="747"/>
                  </a:lnTo>
                  <a:lnTo>
                    <a:pt x="122" y="753"/>
                  </a:lnTo>
                  <a:lnTo>
                    <a:pt x="128" y="760"/>
                  </a:lnTo>
                  <a:lnTo>
                    <a:pt x="134" y="753"/>
                  </a:lnTo>
                  <a:lnTo>
                    <a:pt x="134" y="760"/>
                  </a:lnTo>
                  <a:lnTo>
                    <a:pt x="134" y="753"/>
                  </a:lnTo>
                  <a:lnTo>
                    <a:pt x="134" y="747"/>
                  </a:lnTo>
                  <a:lnTo>
                    <a:pt x="140" y="735"/>
                  </a:lnTo>
                  <a:lnTo>
                    <a:pt x="140" y="741"/>
                  </a:lnTo>
                  <a:lnTo>
                    <a:pt x="146" y="747"/>
                  </a:lnTo>
                  <a:lnTo>
                    <a:pt x="146" y="741"/>
                  </a:lnTo>
                  <a:lnTo>
                    <a:pt x="152" y="747"/>
                  </a:lnTo>
                  <a:lnTo>
                    <a:pt x="152" y="753"/>
                  </a:lnTo>
                  <a:lnTo>
                    <a:pt x="158" y="760"/>
                  </a:lnTo>
                  <a:lnTo>
                    <a:pt x="158" y="753"/>
                  </a:lnTo>
                  <a:lnTo>
                    <a:pt x="158" y="747"/>
                  </a:lnTo>
                  <a:lnTo>
                    <a:pt x="163" y="741"/>
                  </a:lnTo>
                  <a:lnTo>
                    <a:pt x="163" y="747"/>
                  </a:lnTo>
                  <a:lnTo>
                    <a:pt x="169" y="741"/>
                  </a:lnTo>
                  <a:lnTo>
                    <a:pt x="169" y="747"/>
                  </a:lnTo>
                  <a:lnTo>
                    <a:pt x="169" y="753"/>
                  </a:lnTo>
                  <a:lnTo>
                    <a:pt x="175" y="760"/>
                  </a:lnTo>
                  <a:lnTo>
                    <a:pt x="175" y="766"/>
                  </a:lnTo>
                  <a:lnTo>
                    <a:pt x="175" y="772"/>
                  </a:lnTo>
                  <a:lnTo>
                    <a:pt x="181" y="766"/>
                  </a:lnTo>
                  <a:lnTo>
                    <a:pt x="181" y="760"/>
                  </a:lnTo>
                  <a:lnTo>
                    <a:pt x="187" y="766"/>
                  </a:lnTo>
                  <a:lnTo>
                    <a:pt x="193" y="760"/>
                  </a:lnTo>
                  <a:lnTo>
                    <a:pt x="193" y="766"/>
                  </a:lnTo>
                  <a:lnTo>
                    <a:pt x="199" y="760"/>
                  </a:lnTo>
                  <a:lnTo>
                    <a:pt x="199" y="766"/>
                  </a:lnTo>
                  <a:lnTo>
                    <a:pt x="199" y="772"/>
                  </a:lnTo>
                  <a:lnTo>
                    <a:pt x="204" y="766"/>
                  </a:lnTo>
                  <a:lnTo>
                    <a:pt x="204" y="760"/>
                  </a:lnTo>
                  <a:lnTo>
                    <a:pt x="204" y="753"/>
                  </a:lnTo>
                  <a:lnTo>
                    <a:pt x="210" y="747"/>
                  </a:lnTo>
                  <a:lnTo>
                    <a:pt x="210" y="753"/>
                  </a:lnTo>
                  <a:lnTo>
                    <a:pt x="210" y="766"/>
                  </a:lnTo>
                  <a:lnTo>
                    <a:pt x="216" y="760"/>
                  </a:lnTo>
                  <a:lnTo>
                    <a:pt x="216" y="766"/>
                  </a:lnTo>
                  <a:lnTo>
                    <a:pt x="222" y="772"/>
                  </a:lnTo>
                  <a:lnTo>
                    <a:pt x="222" y="766"/>
                  </a:lnTo>
                  <a:lnTo>
                    <a:pt x="228" y="772"/>
                  </a:lnTo>
                  <a:lnTo>
                    <a:pt x="228" y="780"/>
                  </a:lnTo>
                  <a:lnTo>
                    <a:pt x="228" y="772"/>
                  </a:lnTo>
                  <a:lnTo>
                    <a:pt x="234" y="766"/>
                  </a:lnTo>
                  <a:lnTo>
                    <a:pt x="234" y="760"/>
                  </a:lnTo>
                  <a:lnTo>
                    <a:pt x="234" y="766"/>
                  </a:lnTo>
                  <a:lnTo>
                    <a:pt x="239" y="772"/>
                  </a:lnTo>
                  <a:lnTo>
                    <a:pt x="245" y="780"/>
                  </a:lnTo>
                  <a:lnTo>
                    <a:pt x="245" y="772"/>
                  </a:lnTo>
                  <a:lnTo>
                    <a:pt x="245" y="766"/>
                  </a:lnTo>
                  <a:lnTo>
                    <a:pt x="251" y="760"/>
                  </a:lnTo>
                  <a:lnTo>
                    <a:pt x="251" y="766"/>
                  </a:lnTo>
                  <a:lnTo>
                    <a:pt x="251" y="772"/>
                  </a:lnTo>
                  <a:lnTo>
                    <a:pt x="257" y="780"/>
                  </a:lnTo>
                  <a:lnTo>
                    <a:pt x="257" y="772"/>
                  </a:lnTo>
                  <a:lnTo>
                    <a:pt x="263" y="766"/>
                  </a:lnTo>
                  <a:lnTo>
                    <a:pt x="263" y="760"/>
                  </a:lnTo>
                  <a:lnTo>
                    <a:pt x="269" y="753"/>
                  </a:lnTo>
                  <a:lnTo>
                    <a:pt x="275" y="760"/>
                  </a:lnTo>
                  <a:lnTo>
                    <a:pt x="280" y="753"/>
                  </a:lnTo>
                  <a:lnTo>
                    <a:pt x="280" y="747"/>
                  </a:lnTo>
                  <a:lnTo>
                    <a:pt x="280" y="753"/>
                  </a:lnTo>
                  <a:lnTo>
                    <a:pt x="286" y="747"/>
                  </a:lnTo>
                  <a:lnTo>
                    <a:pt x="286" y="741"/>
                  </a:lnTo>
                  <a:lnTo>
                    <a:pt x="292" y="735"/>
                  </a:lnTo>
                  <a:lnTo>
                    <a:pt x="298" y="722"/>
                  </a:lnTo>
                  <a:lnTo>
                    <a:pt x="298" y="715"/>
                  </a:lnTo>
                  <a:lnTo>
                    <a:pt x="304" y="708"/>
                  </a:lnTo>
                  <a:lnTo>
                    <a:pt x="304" y="702"/>
                  </a:lnTo>
                  <a:lnTo>
                    <a:pt x="304" y="696"/>
                  </a:lnTo>
                  <a:lnTo>
                    <a:pt x="304" y="689"/>
                  </a:lnTo>
                  <a:lnTo>
                    <a:pt x="310" y="683"/>
                  </a:lnTo>
                  <a:lnTo>
                    <a:pt x="310" y="677"/>
                  </a:lnTo>
                  <a:lnTo>
                    <a:pt x="315" y="669"/>
                  </a:lnTo>
                  <a:lnTo>
                    <a:pt x="321" y="663"/>
                  </a:lnTo>
                  <a:lnTo>
                    <a:pt x="321" y="669"/>
                  </a:lnTo>
                  <a:lnTo>
                    <a:pt x="321" y="663"/>
                  </a:lnTo>
                  <a:lnTo>
                    <a:pt x="327" y="669"/>
                  </a:lnTo>
                  <a:lnTo>
                    <a:pt x="327" y="677"/>
                  </a:lnTo>
                  <a:lnTo>
                    <a:pt x="327" y="689"/>
                  </a:lnTo>
                  <a:lnTo>
                    <a:pt x="327" y="696"/>
                  </a:lnTo>
                  <a:lnTo>
                    <a:pt x="333" y="702"/>
                  </a:lnTo>
                  <a:lnTo>
                    <a:pt x="333" y="722"/>
                  </a:lnTo>
                  <a:lnTo>
                    <a:pt x="333" y="735"/>
                  </a:lnTo>
                  <a:lnTo>
                    <a:pt x="333" y="747"/>
                  </a:lnTo>
                  <a:lnTo>
                    <a:pt x="339" y="760"/>
                  </a:lnTo>
                  <a:lnTo>
                    <a:pt x="339" y="766"/>
                  </a:lnTo>
                  <a:lnTo>
                    <a:pt x="339" y="780"/>
                  </a:lnTo>
                  <a:lnTo>
                    <a:pt x="339" y="786"/>
                  </a:lnTo>
                  <a:lnTo>
                    <a:pt x="345" y="792"/>
                  </a:lnTo>
                  <a:lnTo>
                    <a:pt x="345" y="799"/>
                  </a:lnTo>
                  <a:lnTo>
                    <a:pt x="351" y="805"/>
                  </a:lnTo>
                  <a:lnTo>
                    <a:pt x="356" y="799"/>
                  </a:lnTo>
                  <a:lnTo>
                    <a:pt x="356" y="792"/>
                  </a:lnTo>
                  <a:lnTo>
                    <a:pt x="362" y="786"/>
                  </a:lnTo>
                  <a:lnTo>
                    <a:pt x="362" y="780"/>
                  </a:lnTo>
                  <a:lnTo>
                    <a:pt x="368" y="786"/>
                  </a:lnTo>
                  <a:lnTo>
                    <a:pt x="368" y="799"/>
                  </a:lnTo>
                  <a:lnTo>
                    <a:pt x="368" y="805"/>
                  </a:lnTo>
                  <a:lnTo>
                    <a:pt x="374" y="799"/>
                  </a:lnTo>
                  <a:lnTo>
                    <a:pt x="374" y="792"/>
                  </a:lnTo>
                  <a:lnTo>
                    <a:pt x="380" y="786"/>
                  </a:lnTo>
                  <a:lnTo>
                    <a:pt x="386" y="792"/>
                  </a:lnTo>
                  <a:lnTo>
                    <a:pt x="386" y="786"/>
                  </a:lnTo>
                  <a:lnTo>
                    <a:pt x="391" y="792"/>
                  </a:lnTo>
                  <a:lnTo>
                    <a:pt x="391" y="799"/>
                  </a:lnTo>
                  <a:lnTo>
                    <a:pt x="391" y="792"/>
                  </a:lnTo>
                  <a:lnTo>
                    <a:pt x="397" y="786"/>
                  </a:lnTo>
                  <a:lnTo>
                    <a:pt x="397" y="780"/>
                  </a:lnTo>
                  <a:lnTo>
                    <a:pt x="403" y="786"/>
                  </a:lnTo>
                  <a:lnTo>
                    <a:pt x="403" y="792"/>
                  </a:lnTo>
                  <a:lnTo>
                    <a:pt x="409" y="786"/>
                  </a:lnTo>
                  <a:lnTo>
                    <a:pt x="415" y="780"/>
                  </a:lnTo>
                  <a:lnTo>
                    <a:pt x="421" y="786"/>
                  </a:lnTo>
                  <a:lnTo>
                    <a:pt x="421" y="780"/>
                  </a:lnTo>
                  <a:lnTo>
                    <a:pt x="421" y="772"/>
                  </a:lnTo>
                  <a:lnTo>
                    <a:pt x="427" y="780"/>
                  </a:lnTo>
                  <a:lnTo>
                    <a:pt x="432" y="772"/>
                  </a:lnTo>
                  <a:lnTo>
                    <a:pt x="432" y="766"/>
                  </a:lnTo>
                  <a:lnTo>
                    <a:pt x="438" y="760"/>
                  </a:lnTo>
                  <a:lnTo>
                    <a:pt x="444" y="766"/>
                  </a:lnTo>
                  <a:lnTo>
                    <a:pt x="444" y="760"/>
                  </a:lnTo>
                  <a:lnTo>
                    <a:pt x="450" y="753"/>
                  </a:lnTo>
                  <a:lnTo>
                    <a:pt x="456" y="747"/>
                  </a:lnTo>
                  <a:lnTo>
                    <a:pt x="456" y="753"/>
                  </a:lnTo>
                  <a:lnTo>
                    <a:pt x="462" y="747"/>
                  </a:lnTo>
                  <a:lnTo>
                    <a:pt x="468" y="741"/>
                  </a:lnTo>
                  <a:lnTo>
                    <a:pt x="468" y="747"/>
                  </a:lnTo>
                  <a:lnTo>
                    <a:pt x="473" y="741"/>
                  </a:lnTo>
                  <a:lnTo>
                    <a:pt x="473" y="735"/>
                  </a:lnTo>
                  <a:lnTo>
                    <a:pt x="473" y="728"/>
                  </a:lnTo>
                  <a:lnTo>
                    <a:pt x="473" y="735"/>
                  </a:lnTo>
                  <a:lnTo>
                    <a:pt x="479" y="741"/>
                  </a:lnTo>
                  <a:lnTo>
                    <a:pt x="485" y="735"/>
                  </a:lnTo>
                  <a:lnTo>
                    <a:pt x="485" y="741"/>
                  </a:lnTo>
                  <a:lnTo>
                    <a:pt x="491" y="735"/>
                  </a:lnTo>
                  <a:lnTo>
                    <a:pt x="497" y="741"/>
                  </a:lnTo>
                  <a:lnTo>
                    <a:pt x="497" y="747"/>
                  </a:lnTo>
                  <a:lnTo>
                    <a:pt x="497" y="741"/>
                  </a:lnTo>
                  <a:lnTo>
                    <a:pt x="503" y="735"/>
                  </a:lnTo>
                  <a:lnTo>
                    <a:pt x="503" y="741"/>
                  </a:lnTo>
                  <a:lnTo>
                    <a:pt x="508" y="735"/>
                  </a:lnTo>
                  <a:lnTo>
                    <a:pt x="508" y="728"/>
                  </a:lnTo>
                  <a:lnTo>
                    <a:pt x="508" y="722"/>
                  </a:lnTo>
                  <a:lnTo>
                    <a:pt x="514" y="728"/>
                  </a:lnTo>
                  <a:lnTo>
                    <a:pt x="520" y="735"/>
                  </a:lnTo>
                  <a:lnTo>
                    <a:pt x="520" y="728"/>
                  </a:lnTo>
                  <a:lnTo>
                    <a:pt x="526" y="722"/>
                  </a:lnTo>
                  <a:lnTo>
                    <a:pt x="526" y="715"/>
                  </a:lnTo>
                  <a:lnTo>
                    <a:pt x="526" y="708"/>
                  </a:lnTo>
                  <a:lnTo>
                    <a:pt x="526" y="715"/>
                  </a:lnTo>
                  <a:lnTo>
                    <a:pt x="532" y="722"/>
                  </a:lnTo>
                  <a:lnTo>
                    <a:pt x="532" y="728"/>
                  </a:lnTo>
                  <a:lnTo>
                    <a:pt x="532" y="722"/>
                  </a:lnTo>
                  <a:lnTo>
                    <a:pt x="538" y="708"/>
                  </a:lnTo>
                  <a:lnTo>
                    <a:pt x="544" y="715"/>
                  </a:lnTo>
                  <a:lnTo>
                    <a:pt x="544" y="708"/>
                  </a:lnTo>
                  <a:lnTo>
                    <a:pt x="549" y="702"/>
                  </a:lnTo>
                  <a:lnTo>
                    <a:pt x="555" y="702"/>
                  </a:lnTo>
                  <a:lnTo>
                    <a:pt x="555" y="689"/>
                  </a:lnTo>
                  <a:lnTo>
                    <a:pt x="555" y="683"/>
                  </a:lnTo>
                  <a:lnTo>
                    <a:pt x="561" y="689"/>
                  </a:lnTo>
                  <a:lnTo>
                    <a:pt x="561" y="696"/>
                  </a:lnTo>
                  <a:lnTo>
                    <a:pt x="561" y="689"/>
                  </a:lnTo>
                  <a:lnTo>
                    <a:pt x="567" y="683"/>
                  </a:lnTo>
                  <a:lnTo>
                    <a:pt x="567" y="677"/>
                  </a:lnTo>
                  <a:lnTo>
                    <a:pt x="567" y="669"/>
                  </a:lnTo>
                  <a:lnTo>
                    <a:pt x="573" y="663"/>
                  </a:lnTo>
                  <a:lnTo>
                    <a:pt x="573" y="657"/>
                  </a:lnTo>
                  <a:lnTo>
                    <a:pt x="573" y="650"/>
                  </a:lnTo>
                  <a:lnTo>
                    <a:pt x="573" y="657"/>
                  </a:lnTo>
                  <a:lnTo>
                    <a:pt x="579" y="663"/>
                  </a:lnTo>
                  <a:lnTo>
                    <a:pt x="584" y="657"/>
                  </a:lnTo>
                  <a:lnTo>
                    <a:pt x="584" y="663"/>
                  </a:lnTo>
                  <a:lnTo>
                    <a:pt x="590" y="657"/>
                  </a:lnTo>
                  <a:lnTo>
                    <a:pt x="590" y="650"/>
                  </a:lnTo>
                  <a:lnTo>
                    <a:pt x="590" y="644"/>
                  </a:lnTo>
                  <a:lnTo>
                    <a:pt x="590" y="638"/>
                  </a:lnTo>
                  <a:lnTo>
                    <a:pt x="596" y="632"/>
                  </a:lnTo>
                  <a:lnTo>
                    <a:pt x="602" y="625"/>
                  </a:lnTo>
                  <a:lnTo>
                    <a:pt x="602" y="618"/>
                  </a:lnTo>
                  <a:lnTo>
                    <a:pt x="608" y="612"/>
                  </a:lnTo>
                  <a:lnTo>
                    <a:pt x="608" y="605"/>
                  </a:lnTo>
                  <a:lnTo>
                    <a:pt x="608" y="612"/>
                  </a:lnTo>
                  <a:lnTo>
                    <a:pt x="614" y="605"/>
                  </a:lnTo>
                  <a:lnTo>
                    <a:pt x="614" y="599"/>
                  </a:lnTo>
                  <a:lnTo>
                    <a:pt x="620" y="593"/>
                  </a:lnTo>
                  <a:lnTo>
                    <a:pt x="620" y="586"/>
                  </a:lnTo>
                  <a:lnTo>
                    <a:pt x="620" y="580"/>
                  </a:lnTo>
                  <a:lnTo>
                    <a:pt x="625" y="574"/>
                  </a:lnTo>
                  <a:lnTo>
                    <a:pt x="625" y="580"/>
                  </a:lnTo>
                  <a:lnTo>
                    <a:pt x="625" y="586"/>
                  </a:lnTo>
                  <a:lnTo>
                    <a:pt x="631" y="599"/>
                  </a:lnTo>
                  <a:lnTo>
                    <a:pt x="637" y="605"/>
                  </a:lnTo>
                  <a:lnTo>
                    <a:pt x="637" y="599"/>
                  </a:lnTo>
                  <a:lnTo>
                    <a:pt x="637" y="586"/>
                  </a:lnTo>
                  <a:lnTo>
                    <a:pt x="637" y="580"/>
                  </a:lnTo>
                  <a:lnTo>
                    <a:pt x="637" y="574"/>
                  </a:lnTo>
                  <a:lnTo>
                    <a:pt x="643" y="566"/>
                  </a:lnTo>
                  <a:lnTo>
                    <a:pt x="643" y="554"/>
                  </a:lnTo>
                  <a:lnTo>
                    <a:pt x="643" y="535"/>
                  </a:lnTo>
                  <a:lnTo>
                    <a:pt x="643" y="509"/>
                  </a:lnTo>
                  <a:lnTo>
                    <a:pt x="649" y="490"/>
                  </a:lnTo>
                  <a:lnTo>
                    <a:pt x="649" y="477"/>
                  </a:lnTo>
                  <a:lnTo>
                    <a:pt x="649" y="483"/>
                  </a:lnTo>
                  <a:lnTo>
                    <a:pt x="649" y="502"/>
                  </a:lnTo>
                  <a:lnTo>
                    <a:pt x="655" y="529"/>
                  </a:lnTo>
                  <a:lnTo>
                    <a:pt x="655" y="560"/>
                  </a:lnTo>
                  <a:lnTo>
                    <a:pt x="655" y="593"/>
                  </a:lnTo>
                  <a:lnTo>
                    <a:pt x="655" y="612"/>
                  </a:lnTo>
                  <a:lnTo>
                    <a:pt x="655" y="625"/>
                  </a:lnTo>
                  <a:lnTo>
                    <a:pt x="660" y="632"/>
                  </a:lnTo>
                  <a:lnTo>
                    <a:pt x="660" y="644"/>
                  </a:lnTo>
                  <a:lnTo>
                    <a:pt x="666" y="650"/>
                  </a:lnTo>
                  <a:lnTo>
                    <a:pt x="672" y="657"/>
                  </a:lnTo>
                  <a:lnTo>
                    <a:pt x="672" y="663"/>
                  </a:lnTo>
                  <a:lnTo>
                    <a:pt x="672" y="669"/>
                  </a:lnTo>
                  <a:lnTo>
                    <a:pt x="678" y="663"/>
                  </a:lnTo>
                  <a:lnTo>
                    <a:pt x="678" y="657"/>
                  </a:lnTo>
                  <a:lnTo>
                    <a:pt x="684" y="663"/>
                  </a:lnTo>
                  <a:lnTo>
                    <a:pt x="690" y="657"/>
                  </a:lnTo>
                  <a:lnTo>
                    <a:pt x="690" y="650"/>
                  </a:lnTo>
                  <a:lnTo>
                    <a:pt x="696" y="644"/>
                  </a:lnTo>
                  <a:lnTo>
                    <a:pt x="696" y="650"/>
                  </a:lnTo>
                  <a:lnTo>
                    <a:pt x="696" y="657"/>
                  </a:lnTo>
                  <a:lnTo>
                    <a:pt x="696" y="650"/>
                  </a:lnTo>
                  <a:lnTo>
                    <a:pt x="701" y="644"/>
                  </a:lnTo>
                  <a:lnTo>
                    <a:pt x="701" y="638"/>
                  </a:lnTo>
                  <a:lnTo>
                    <a:pt x="701" y="625"/>
                  </a:lnTo>
                  <a:lnTo>
                    <a:pt x="701" y="618"/>
                  </a:lnTo>
                  <a:lnTo>
                    <a:pt x="707" y="625"/>
                  </a:lnTo>
                  <a:lnTo>
                    <a:pt x="707" y="632"/>
                  </a:lnTo>
                  <a:lnTo>
                    <a:pt x="707" y="638"/>
                  </a:lnTo>
                  <a:lnTo>
                    <a:pt x="707" y="644"/>
                  </a:lnTo>
                  <a:lnTo>
                    <a:pt x="713" y="638"/>
                  </a:lnTo>
                  <a:lnTo>
                    <a:pt x="713" y="632"/>
                  </a:lnTo>
                  <a:lnTo>
                    <a:pt x="719" y="625"/>
                  </a:lnTo>
                  <a:lnTo>
                    <a:pt x="719" y="632"/>
                  </a:lnTo>
                  <a:lnTo>
                    <a:pt x="719" y="638"/>
                  </a:lnTo>
                  <a:lnTo>
                    <a:pt x="725" y="632"/>
                  </a:lnTo>
                  <a:lnTo>
                    <a:pt x="725" y="625"/>
                  </a:lnTo>
                  <a:lnTo>
                    <a:pt x="725" y="618"/>
                  </a:lnTo>
                  <a:lnTo>
                    <a:pt x="725" y="612"/>
                  </a:lnTo>
                  <a:lnTo>
                    <a:pt x="725" y="618"/>
                  </a:lnTo>
                  <a:lnTo>
                    <a:pt x="731" y="612"/>
                  </a:lnTo>
                  <a:lnTo>
                    <a:pt x="731" y="618"/>
                  </a:lnTo>
                  <a:lnTo>
                    <a:pt x="737" y="625"/>
                  </a:lnTo>
                  <a:lnTo>
                    <a:pt x="737" y="618"/>
                  </a:lnTo>
                  <a:lnTo>
                    <a:pt x="742" y="612"/>
                  </a:lnTo>
                  <a:lnTo>
                    <a:pt x="742" y="618"/>
                  </a:lnTo>
                  <a:lnTo>
                    <a:pt x="742" y="612"/>
                  </a:lnTo>
                  <a:lnTo>
                    <a:pt x="742" y="605"/>
                  </a:lnTo>
                  <a:lnTo>
                    <a:pt x="748" y="599"/>
                  </a:lnTo>
                  <a:lnTo>
                    <a:pt x="754" y="593"/>
                  </a:lnTo>
                  <a:lnTo>
                    <a:pt x="760" y="586"/>
                  </a:lnTo>
                  <a:lnTo>
                    <a:pt x="760" y="593"/>
                  </a:lnTo>
                  <a:lnTo>
                    <a:pt x="766" y="599"/>
                  </a:lnTo>
                  <a:lnTo>
                    <a:pt x="766" y="593"/>
                  </a:lnTo>
                  <a:lnTo>
                    <a:pt x="772" y="586"/>
                  </a:lnTo>
                  <a:lnTo>
                    <a:pt x="772" y="580"/>
                  </a:lnTo>
                  <a:lnTo>
                    <a:pt x="772" y="574"/>
                  </a:lnTo>
                  <a:lnTo>
                    <a:pt x="772" y="566"/>
                  </a:lnTo>
                  <a:lnTo>
                    <a:pt x="777" y="560"/>
                  </a:lnTo>
                  <a:lnTo>
                    <a:pt x="783" y="566"/>
                  </a:lnTo>
                  <a:lnTo>
                    <a:pt x="783" y="560"/>
                  </a:lnTo>
                  <a:lnTo>
                    <a:pt x="783" y="554"/>
                  </a:lnTo>
                  <a:lnTo>
                    <a:pt x="789" y="560"/>
                  </a:lnTo>
                  <a:lnTo>
                    <a:pt x="789" y="566"/>
                  </a:lnTo>
                  <a:lnTo>
                    <a:pt x="789" y="560"/>
                  </a:lnTo>
                  <a:lnTo>
                    <a:pt x="795" y="554"/>
                  </a:lnTo>
                  <a:lnTo>
                    <a:pt x="801" y="547"/>
                  </a:lnTo>
                  <a:lnTo>
                    <a:pt x="801" y="541"/>
                  </a:lnTo>
                  <a:lnTo>
                    <a:pt x="807" y="547"/>
                  </a:lnTo>
                  <a:lnTo>
                    <a:pt x="807" y="541"/>
                  </a:lnTo>
                  <a:lnTo>
                    <a:pt x="813" y="535"/>
                  </a:lnTo>
                  <a:lnTo>
                    <a:pt x="813" y="529"/>
                  </a:lnTo>
                  <a:lnTo>
                    <a:pt x="813" y="521"/>
                  </a:lnTo>
                  <a:lnTo>
                    <a:pt x="818" y="529"/>
                  </a:lnTo>
                  <a:lnTo>
                    <a:pt x="818" y="535"/>
                  </a:lnTo>
                  <a:lnTo>
                    <a:pt x="818" y="529"/>
                  </a:lnTo>
                  <a:lnTo>
                    <a:pt x="824" y="521"/>
                  </a:lnTo>
                  <a:lnTo>
                    <a:pt x="830" y="515"/>
                  </a:lnTo>
                  <a:lnTo>
                    <a:pt x="836" y="509"/>
                  </a:lnTo>
                  <a:lnTo>
                    <a:pt x="842" y="502"/>
                  </a:lnTo>
                  <a:lnTo>
                    <a:pt x="842" y="496"/>
                  </a:lnTo>
                  <a:lnTo>
                    <a:pt x="848" y="502"/>
                  </a:lnTo>
                  <a:lnTo>
                    <a:pt x="853" y="496"/>
                  </a:lnTo>
                  <a:lnTo>
                    <a:pt x="853" y="490"/>
                  </a:lnTo>
                  <a:lnTo>
                    <a:pt x="853" y="477"/>
                  </a:lnTo>
                  <a:lnTo>
                    <a:pt x="853" y="471"/>
                  </a:lnTo>
                  <a:lnTo>
                    <a:pt x="859" y="463"/>
                  </a:lnTo>
                  <a:lnTo>
                    <a:pt x="865" y="471"/>
                  </a:lnTo>
                  <a:lnTo>
                    <a:pt x="865" y="463"/>
                  </a:lnTo>
                  <a:lnTo>
                    <a:pt x="871" y="457"/>
                  </a:lnTo>
                  <a:lnTo>
                    <a:pt x="877" y="451"/>
                  </a:lnTo>
                  <a:lnTo>
                    <a:pt x="877" y="444"/>
                  </a:lnTo>
                  <a:lnTo>
                    <a:pt x="877" y="438"/>
                  </a:lnTo>
                  <a:lnTo>
                    <a:pt x="877" y="444"/>
                  </a:lnTo>
                  <a:lnTo>
                    <a:pt x="883" y="438"/>
                  </a:lnTo>
                  <a:lnTo>
                    <a:pt x="889" y="432"/>
                  </a:lnTo>
                  <a:lnTo>
                    <a:pt x="894" y="426"/>
                  </a:lnTo>
                  <a:lnTo>
                    <a:pt x="894" y="432"/>
                  </a:lnTo>
                  <a:lnTo>
                    <a:pt x="900" y="426"/>
                  </a:lnTo>
                  <a:lnTo>
                    <a:pt x="900" y="418"/>
                  </a:lnTo>
                  <a:lnTo>
                    <a:pt x="906" y="412"/>
                  </a:lnTo>
                  <a:lnTo>
                    <a:pt x="906" y="406"/>
                  </a:lnTo>
                  <a:lnTo>
                    <a:pt x="906" y="399"/>
                  </a:lnTo>
                  <a:lnTo>
                    <a:pt x="906" y="387"/>
                  </a:lnTo>
                  <a:lnTo>
                    <a:pt x="912" y="393"/>
                  </a:lnTo>
                  <a:lnTo>
                    <a:pt x="912" y="399"/>
                  </a:lnTo>
                  <a:lnTo>
                    <a:pt x="912" y="393"/>
                  </a:lnTo>
                  <a:lnTo>
                    <a:pt x="912" y="387"/>
                  </a:lnTo>
                  <a:lnTo>
                    <a:pt x="918" y="380"/>
                  </a:lnTo>
                  <a:lnTo>
                    <a:pt x="918" y="373"/>
                  </a:lnTo>
                  <a:lnTo>
                    <a:pt x="918" y="380"/>
                  </a:lnTo>
                  <a:lnTo>
                    <a:pt x="924" y="373"/>
                  </a:lnTo>
                  <a:lnTo>
                    <a:pt x="924" y="360"/>
                  </a:lnTo>
                  <a:lnTo>
                    <a:pt x="930" y="367"/>
                  </a:lnTo>
                  <a:lnTo>
                    <a:pt x="930" y="373"/>
                  </a:lnTo>
                  <a:lnTo>
                    <a:pt x="930" y="367"/>
                  </a:lnTo>
                  <a:lnTo>
                    <a:pt x="935" y="360"/>
                  </a:lnTo>
                  <a:lnTo>
                    <a:pt x="935" y="354"/>
                  </a:lnTo>
                  <a:lnTo>
                    <a:pt x="935" y="348"/>
                  </a:lnTo>
                  <a:lnTo>
                    <a:pt x="941" y="341"/>
                  </a:lnTo>
                  <a:lnTo>
                    <a:pt x="941" y="348"/>
                  </a:lnTo>
                  <a:lnTo>
                    <a:pt x="941" y="341"/>
                  </a:lnTo>
                  <a:lnTo>
                    <a:pt x="947" y="348"/>
                  </a:lnTo>
                  <a:lnTo>
                    <a:pt x="947" y="341"/>
                  </a:lnTo>
                  <a:lnTo>
                    <a:pt x="953" y="348"/>
                  </a:lnTo>
                  <a:lnTo>
                    <a:pt x="953" y="341"/>
                  </a:lnTo>
                  <a:lnTo>
                    <a:pt x="953" y="329"/>
                  </a:lnTo>
                  <a:lnTo>
                    <a:pt x="959" y="323"/>
                  </a:lnTo>
                  <a:lnTo>
                    <a:pt x="965" y="329"/>
                  </a:lnTo>
                  <a:lnTo>
                    <a:pt x="965" y="323"/>
                  </a:lnTo>
                  <a:lnTo>
                    <a:pt x="970" y="329"/>
                  </a:lnTo>
                  <a:lnTo>
                    <a:pt x="970" y="323"/>
                  </a:lnTo>
                  <a:lnTo>
                    <a:pt x="970" y="315"/>
                  </a:lnTo>
                  <a:lnTo>
                    <a:pt x="970" y="309"/>
                  </a:lnTo>
                  <a:lnTo>
                    <a:pt x="976" y="296"/>
                  </a:lnTo>
                  <a:lnTo>
                    <a:pt x="976" y="290"/>
                  </a:lnTo>
                  <a:lnTo>
                    <a:pt x="976" y="284"/>
                  </a:lnTo>
                  <a:lnTo>
                    <a:pt x="982" y="276"/>
                  </a:lnTo>
                  <a:lnTo>
                    <a:pt x="982" y="270"/>
                  </a:lnTo>
                  <a:lnTo>
                    <a:pt x="982" y="264"/>
                  </a:lnTo>
                  <a:lnTo>
                    <a:pt x="988" y="257"/>
                  </a:lnTo>
                  <a:lnTo>
                    <a:pt x="988" y="245"/>
                  </a:lnTo>
                  <a:lnTo>
                    <a:pt x="994" y="238"/>
                  </a:lnTo>
                  <a:lnTo>
                    <a:pt x="994" y="232"/>
                  </a:lnTo>
                  <a:lnTo>
                    <a:pt x="994" y="238"/>
                  </a:lnTo>
                  <a:lnTo>
                    <a:pt x="994" y="251"/>
                  </a:lnTo>
                  <a:lnTo>
                    <a:pt x="994" y="264"/>
                  </a:lnTo>
                  <a:lnTo>
                    <a:pt x="1000" y="270"/>
                  </a:lnTo>
                  <a:lnTo>
                    <a:pt x="1000" y="264"/>
                  </a:lnTo>
                  <a:lnTo>
                    <a:pt x="1006" y="276"/>
                  </a:lnTo>
                  <a:lnTo>
                    <a:pt x="1006" y="290"/>
                  </a:lnTo>
                  <a:lnTo>
                    <a:pt x="1006" y="309"/>
                  </a:lnTo>
                  <a:lnTo>
                    <a:pt x="1006" y="329"/>
                  </a:lnTo>
                  <a:lnTo>
                    <a:pt x="1011" y="341"/>
                  </a:lnTo>
                  <a:lnTo>
                    <a:pt x="1011" y="348"/>
                  </a:lnTo>
                  <a:lnTo>
                    <a:pt x="1011" y="354"/>
                  </a:lnTo>
                  <a:lnTo>
                    <a:pt x="1011" y="367"/>
                  </a:lnTo>
                  <a:lnTo>
                    <a:pt x="1017" y="373"/>
                  </a:lnTo>
                  <a:lnTo>
                    <a:pt x="1017" y="380"/>
                  </a:lnTo>
                  <a:lnTo>
                    <a:pt x="1023" y="387"/>
                  </a:lnTo>
                  <a:lnTo>
                    <a:pt x="1023" y="380"/>
                  </a:lnTo>
                  <a:lnTo>
                    <a:pt x="1029" y="387"/>
                  </a:lnTo>
                  <a:lnTo>
                    <a:pt x="1029" y="380"/>
                  </a:lnTo>
                  <a:lnTo>
                    <a:pt x="1035" y="387"/>
                  </a:lnTo>
                  <a:lnTo>
                    <a:pt x="1035" y="380"/>
                  </a:lnTo>
                  <a:lnTo>
                    <a:pt x="1035" y="387"/>
                  </a:lnTo>
                  <a:lnTo>
                    <a:pt x="1041" y="393"/>
                  </a:lnTo>
                  <a:lnTo>
                    <a:pt x="1041" y="406"/>
                  </a:lnTo>
                  <a:lnTo>
                    <a:pt x="1041" y="399"/>
                  </a:lnTo>
                  <a:lnTo>
                    <a:pt x="1041" y="387"/>
                  </a:lnTo>
                  <a:lnTo>
                    <a:pt x="1046" y="380"/>
                  </a:lnTo>
                  <a:lnTo>
                    <a:pt x="1046" y="387"/>
                  </a:lnTo>
                  <a:lnTo>
                    <a:pt x="1046" y="393"/>
                  </a:lnTo>
                  <a:lnTo>
                    <a:pt x="1052" y="387"/>
                  </a:lnTo>
                  <a:lnTo>
                    <a:pt x="1052" y="380"/>
                  </a:lnTo>
                  <a:lnTo>
                    <a:pt x="1058" y="373"/>
                  </a:lnTo>
                  <a:lnTo>
                    <a:pt x="1058" y="387"/>
                  </a:lnTo>
                  <a:lnTo>
                    <a:pt x="1058" y="380"/>
                  </a:lnTo>
                  <a:lnTo>
                    <a:pt x="1058" y="373"/>
                  </a:lnTo>
                  <a:lnTo>
                    <a:pt x="1064" y="367"/>
                  </a:lnTo>
                  <a:lnTo>
                    <a:pt x="1064" y="360"/>
                  </a:lnTo>
                  <a:lnTo>
                    <a:pt x="1064" y="354"/>
                  </a:lnTo>
                  <a:lnTo>
                    <a:pt x="1070" y="348"/>
                  </a:lnTo>
                  <a:lnTo>
                    <a:pt x="1070" y="341"/>
                  </a:lnTo>
                  <a:lnTo>
                    <a:pt x="1070" y="329"/>
                  </a:lnTo>
                  <a:lnTo>
                    <a:pt x="1076" y="323"/>
                  </a:lnTo>
                  <a:lnTo>
                    <a:pt x="1076" y="309"/>
                  </a:lnTo>
                  <a:lnTo>
                    <a:pt x="1076" y="303"/>
                  </a:lnTo>
                  <a:lnTo>
                    <a:pt x="1076" y="296"/>
                  </a:lnTo>
                  <a:lnTo>
                    <a:pt x="1076" y="290"/>
                  </a:lnTo>
                  <a:lnTo>
                    <a:pt x="1082" y="284"/>
                  </a:lnTo>
                  <a:lnTo>
                    <a:pt x="1082" y="270"/>
                  </a:lnTo>
                  <a:lnTo>
                    <a:pt x="1082" y="257"/>
                  </a:lnTo>
                  <a:lnTo>
                    <a:pt x="1087" y="245"/>
                  </a:lnTo>
                  <a:lnTo>
                    <a:pt x="1087" y="232"/>
                  </a:lnTo>
                  <a:lnTo>
                    <a:pt x="1087" y="226"/>
                  </a:lnTo>
                  <a:lnTo>
                    <a:pt x="1087" y="238"/>
                  </a:lnTo>
                  <a:lnTo>
                    <a:pt x="1093" y="251"/>
                  </a:lnTo>
                  <a:lnTo>
                    <a:pt x="1093" y="270"/>
                  </a:lnTo>
                  <a:lnTo>
                    <a:pt x="1093" y="284"/>
                  </a:lnTo>
                  <a:lnTo>
                    <a:pt x="1093" y="296"/>
                  </a:lnTo>
                  <a:lnTo>
                    <a:pt x="1093" y="309"/>
                  </a:lnTo>
                  <a:lnTo>
                    <a:pt x="1099" y="315"/>
                  </a:lnTo>
                  <a:lnTo>
                    <a:pt x="1099" y="329"/>
                  </a:lnTo>
                  <a:lnTo>
                    <a:pt x="1099" y="341"/>
                  </a:lnTo>
                  <a:lnTo>
                    <a:pt x="1099" y="367"/>
                  </a:lnTo>
                  <a:lnTo>
                    <a:pt x="1105" y="380"/>
                  </a:lnTo>
                  <a:lnTo>
                    <a:pt x="1105" y="399"/>
                  </a:lnTo>
                  <a:lnTo>
                    <a:pt x="1105" y="406"/>
                  </a:lnTo>
                  <a:lnTo>
                    <a:pt x="1105" y="418"/>
                  </a:lnTo>
                  <a:lnTo>
                    <a:pt x="1111" y="438"/>
                  </a:lnTo>
                  <a:lnTo>
                    <a:pt x="1111" y="451"/>
                  </a:lnTo>
                  <a:lnTo>
                    <a:pt x="1111" y="457"/>
                  </a:lnTo>
                  <a:lnTo>
                    <a:pt x="1117" y="463"/>
                  </a:lnTo>
                  <a:lnTo>
                    <a:pt x="1117" y="477"/>
                  </a:lnTo>
                  <a:lnTo>
                    <a:pt x="1117" y="483"/>
                  </a:lnTo>
                  <a:lnTo>
                    <a:pt x="1122" y="496"/>
                  </a:lnTo>
                  <a:lnTo>
                    <a:pt x="1122" y="502"/>
                  </a:lnTo>
                  <a:lnTo>
                    <a:pt x="1122" y="515"/>
                  </a:lnTo>
                  <a:lnTo>
                    <a:pt x="1128" y="521"/>
                  </a:lnTo>
                  <a:lnTo>
                    <a:pt x="1128" y="529"/>
                  </a:lnTo>
                  <a:lnTo>
                    <a:pt x="1134" y="521"/>
                  </a:lnTo>
                  <a:lnTo>
                    <a:pt x="1134" y="529"/>
                  </a:lnTo>
                  <a:lnTo>
                    <a:pt x="1134" y="541"/>
                  </a:lnTo>
                  <a:lnTo>
                    <a:pt x="1140" y="547"/>
                  </a:lnTo>
                  <a:lnTo>
                    <a:pt x="1140" y="541"/>
                  </a:lnTo>
                  <a:lnTo>
                    <a:pt x="1140" y="535"/>
                  </a:lnTo>
                  <a:lnTo>
                    <a:pt x="1146" y="529"/>
                  </a:lnTo>
                  <a:lnTo>
                    <a:pt x="1146" y="521"/>
                  </a:lnTo>
                  <a:lnTo>
                    <a:pt x="1146" y="515"/>
                  </a:lnTo>
                  <a:lnTo>
                    <a:pt x="1152" y="521"/>
                  </a:lnTo>
                  <a:lnTo>
                    <a:pt x="1158" y="515"/>
                  </a:lnTo>
                  <a:lnTo>
                    <a:pt x="1158" y="509"/>
                  </a:lnTo>
                  <a:lnTo>
                    <a:pt x="1158" y="502"/>
                  </a:lnTo>
                  <a:lnTo>
                    <a:pt x="1163" y="496"/>
                  </a:lnTo>
                  <a:lnTo>
                    <a:pt x="1163" y="490"/>
                  </a:lnTo>
                  <a:lnTo>
                    <a:pt x="1163" y="483"/>
                  </a:lnTo>
                  <a:lnTo>
                    <a:pt x="1169" y="477"/>
                  </a:lnTo>
                  <a:lnTo>
                    <a:pt x="1175" y="471"/>
                  </a:lnTo>
                  <a:lnTo>
                    <a:pt x="1175" y="463"/>
                  </a:lnTo>
                  <a:lnTo>
                    <a:pt x="1175" y="451"/>
                  </a:lnTo>
                  <a:lnTo>
                    <a:pt x="1175" y="438"/>
                  </a:lnTo>
                  <a:lnTo>
                    <a:pt x="1181" y="432"/>
                  </a:lnTo>
                  <a:lnTo>
                    <a:pt x="1181" y="418"/>
                  </a:lnTo>
                  <a:lnTo>
                    <a:pt x="1181" y="406"/>
                  </a:lnTo>
                  <a:lnTo>
                    <a:pt x="1181" y="380"/>
                  </a:lnTo>
                  <a:lnTo>
                    <a:pt x="1187" y="367"/>
                  </a:lnTo>
                  <a:lnTo>
                    <a:pt x="1187" y="348"/>
                  </a:lnTo>
                  <a:lnTo>
                    <a:pt x="1187" y="329"/>
                  </a:lnTo>
                  <a:lnTo>
                    <a:pt x="1187" y="309"/>
                  </a:lnTo>
                  <a:lnTo>
                    <a:pt x="1193" y="270"/>
                  </a:lnTo>
                  <a:lnTo>
                    <a:pt x="1193" y="226"/>
                  </a:lnTo>
                  <a:lnTo>
                    <a:pt x="1193" y="193"/>
                  </a:lnTo>
                  <a:lnTo>
                    <a:pt x="1193" y="181"/>
                  </a:lnTo>
                  <a:lnTo>
                    <a:pt x="1193" y="187"/>
                  </a:lnTo>
                  <a:lnTo>
                    <a:pt x="1199" y="226"/>
                  </a:lnTo>
                  <a:lnTo>
                    <a:pt x="1199" y="284"/>
                  </a:lnTo>
                  <a:lnTo>
                    <a:pt x="1199" y="354"/>
                  </a:lnTo>
                  <a:lnTo>
                    <a:pt x="1199" y="432"/>
                  </a:lnTo>
                  <a:lnTo>
                    <a:pt x="1204" y="490"/>
                  </a:lnTo>
                  <a:lnTo>
                    <a:pt x="1204" y="541"/>
                  </a:lnTo>
                  <a:lnTo>
                    <a:pt x="1204" y="574"/>
                  </a:lnTo>
                  <a:lnTo>
                    <a:pt x="1204" y="599"/>
                  </a:lnTo>
                  <a:lnTo>
                    <a:pt x="1210" y="618"/>
                  </a:lnTo>
                  <a:lnTo>
                    <a:pt x="1210" y="632"/>
                  </a:lnTo>
                  <a:lnTo>
                    <a:pt x="1210" y="650"/>
                  </a:lnTo>
                  <a:lnTo>
                    <a:pt x="1210" y="663"/>
                  </a:lnTo>
                  <a:lnTo>
                    <a:pt x="1210" y="669"/>
                  </a:lnTo>
                  <a:lnTo>
                    <a:pt x="1216" y="677"/>
                  </a:lnTo>
                  <a:lnTo>
                    <a:pt x="1216" y="683"/>
                  </a:lnTo>
                  <a:lnTo>
                    <a:pt x="1222" y="689"/>
                  </a:lnTo>
                  <a:lnTo>
                    <a:pt x="1222" y="696"/>
                  </a:lnTo>
                  <a:lnTo>
                    <a:pt x="1222" y="702"/>
                  </a:lnTo>
                  <a:lnTo>
                    <a:pt x="1222" y="722"/>
                  </a:lnTo>
                  <a:lnTo>
                    <a:pt x="1228" y="741"/>
                  </a:lnTo>
                  <a:lnTo>
                    <a:pt x="1228" y="760"/>
                  </a:lnTo>
                  <a:lnTo>
                    <a:pt x="1228" y="766"/>
                  </a:lnTo>
                  <a:lnTo>
                    <a:pt x="1228" y="780"/>
                  </a:lnTo>
                  <a:lnTo>
                    <a:pt x="1228" y="792"/>
                  </a:lnTo>
                  <a:lnTo>
                    <a:pt x="1234" y="799"/>
                  </a:lnTo>
                  <a:lnTo>
                    <a:pt x="1234" y="805"/>
                  </a:lnTo>
                  <a:lnTo>
                    <a:pt x="1234" y="819"/>
                  </a:lnTo>
                  <a:lnTo>
                    <a:pt x="1234" y="825"/>
                  </a:lnTo>
                  <a:lnTo>
                    <a:pt x="1239" y="831"/>
                  </a:lnTo>
                  <a:lnTo>
                    <a:pt x="1245" y="838"/>
                  </a:lnTo>
                  <a:lnTo>
                    <a:pt x="1245" y="831"/>
                  </a:lnTo>
                  <a:lnTo>
                    <a:pt x="1251" y="825"/>
                  </a:lnTo>
                  <a:lnTo>
                    <a:pt x="1251" y="831"/>
                  </a:lnTo>
                  <a:lnTo>
                    <a:pt x="1257" y="825"/>
                  </a:lnTo>
                  <a:lnTo>
                    <a:pt x="1257" y="831"/>
                  </a:lnTo>
                  <a:lnTo>
                    <a:pt x="1263" y="838"/>
                  </a:lnTo>
                  <a:lnTo>
                    <a:pt x="1269" y="844"/>
                  </a:lnTo>
                  <a:lnTo>
                    <a:pt x="1269" y="838"/>
                  </a:lnTo>
                  <a:lnTo>
                    <a:pt x="1275" y="844"/>
                  </a:lnTo>
                  <a:lnTo>
                    <a:pt x="1280" y="838"/>
                  </a:lnTo>
                  <a:lnTo>
                    <a:pt x="1286" y="831"/>
                  </a:lnTo>
                  <a:lnTo>
                    <a:pt x="1292" y="825"/>
                  </a:lnTo>
                  <a:lnTo>
                    <a:pt x="1292" y="831"/>
                  </a:lnTo>
                  <a:lnTo>
                    <a:pt x="1298" y="838"/>
                  </a:lnTo>
                  <a:lnTo>
                    <a:pt x="1304" y="831"/>
                  </a:lnTo>
                  <a:lnTo>
                    <a:pt x="1310" y="838"/>
                  </a:lnTo>
                  <a:lnTo>
                    <a:pt x="1310" y="844"/>
                  </a:lnTo>
                  <a:lnTo>
                    <a:pt x="1310" y="838"/>
                  </a:lnTo>
                  <a:lnTo>
                    <a:pt x="1315" y="831"/>
                  </a:lnTo>
                  <a:lnTo>
                    <a:pt x="1321" y="838"/>
                  </a:lnTo>
                  <a:lnTo>
                    <a:pt x="1327" y="831"/>
                  </a:lnTo>
                  <a:lnTo>
                    <a:pt x="1327" y="825"/>
                  </a:lnTo>
                  <a:lnTo>
                    <a:pt x="1333" y="831"/>
                  </a:lnTo>
                  <a:lnTo>
                    <a:pt x="1339" y="838"/>
                  </a:lnTo>
                  <a:lnTo>
                    <a:pt x="1339" y="831"/>
                  </a:lnTo>
                  <a:lnTo>
                    <a:pt x="1339" y="825"/>
                  </a:lnTo>
                  <a:lnTo>
                    <a:pt x="1345" y="819"/>
                  </a:lnTo>
                  <a:lnTo>
                    <a:pt x="1345" y="825"/>
                  </a:lnTo>
                  <a:lnTo>
                    <a:pt x="1345" y="831"/>
                  </a:lnTo>
                  <a:lnTo>
                    <a:pt x="1351" y="825"/>
                  </a:lnTo>
                  <a:lnTo>
                    <a:pt x="1356" y="825"/>
                  </a:lnTo>
                  <a:lnTo>
                    <a:pt x="1362" y="819"/>
                  </a:lnTo>
                  <a:lnTo>
                    <a:pt x="1368" y="825"/>
                  </a:lnTo>
                  <a:lnTo>
                    <a:pt x="1374" y="819"/>
                  </a:lnTo>
                  <a:lnTo>
                    <a:pt x="1374" y="811"/>
                  </a:lnTo>
                  <a:lnTo>
                    <a:pt x="1374" y="819"/>
                  </a:lnTo>
                  <a:lnTo>
                    <a:pt x="1380" y="825"/>
                  </a:lnTo>
                  <a:lnTo>
                    <a:pt x="1380" y="819"/>
                  </a:lnTo>
                  <a:lnTo>
                    <a:pt x="1386" y="811"/>
                  </a:lnTo>
                  <a:lnTo>
                    <a:pt x="1386" y="819"/>
                  </a:lnTo>
                  <a:lnTo>
                    <a:pt x="1391" y="825"/>
                  </a:lnTo>
                  <a:lnTo>
                    <a:pt x="1397" y="819"/>
                  </a:lnTo>
                  <a:lnTo>
                    <a:pt x="1403" y="825"/>
                  </a:lnTo>
                  <a:lnTo>
                    <a:pt x="1409" y="819"/>
                  </a:lnTo>
                  <a:lnTo>
                    <a:pt x="1409" y="811"/>
                  </a:lnTo>
                  <a:lnTo>
                    <a:pt x="1415" y="819"/>
                  </a:lnTo>
                  <a:lnTo>
                    <a:pt x="1415" y="811"/>
                  </a:lnTo>
                  <a:lnTo>
                    <a:pt x="1421" y="805"/>
                  </a:lnTo>
                  <a:lnTo>
                    <a:pt x="1427" y="811"/>
                  </a:lnTo>
                  <a:lnTo>
                    <a:pt x="1432" y="819"/>
                  </a:lnTo>
                  <a:lnTo>
                    <a:pt x="1438" y="811"/>
                  </a:lnTo>
                  <a:lnTo>
                    <a:pt x="1444" y="819"/>
                  </a:lnTo>
                  <a:lnTo>
                    <a:pt x="1450" y="811"/>
                  </a:lnTo>
                  <a:lnTo>
                    <a:pt x="1456" y="819"/>
                  </a:lnTo>
                  <a:lnTo>
                    <a:pt x="1462" y="811"/>
                  </a:lnTo>
                  <a:lnTo>
                    <a:pt x="1462" y="805"/>
                  </a:lnTo>
                  <a:lnTo>
                    <a:pt x="1468" y="811"/>
                  </a:lnTo>
                  <a:lnTo>
                    <a:pt x="1473" y="805"/>
                  </a:lnTo>
                  <a:lnTo>
                    <a:pt x="1479" y="799"/>
                  </a:lnTo>
                  <a:lnTo>
                    <a:pt x="1485" y="805"/>
                  </a:lnTo>
                  <a:lnTo>
                    <a:pt x="1491" y="811"/>
                  </a:lnTo>
                  <a:lnTo>
                    <a:pt x="1497" y="805"/>
                  </a:lnTo>
                  <a:lnTo>
                    <a:pt x="1503" y="799"/>
                  </a:lnTo>
                  <a:lnTo>
                    <a:pt x="1503" y="792"/>
                  </a:lnTo>
                  <a:lnTo>
                    <a:pt x="1508" y="799"/>
                  </a:lnTo>
                  <a:lnTo>
                    <a:pt x="1508" y="805"/>
                  </a:lnTo>
                  <a:lnTo>
                    <a:pt x="1514" y="811"/>
                  </a:lnTo>
                  <a:lnTo>
                    <a:pt x="1514" y="805"/>
                  </a:lnTo>
                  <a:lnTo>
                    <a:pt x="1514" y="799"/>
                  </a:lnTo>
                  <a:lnTo>
                    <a:pt x="1520" y="792"/>
                  </a:lnTo>
                  <a:lnTo>
                    <a:pt x="1526" y="799"/>
                  </a:lnTo>
                  <a:lnTo>
                    <a:pt x="1532" y="805"/>
                  </a:lnTo>
                  <a:lnTo>
                    <a:pt x="1532" y="799"/>
                  </a:lnTo>
                  <a:lnTo>
                    <a:pt x="1532" y="792"/>
                  </a:lnTo>
                  <a:lnTo>
                    <a:pt x="1538" y="799"/>
                  </a:lnTo>
                  <a:lnTo>
                    <a:pt x="1538" y="805"/>
                  </a:lnTo>
                  <a:lnTo>
                    <a:pt x="1544" y="799"/>
                  </a:lnTo>
                  <a:lnTo>
                    <a:pt x="1549" y="792"/>
                  </a:lnTo>
                  <a:lnTo>
                    <a:pt x="1555" y="792"/>
                  </a:lnTo>
                  <a:lnTo>
                    <a:pt x="1561" y="786"/>
                  </a:lnTo>
                  <a:lnTo>
                    <a:pt x="1567" y="792"/>
                  </a:lnTo>
                  <a:lnTo>
                    <a:pt x="1567" y="799"/>
                  </a:lnTo>
                  <a:lnTo>
                    <a:pt x="1573" y="792"/>
                  </a:lnTo>
                  <a:lnTo>
                    <a:pt x="1573" y="786"/>
                  </a:lnTo>
                  <a:lnTo>
                    <a:pt x="1573" y="780"/>
                  </a:lnTo>
                  <a:lnTo>
                    <a:pt x="1579" y="786"/>
                  </a:lnTo>
                  <a:lnTo>
                    <a:pt x="1579" y="792"/>
                  </a:lnTo>
                  <a:lnTo>
                    <a:pt x="1579" y="799"/>
                  </a:lnTo>
                  <a:lnTo>
                    <a:pt x="1584" y="792"/>
                  </a:lnTo>
                  <a:lnTo>
                    <a:pt x="1584" y="786"/>
                  </a:lnTo>
                  <a:lnTo>
                    <a:pt x="1590" y="780"/>
                  </a:lnTo>
                  <a:lnTo>
                    <a:pt x="1596" y="786"/>
                  </a:lnTo>
                  <a:lnTo>
                    <a:pt x="1596" y="780"/>
                  </a:lnTo>
                  <a:lnTo>
                    <a:pt x="1596" y="772"/>
                  </a:lnTo>
                  <a:lnTo>
                    <a:pt x="1602" y="780"/>
                  </a:lnTo>
                  <a:lnTo>
                    <a:pt x="1608" y="786"/>
                  </a:lnTo>
                  <a:lnTo>
                    <a:pt x="1608" y="792"/>
                  </a:lnTo>
                  <a:lnTo>
                    <a:pt x="1614" y="780"/>
                  </a:lnTo>
                  <a:lnTo>
                    <a:pt x="1614" y="772"/>
                  </a:lnTo>
                  <a:lnTo>
                    <a:pt x="1614" y="766"/>
                  </a:lnTo>
                  <a:lnTo>
                    <a:pt x="1620" y="772"/>
                  </a:lnTo>
                  <a:lnTo>
                    <a:pt x="1620" y="780"/>
                  </a:lnTo>
                  <a:lnTo>
                    <a:pt x="1625" y="772"/>
                  </a:lnTo>
                  <a:lnTo>
                    <a:pt x="1631" y="766"/>
                  </a:lnTo>
                  <a:lnTo>
                    <a:pt x="1637" y="772"/>
                  </a:lnTo>
                  <a:lnTo>
                    <a:pt x="1643" y="772"/>
                  </a:lnTo>
                  <a:lnTo>
                    <a:pt x="1649" y="766"/>
                  </a:lnTo>
                  <a:lnTo>
                    <a:pt x="1655" y="772"/>
                  </a:lnTo>
                  <a:lnTo>
                    <a:pt x="1660" y="766"/>
                  </a:lnTo>
                  <a:lnTo>
                    <a:pt x="1666" y="772"/>
                  </a:lnTo>
                  <a:lnTo>
                    <a:pt x="1666" y="780"/>
                  </a:lnTo>
                  <a:lnTo>
                    <a:pt x="1672" y="772"/>
                  </a:lnTo>
                  <a:lnTo>
                    <a:pt x="1678" y="766"/>
                  </a:lnTo>
                  <a:lnTo>
                    <a:pt x="1678" y="772"/>
                  </a:lnTo>
                  <a:lnTo>
                    <a:pt x="1684" y="766"/>
                  </a:lnTo>
                  <a:lnTo>
                    <a:pt x="1684" y="760"/>
                  </a:lnTo>
                  <a:lnTo>
                    <a:pt x="1684" y="766"/>
                  </a:lnTo>
                  <a:lnTo>
                    <a:pt x="1690" y="760"/>
                  </a:lnTo>
                  <a:lnTo>
                    <a:pt x="1696" y="766"/>
                  </a:lnTo>
                  <a:lnTo>
                    <a:pt x="1701" y="772"/>
                  </a:lnTo>
                  <a:lnTo>
                    <a:pt x="1701" y="766"/>
                  </a:lnTo>
                  <a:lnTo>
                    <a:pt x="1707" y="760"/>
                  </a:lnTo>
                  <a:lnTo>
                    <a:pt x="1713" y="766"/>
                  </a:lnTo>
                  <a:lnTo>
                    <a:pt x="1713" y="760"/>
                  </a:lnTo>
                  <a:lnTo>
                    <a:pt x="1719" y="766"/>
                  </a:lnTo>
                  <a:lnTo>
                    <a:pt x="1725" y="760"/>
                  </a:lnTo>
                  <a:lnTo>
                    <a:pt x="1731" y="753"/>
                  </a:lnTo>
                  <a:lnTo>
                    <a:pt x="1731" y="747"/>
                  </a:lnTo>
                  <a:lnTo>
                    <a:pt x="1737" y="753"/>
                  </a:lnTo>
                  <a:lnTo>
                    <a:pt x="1742" y="760"/>
                  </a:lnTo>
                  <a:lnTo>
                    <a:pt x="1742" y="766"/>
                  </a:lnTo>
                  <a:lnTo>
                    <a:pt x="1748" y="760"/>
                  </a:lnTo>
                  <a:lnTo>
                    <a:pt x="1754" y="753"/>
                  </a:lnTo>
                  <a:lnTo>
                    <a:pt x="1754" y="747"/>
                  </a:lnTo>
                  <a:lnTo>
                    <a:pt x="1760" y="753"/>
                  </a:lnTo>
                  <a:lnTo>
                    <a:pt x="1766" y="760"/>
                  </a:lnTo>
                  <a:lnTo>
                    <a:pt x="1772" y="753"/>
                  </a:lnTo>
                  <a:lnTo>
                    <a:pt x="1772" y="747"/>
                  </a:lnTo>
                  <a:lnTo>
                    <a:pt x="1777" y="741"/>
                  </a:lnTo>
                  <a:lnTo>
                    <a:pt x="1777" y="747"/>
                  </a:lnTo>
                  <a:lnTo>
                    <a:pt x="1777" y="753"/>
                  </a:lnTo>
                  <a:lnTo>
                    <a:pt x="1783" y="747"/>
                  </a:lnTo>
                  <a:lnTo>
                    <a:pt x="1783" y="741"/>
                  </a:lnTo>
                  <a:lnTo>
                    <a:pt x="1783" y="753"/>
                  </a:lnTo>
                  <a:lnTo>
                    <a:pt x="1789" y="747"/>
                  </a:lnTo>
                  <a:lnTo>
                    <a:pt x="1795" y="741"/>
                  </a:lnTo>
                  <a:lnTo>
                    <a:pt x="1801" y="747"/>
                  </a:lnTo>
                  <a:lnTo>
                    <a:pt x="1801" y="741"/>
                  </a:lnTo>
                  <a:lnTo>
                    <a:pt x="1807" y="747"/>
                  </a:lnTo>
                  <a:lnTo>
                    <a:pt x="1813" y="741"/>
                  </a:lnTo>
                  <a:lnTo>
                    <a:pt x="1818" y="747"/>
                  </a:lnTo>
                  <a:lnTo>
                    <a:pt x="1818" y="741"/>
                  </a:lnTo>
                  <a:lnTo>
                    <a:pt x="1824" y="735"/>
                  </a:lnTo>
                  <a:lnTo>
                    <a:pt x="1830" y="741"/>
                  </a:lnTo>
                  <a:lnTo>
                    <a:pt x="1836" y="735"/>
                  </a:lnTo>
                  <a:lnTo>
                    <a:pt x="1842" y="728"/>
                  </a:lnTo>
                  <a:lnTo>
                    <a:pt x="1842" y="735"/>
                  </a:lnTo>
                  <a:lnTo>
                    <a:pt x="1848" y="728"/>
                  </a:lnTo>
                  <a:lnTo>
                    <a:pt x="1848" y="735"/>
                  </a:lnTo>
                  <a:lnTo>
                    <a:pt x="1853" y="728"/>
                  </a:lnTo>
                  <a:lnTo>
                    <a:pt x="1859" y="735"/>
                  </a:lnTo>
                  <a:lnTo>
                    <a:pt x="1865" y="728"/>
                  </a:lnTo>
                  <a:lnTo>
                    <a:pt x="1865" y="735"/>
                  </a:lnTo>
                  <a:lnTo>
                    <a:pt x="1865" y="741"/>
                  </a:lnTo>
                  <a:lnTo>
                    <a:pt x="1871" y="735"/>
                  </a:lnTo>
                  <a:lnTo>
                    <a:pt x="1877" y="728"/>
                  </a:lnTo>
                  <a:lnTo>
                    <a:pt x="1883" y="735"/>
                  </a:lnTo>
                  <a:lnTo>
                    <a:pt x="1889" y="728"/>
                  </a:lnTo>
                  <a:lnTo>
                    <a:pt x="1894" y="722"/>
                  </a:lnTo>
                  <a:lnTo>
                    <a:pt x="1900" y="715"/>
                  </a:lnTo>
                  <a:lnTo>
                    <a:pt x="1900" y="722"/>
                  </a:lnTo>
                  <a:lnTo>
                    <a:pt x="1900" y="728"/>
                  </a:lnTo>
                  <a:lnTo>
                    <a:pt x="1906" y="722"/>
                  </a:lnTo>
                  <a:lnTo>
                    <a:pt x="1912" y="715"/>
                  </a:lnTo>
                  <a:lnTo>
                    <a:pt x="1918" y="708"/>
                  </a:lnTo>
                  <a:lnTo>
                    <a:pt x="1918" y="715"/>
                  </a:lnTo>
                  <a:lnTo>
                    <a:pt x="1924" y="722"/>
                  </a:lnTo>
                  <a:lnTo>
                    <a:pt x="1930" y="715"/>
                  </a:lnTo>
                  <a:lnTo>
                    <a:pt x="1935" y="722"/>
                  </a:lnTo>
                  <a:lnTo>
                    <a:pt x="1941" y="715"/>
                  </a:lnTo>
                  <a:lnTo>
                    <a:pt x="1941" y="708"/>
                  </a:lnTo>
                  <a:lnTo>
                    <a:pt x="1941" y="702"/>
                  </a:lnTo>
                  <a:lnTo>
                    <a:pt x="1947" y="708"/>
                  </a:lnTo>
                  <a:lnTo>
                    <a:pt x="1947" y="715"/>
                  </a:lnTo>
                  <a:lnTo>
                    <a:pt x="1953" y="708"/>
                  </a:lnTo>
                  <a:lnTo>
                    <a:pt x="1953" y="715"/>
                  </a:lnTo>
                  <a:lnTo>
                    <a:pt x="1959" y="708"/>
                  </a:lnTo>
                  <a:lnTo>
                    <a:pt x="1959" y="702"/>
                  </a:lnTo>
                  <a:lnTo>
                    <a:pt x="1959" y="708"/>
                  </a:lnTo>
                  <a:lnTo>
                    <a:pt x="1965" y="702"/>
                  </a:lnTo>
                  <a:lnTo>
                    <a:pt x="1970" y="708"/>
                  </a:lnTo>
                  <a:lnTo>
                    <a:pt x="1976" y="702"/>
                  </a:lnTo>
                  <a:lnTo>
                    <a:pt x="1976" y="708"/>
                  </a:lnTo>
                  <a:lnTo>
                    <a:pt x="1982" y="702"/>
                  </a:lnTo>
                  <a:lnTo>
                    <a:pt x="1988" y="696"/>
                  </a:lnTo>
                  <a:lnTo>
                    <a:pt x="1994" y="702"/>
                  </a:lnTo>
                  <a:lnTo>
                    <a:pt x="1994" y="696"/>
                  </a:lnTo>
                  <a:lnTo>
                    <a:pt x="2000" y="702"/>
                  </a:lnTo>
                  <a:lnTo>
                    <a:pt x="2000" y="708"/>
                  </a:lnTo>
                  <a:lnTo>
                    <a:pt x="2000" y="702"/>
                  </a:lnTo>
                  <a:lnTo>
                    <a:pt x="2006" y="696"/>
                  </a:lnTo>
                  <a:lnTo>
                    <a:pt x="2011" y="689"/>
                  </a:lnTo>
                  <a:lnTo>
                    <a:pt x="2017" y="696"/>
                  </a:lnTo>
                  <a:lnTo>
                    <a:pt x="2017" y="689"/>
                  </a:lnTo>
                  <a:lnTo>
                    <a:pt x="2017" y="696"/>
                  </a:lnTo>
                  <a:lnTo>
                    <a:pt x="2017" y="689"/>
                  </a:lnTo>
                  <a:lnTo>
                    <a:pt x="2023" y="696"/>
                  </a:lnTo>
                  <a:lnTo>
                    <a:pt x="2023" y="689"/>
                  </a:lnTo>
                  <a:lnTo>
                    <a:pt x="2023" y="696"/>
                  </a:lnTo>
                  <a:lnTo>
                    <a:pt x="2029" y="689"/>
                  </a:lnTo>
                  <a:lnTo>
                    <a:pt x="2035" y="696"/>
                  </a:lnTo>
                  <a:lnTo>
                    <a:pt x="2041" y="689"/>
                  </a:lnTo>
                  <a:lnTo>
                    <a:pt x="2046" y="696"/>
                  </a:lnTo>
                  <a:lnTo>
                    <a:pt x="2052" y="689"/>
                  </a:lnTo>
                  <a:lnTo>
                    <a:pt x="2052" y="683"/>
                  </a:lnTo>
                  <a:lnTo>
                    <a:pt x="2058" y="689"/>
                  </a:lnTo>
                  <a:lnTo>
                    <a:pt x="2058" y="696"/>
                  </a:lnTo>
                  <a:lnTo>
                    <a:pt x="2064" y="689"/>
                  </a:lnTo>
                  <a:lnTo>
                    <a:pt x="2070" y="696"/>
                  </a:lnTo>
                  <a:lnTo>
                    <a:pt x="2070" y="689"/>
                  </a:lnTo>
                  <a:lnTo>
                    <a:pt x="2076" y="696"/>
                  </a:lnTo>
                  <a:lnTo>
                    <a:pt x="2082" y="689"/>
                  </a:lnTo>
                  <a:lnTo>
                    <a:pt x="2087" y="683"/>
                  </a:lnTo>
                  <a:lnTo>
                    <a:pt x="2087" y="677"/>
                  </a:lnTo>
                  <a:lnTo>
                    <a:pt x="2093" y="683"/>
                  </a:lnTo>
                  <a:lnTo>
                    <a:pt x="2099" y="677"/>
                  </a:lnTo>
                  <a:lnTo>
                    <a:pt x="2099" y="669"/>
                  </a:lnTo>
                  <a:lnTo>
                    <a:pt x="2099" y="683"/>
                  </a:lnTo>
                  <a:lnTo>
                    <a:pt x="2105" y="677"/>
                  </a:lnTo>
                  <a:lnTo>
                    <a:pt x="2111" y="669"/>
                  </a:lnTo>
                  <a:lnTo>
                    <a:pt x="2117" y="677"/>
                  </a:lnTo>
                  <a:lnTo>
                    <a:pt x="2122" y="669"/>
                  </a:lnTo>
                  <a:lnTo>
                    <a:pt x="2122" y="663"/>
                  </a:lnTo>
                  <a:lnTo>
                    <a:pt x="2128" y="657"/>
                  </a:lnTo>
                  <a:lnTo>
                    <a:pt x="2128" y="663"/>
                  </a:lnTo>
                  <a:lnTo>
                    <a:pt x="2128" y="669"/>
                  </a:lnTo>
                  <a:lnTo>
                    <a:pt x="2134" y="677"/>
                  </a:lnTo>
                  <a:lnTo>
                    <a:pt x="2134" y="669"/>
                  </a:lnTo>
                  <a:lnTo>
                    <a:pt x="2134" y="663"/>
                  </a:lnTo>
                  <a:lnTo>
                    <a:pt x="2134" y="669"/>
                  </a:lnTo>
                  <a:lnTo>
                    <a:pt x="2140" y="677"/>
                  </a:lnTo>
                  <a:lnTo>
                    <a:pt x="2140" y="683"/>
                  </a:lnTo>
                  <a:lnTo>
                    <a:pt x="2146" y="677"/>
                  </a:lnTo>
                  <a:lnTo>
                    <a:pt x="2146" y="683"/>
                  </a:lnTo>
                  <a:lnTo>
                    <a:pt x="2152" y="677"/>
                  </a:lnTo>
                  <a:lnTo>
                    <a:pt x="2152" y="669"/>
                  </a:lnTo>
                  <a:lnTo>
                    <a:pt x="2158" y="677"/>
                  </a:lnTo>
                  <a:lnTo>
                    <a:pt x="2163" y="669"/>
                  </a:lnTo>
                  <a:lnTo>
                    <a:pt x="2169" y="677"/>
                  </a:lnTo>
                  <a:lnTo>
                    <a:pt x="2175" y="669"/>
                  </a:lnTo>
                  <a:lnTo>
                    <a:pt x="2175" y="663"/>
                  </a:lnTo>
                  <a:lnTo>
                    <a:pt x="2181" y="669"/>
                  </a:lnTo>
                  <a:lnTo>
                    <a:pt x="2187" y="669"/>
                  </a:lnTo>
                  <a:lnTo>
                    <a:pt x="2193" y="663"/>
                  </a:lnTo>
                  <a:lnTo>
                    <a:pt x="2193" y="657"/>
                  </a:lnTo>
                  <a:lnTo>
                    <a:pt x="2193" y="663"/>
                  </a:lnTo>
                  <a:lnTo>
                    <a:pt x="2199" y="669"/>
                  </a:lnTo>
                  <a:lnTo>
                    <a:pt x="2199" y="663"/>
                  </a:lnTo>
                  <a:lnTo>
                    <a:pt x="2199" y="657"/>
                  </a:lnTo>
                  <a:lnTo>
                    <a:pt x="2204" y="650"/>
                  </a:lnTo>
                  <a:lnTo>
                    <a:pt x="2204" y="657"/>
                  </a:lnTo>
                  <a:lnTo>
                    <a:pt x="2204" y="663"/>
                  </a:lnTo>
                  <a:lnTo>
                    <a:pt x="2210" y="669"/>
                  </a:lnTo>
                  <a:lnTo>
                    <a:pt x="2210" y="663"/>
                  </a:lnTo>
                  <a:lnTo>
                    <a:pt x="2216" y="669"/>
                  </a:lnTo>
                  <a:lnTo>
                    <a:pt x="2222" y="663"/>
                  </a:lnTo>
                  <a:lnTo>
                    <a:pt x="2228" y="669"/>
                  </a:lnTo>
                  <a:lnTo>
                    <a:pt x="2228" y="677"/>
                  </a:lnTo>
                  <a:lnTo>
                    <a:pt x="2228" y="669"/>
                  </a:lnTo>
                  <a:lnTo>
                    <a:pt x="2228" y="663"/>
                  </a:lnTo>
                  <a:lnTo>
                    <a:pt x="2234" y="657"/>
                  </a:lnTo>
                  <a:lnTo>
                    <a:pt x="2234" y="650"/>
                  </a:lnTo>
                  <a:lnTo>
                    <a:pt x="2239" y="657"/>
                  </a:lnTo>
                  <a:lnTo>
                    <a:pt x="2245" y="663"/>
                  </a:lnTo>
                  <a:lnTo>
                    <a:pt x="2251" y="657"/>
                  </a:lnTo>
                  <a:lnTo>
                    <a:pt x="2251" y="663"/>
                  </a:lnTo>
                  <a:lnTo>
                    <a:pt x="2257" y="657"/>
                  </a:lnTo>
                  <a:lnTo>
                    <a:pt x="2257" y="663"/>
                  </a:lnTo>
                  <a:lnTo>
                    <a:pt x="2257" y="657"/>
                  </a:lnTo>
                  <a:lnTo>
                    <a:pt x="2263" y="650"/>
                  </a:lnTo>
                  <a:lnTo>
                    <a:pt x="2269" y="657"/>
                  </a:lnTo>
                  <a:lnTo>
                    <a:pt x="2275" y="650"/>
                  </a:lnTo>
                  <a:lnTo>
                    <a:pt x="2275" y="657"/>
                  </a:lnTo>
                  <a:lnTo>
                    <a:pt x="2280" y="663"/>
                  </a:lnTo>
                  <a:lnTo>
                    <a:pt x="2280" y="657"/>
                  </a:lnTo>
                  <a:lnTo>
                    <a:pt x="2280" y="644"/>
                  </a:lnTo>
                  <a:lnTo>
                    <a:pt x="2286" y="650"/>
                  </a:lnTo>
                  <a:lnTo>
                    <a:pt x="2286" y="657"/>
                  </a:lnTo>
                  <a:lnTo>
                    <a:pt x="2286" y="650"/>
                  </a:lnTo>
                  <a:lnTo>
                    <a:pt x="2286" y="644"/>
                  </a:lnTo>
                  <a:lnTo>
                    <a:pt x="2292" y="638"/>
                  </a:lnTo>
                  <a:lnTo>
                    <a:pt x="2292" y="650"/>
                  </a:lnTo>
                  <a:lnTo>
                    <a:pt x="2298" y="657"/>
                  </a:lnTo>
                  <a:lnTo>
                    <a:pt x="2304" y="650"/>
                  </a:lnTo>
                  <a:lnTo>
                    <a:pt x="2310" y="644"/>
                  </a:lnTo>
                  <a:lnTo>
                    <a:pt x="2310" y="650"/>
                  </a:lnTo>
                  <a:lnTo>
                    <a:pt x="2315" y="657"/>
                  </a:lnTo>
                  <a:lnTo>
                    <a:pt x="2315" y="650"/>
                  </a:lnTo>
                  <a:lnTo>
                    <a:pt x="2315" y="644"/>
                  </a:lnTo>
                  <a:lnTo>
                    <a:pt x="2321" y="650"/>
                  </a:lnTo>
                  <a:lnTo>
                    <a:pt x="2327" y="644"/>
                  </a:lnTo>
                  <a:lnTo>
                    <a:pt x="2333" y="638"/>
                  </a:lnTo>
                  <a:lnTo>
                    <a:pt x="2339" y="644"/>
                  </a:lnTo>
                  <a:lnTo>
                    <a:pt x="2345" y="650"/>
                  </a:lnTo>
                  <a:lnTo>
                    <a:pt x="2345" y="644"/>
                  </a:lnTo>
                  <a:lnTo>
                    <a:pt x="2351" y="638"/>
                  </a:lnTo>
                  <a:lnTo>
                    <a:pt x="2351" y="644"/>
                  </a:lnTo>
                  <a:lnTo>
                    <a:pt x="2356" y="638"/>
                  </a:lnTo>
                  <a:lnTo>
                    <a:pt x="2356" y="632"/>
                  </a:lnTo>
                  <a:lnTo>
                    <a:pt x="2356" y="638"/>
                  </a:lnTo>
                  <a:lnTo>
                    <a:pt x="2362" y="644"/>
                  </a:lnTo>
                  <a:lnTo>
                    <a:pt x="2368" y="638"/>
                  </a:lnTo>
                  <a:lnTo>
                    <a:pt x="2368" y="632"/>
                  </a:lnTo>
                  <a:lnTo>
                    <a:pt x="2374" y="638"/>
                  </a:lnTo>
                  <a:lnTo>
                    <a:pt x="2374" y="632"/>
                  </a:lnTo>
                  <a:lnTo>
                    <a:pt x="2374" y="625"/>
                  </a:lnTo>
                  <a:lnTo>
                    <a:pt x="2380" y="632"/>
                  </a:lnTo>
                  <a:lnTo>
                    <a:pt x="2380" y="638"/>
                  </a:lnTo>
                  <a:lnTo>
                    <a:pt x="2380" y="632"/>
                  </a:lnTo>
                  <a:lnTo>
                    <a:pt x="2386" y="625"/>
                  </a:lnTo>
                  <a:lnTo>
                    <a:pt x="2386" y="638"/>
                  </a:lnTo>
                  <a:lnTo>
                    <a:pt x="2391" y="632"/>
                  </a:lnTo>
                  <a:lnTo>
                    <a:pt x="2397" y="638"/>
                  </a:lnTo>
                  <a:lnTo>
                    <a:pt x="2403" y="632"/>
                  </a:lnTo>
                  <a:lnTo>
                    <a:pt x="2403" y="625"/>
                  </a:lnTo>
                  <a:lnTo>
                    <a:pt x="2403" y="618"/>
                  </a:lnTo>
                  <a:lnTo>
                    <a:pt x="2409" y="625"/>
                  </a:lnTo>
                  <a:lnTo>
                    <a:pt x="2409" y="632"/>
                  </a:lnTo>
                  <a:lnTo>
                    <a:pt x="2409" y="625"/>
                  </a:lnTo>
                  <a:lnTo>
                    <a:pt x="2415" y="618"/>
                  </a:lnTo>
                  <a:lnTo>
                    <a:pt x="2421" y="625"/>
                  </a:lnTo>
                  <a:lnTo>
                    <a:pt x="2427" y="625"/>
                  </a:lnTo>
                  <a:lnTo>
                    <a:pt x="2432" y="625"/>
                  </a:lnTo>
                  <a:lnTo>
                    <a:pt x="2432" y="612"/>
                  </a:lnTo>
                  <a:lnTo>
                    <a:pt x="2438" y="618"/>
                  </a:lnTo>
                  <a:lnTo>
                    <a:pt x="2438" y="625"/>
                  </a:lnTo>
                  <a:lnTo>
                    <a:pt x="2444" y="618"/>
                  </a:lnTo>
                  <a:lnTo>
                    <a:pt x="2444" y="612"/>
                  </a:lnTo>
                  <a:lnTo>
                    <a:pt x="2444" y="618"/>
                  </a:lnTo>
                  <a:lnTo>
                    <a:pt x="2450" y="625"/>
                  </a:lnTo>
                  <a:lnTo>
                    <a:pt x="2456" y="618"/>
                  </a:lnTo>
                  <a:lnTo>
                    <a:pt x="2456" y="612"/>
                  </a:lnTo>
                  <a:lnTo>
                    <a:pt x="2456" y="605"/>
                  </a:lnTo>
                  <a:lnTo>
                    <a:pt x="2462" y="612"/>
                  </a:lnTo>
                  <a:lnTo>
                    <a:pt x="2468" y="618"/>
                  </a:lnTo>
                  <a:lnTo>
                    <a:pt x="2468" y="612"/>
                  </a:lnTo>
                  <a:lnTo>
                    <a:pt x="2473" y="605"/>
                  </a:lnTo>
                  <a:lnTo>
                    <a:pt x="2473" y="599"/>
                  </a:lnTo>
                  <a:lnTo>
                    <a:pt x="2473" y="605"/>
                  </a:lnTo>
                  <a:lnTo>
                    <a:pt x="2479" y="612"/>
                  </a:lnTo>
                  <a:lnTo>
                    <a:pt x="2485" y="605"/>
                  </a:lnTo>
                  <a:lnTo>
                    <a:pt x="2491" y="612"/>
                  </a:lnTo>
                  <a:lnTo>
                    <a:pt x="2491" y="605"/>
                  </a:lnTo>
                  <a:lnTo>
                    <a:pt x="2497" y="599"/>
                  </a:lnTo>
                  <a:lnTo>
                    <a:pt x="2497" y="605"/>
                  </a:lnTo>
                  <a:lnTo>
                    <a:pt x="2503" y="612"/>
                  </a:lnTo>
                  <a:lnTo>
                    <a:pt x="2503" y="605"/>
                  </a:lnTo>
                  <a:lnTo>
                    <a:pt x="2503" y="612"/>
                  </a:lnTo>
                  <a:lnTo>
                    <a:pt x="2508" y="605"/>
                  </a:lnTo>
                  <a:lnTo>
                    <a:pt x="2514" y="599"/>
                  </a:lnTo>
                  <a:lnTo>
                    <a:pt x="2514" y="605"/>
                  </a:lnTo>
                  <a:lnTo>
                    <a:pt x="2520" y="599"/>
                  </a:lnTo>
                  <a:lnTo>
                    <a:pt x="2520" y="593"/>
                  </a:lnTo>
                  <a:lnTo>
                    <a:pt x="2520" y="586"/>
                  </a:lnTo>
                  <a:lnTo>
                    <a:pt x="2526" y="599"/>
                  </a:lnTo>
                  <a:lnTo>
                    <a:pt x="2526" y="605"/>
                  </a:lnTo>
                  <a:lnTo>
                    <a:pt x="2532" y="599"/>
                  </a:lnTo>
                  <a:lnTo>
                    <a:pt x="2532" y="605"/>
                  </a:lnTo>
                  <a:lnTo>
                    <a:pt x="2538" y="599"/>
                  </a:lnTo>
                  <a:lnTo>
                    <a:pt x="2544" y="605"/>
                  </a:lnTo>
                  <a:lnTo>
                    <a:pt x="2544" y="599"/>
                  </a:lnTo>
                  <a:lnTo>
                    <a:pt x="2544" y="593"/>
                  </a:lnTo>
                  <a:lnTo>
                    <a:pt x="2549" y="599"/>
                  </a:lnTo>
                  <a:lnTo>
                    <a:pt x="2549" y="605"/>
                  </a:lnTo>
                  <a:lnTo>
                    <a:pt x="2555" y="599"/>
                  </a:lnTo>
                  <a:lnTo>
                    <a:pt x="2561" y="593"/>
                  </a:lnTo>
                  <a:lnTo>
                    <a:pt x="2561" y="599"/>
                  </a:lnTo>
                  <a:lnTo>
                    <a:pt x="2567" y="593"/>
                  </a:lnTo>
                  <a:lnTo>
                    <a:pt x="2567" y="586"/>
                  </a:lnTo>
                  <a:lnTo>
                    <a:pt x="2567" y="593"/>
                  </a:lnTo>
                  <a:lnTo>
                    <a:pt x="2573" y="586"/>
                  </a:lnTo>
                  <a:lnTo>
                    <a:pt x="2573" y="593"/>
                  </a:lnTo>
                  <a:lnTo>
                    <a:pt x="2573" y="586"/>
                  </a:lnTo>
                  <a:lnTo>
                    <a:pt x="2579" y="580"/>
                  </a:lnTo>
                  <a:lnTo>
                    <a:pt x="2584" y="586"/>
                  </a:lnTo>
                  <a:lnTo>
                    <a:pt x="2590" y="586"/>
                  </a:lnTo>
                  <a:lnTo>
                    <a:pt x="2596" y="580"/>
                  </a:lnTo>
                  <a:lnTo>
                    <a:pt x="2602" y="574"/>
                  </a:lnTo>
                  <a:lnTo>
                    <a:pt x="2608" y="580"/>
                  </a:lnTo>
                  <a:lnTo>
                    <a:pt x="2608" y="574"/>
                  </a:lnTo>
                  <a:lnTo>
                    <a:pt x="2608" y="566"/>
                  </a:lnTo>
                  <a:lnTo>
                    <a:pt x="2614" y="574"/>
                  </a:lnTo>
                  <a:lnTo>
                    <a:pt x="2620" y="580"/>
                  </a:lnTo>
                  <a:lnTo>
                    <a:pt x="2620" y="574"/>
                  </a:lnTo>
                  <a:lnTo>
                    <a:pt x="2620" y="580"/>
                  </a:lnTo>
                  <a:lnTo>
                    <a:pt x="2625" y="574"/>
                  </a:lnTo>
                  <a:lnTo>
                    <a:pt x="2625" y="566"/>
                  </a:lnTo>
                  <a:lnTo>
                    <a:pt x="2625" y="580"/>
                  </a:lnTo>
                  <a:lnTo>
                    <a:pt x="2631" y="574"/>
                  </a:lnTo>
                  <a:lnTo>
                    <a:pt x="2637" y="566"/>
                  </a:lnTo>
                  <a:lnTo>
                    <a:pt x="2637" y="560"/>
                  </a:lnTo>
                  <a:lnTo>
                    <a:pt x="2637" y="566"/>
                  </a:lnTo>
                  <a:lnTo>
                    <a:pt x="2643" y="574"/>
                  </a:lnTo>
                  <a:lnTo>
                    <a:pt x="2643" y="580"/>
                  </a:lnTo>
                  <a:lnTo>
                    <a:pt x="2649" y="574"/>
                  </a:lnTo>
                  <a:lnTo>
                    <a:pt x="2655" y="566"/>
                  </a:lnTo>
                  <a:lnTo>
                    <a:pt x="2655" y="560"/>
                  </a:lnTo>
                  <a:lnTo>
                    <a:pt x="2655" y="566"/>
                  </a:lnTo>
                  <a:lnTo>
                    <a:pt x="2660" y="574"/>
                  </a:lnTo>
                  <a:lnTo>
                    <a:pt x="2666" y="566"/>
                  </a:lnTo>
                  <a:lnTo>
                    <a:pt x="2672" y="560"/>
                  </a:lnTo>
                  <a:lnTo>
                    <a:pt x="2678" y="560"/>
                  </a:lnTo>
                  <a:lnTo>
                    <a:pt x="2684" y="566"/>
                  </a:lnTo>
                  <a:lnTo>
                    <a:pt x="2690" y="560"/>
                  </a:lnTo>
                </a:path>
              </a:pathLst>
            </a:custGeom>
            <a:noFill/>
            <a:ln w="12700" cap="rnd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5126" name="Freeform 57"/>
            <p:cNvSpPr>
              <a:spLocks/>
            </p:cNvSpPr>
            <p:nvPr/>
          </p:nvSpPr>
          <p:spPr bwMode="auto">
            <a:xfrm>
              <a:off x="2909" y="984"/>
              <a:ext cx="2691" cy="1179"/>
            </a:xfrm>
            <a:custGeom>
              <a:avLst/>
              <a:gdLst>
                <a:gd name="T0" fmla="*/ 23 w 2691"/>
                <a:gd name="T1" fmla="*/ 869 h 1179"/>
                <a:gd name="T2" fmla="*/ 52 w 2691"/>
                <a:gd name="T3" fmla="*/ 985 h 1179"/>
                <a:gd name="T4" fmla="*/ 99 w 2691"/>
                <a:gd name="T5" fmla="*/ 1100 h 1179"/>
                <a:gd name="T6" fmla="*/ 140 w 2691"/>
                <a:gd name="T7" fmla="*/ 1120 h 1179"/>
                <a:gd name="T8" fmla="*/ 199 w 2691"/>
                <a:gd name="T9" fmla="*/ 1139 h 1179"/>
                <a:gd name="T10" fmla="*/ 239 w 2691"/>
                <a:gd name="T11" fmla="*/ 1133 h 1179"/>
                <a:gd name="T12" fmla="*/ 286 w 2691"/>
                <a:gd name="T13" fmla="*/ 1094 h 1179"/>
                <a:gd name="T14" fmla="*/ 321 w 2691"/>
                <a:gd name="T15" fmla="*/ 985 h 1179"/>
                <a:gd name="T16" fmla="*/ 351 w 2691"/>
                <a:gd name="T17" fmla="*/ 1165 h 1179"/>
                <a:gd name="T18" fmla="*/ 397 w 2691"/>
                <a:gd name="T19" fmla="*/ 1165 h 1179"/>
                <a:gd name="T20" fmla="*/ 438 w 2691"/>
                <a:gd name="T21" fmla="*/ 1133 h 1179"/>
                <a:gd name="T22" fmla="*/ 485 w 2691"/>
                <a:gd name="T23" fmla="*/ 1100 h 1179"/>
                <a:gd name="T24" fmla="*/ 520 w 2691"/>
                <a:gd name="T25" fmla="*/ 1062 h 1179"/>
                <a:gd name="T26" fmla="*/ 590 w 2691"/>
                <a:gd name="T27" fmla="*/ 978 h 1179"/>
                <a:gd name="T28" fmla="*/ 625 w 2691"/>
                <a:gd name="T29" fmla="*/ 927 h 1179"/>
                <a:gd name="T30" fmla="*/ 655 w 2691"/>
                <a:gd name="T31" fmla="*/ 908 h 1179"/>
                <a:gd name="T32" fmla="*/ 690 w 2691"/>
                <a:gd name="T33" fmla="*/ 1056 h 1179"/>
                <a:gd name="T34" fmla="*/ 737 w 2691"/>
                <a:gd name="T35" fmla="*/ 1024 h 1179"/>
                <a:gd name="T36" fmla="*/ 777 w 2691"/>
                <a:gd name="T37" fmla="*/ 966 h 1179"/>
                <a:gd name="T38" fmla="*/ 830 w 2691"/>
                <a:gd name="T39" fmla="*/ 908 h 1179"/>
                <a:gd name="T40" fmla="*/ 871 w 2691"/>
                <a:gd name="T41" fmla="*/ 863 h 1179"/>
                <a:gd name="T42" fmla="*/ 912 w 2691"/>
                <a:gd name="T43" fmla="*/ 779 h 1179"/>
                <a:gd name="T44" fmla="*/ 959 w 2691"/>
                <a:gd name="T45" fmla="*/ 721 h 1179"/>
                <a:gd name="T46" fmla="*/ 994 w 2691"/>
                <a:gd name="T47" fmla="*/ 612 h 1179"/>
                <a:gd name="T48" fmla="*/ 1023 w 2691"/>
                <a:gd name="T49" fmla="*/ 747 h 1179"/>
                <a:gd name="T50" fmla="*/ 1064 w 2691"/>
                <a:gd name="T51" fmla="*/ 715 h 1179"/>
                <a:gd name="T52" fmla="*/ 1093 w 2691"/>
                <a:gd name="T53" fmla="*/ 612 h 1179"/>
                <a:gd name="T54" fmla="*/ 1117 w 2691"/>
                <a:gd name="T55" fmla="*/ 837 h 1179"/>
                <a:gd name="T56" fmla="*/ 1158 w 2691"/>
                <a:gd name="T57" fmla="*/ 837 h 1179"/>
                <a:gd name="T58" fmla="*/ 1193 w 2691"/>
                <a:gd name="T59" fmla="*/ 573 h 1179"/>
                <a:gd name="T60" fmla="*/ 1216 w 2691"/>
                <a:gd name="T61" fmla="*/ 997 h 1179"/>
                <a:gd name="T62" fmla="*/ 1257 w 2691"/>
                <a:gd name="T63" fmla="*/ 1153 h 1179"/>
                <a:gd name="T64" fmla="*/ 1310 w 2691"/>
                <a:gd name="T65" fmla="*/ 1120 h 1179"/>
                <a:gd name="T66" fmla="*/ 1351 w 2691"/>
                <a:gd name="T67" fmla="*/ 1127 h 1179"/>
                <a:gd name="T68" fmla="*/ 1403 w 2691"/>
                <a:gd name="T69" fmla="*/ 1094 h 1179"/>
                <a:gd name="T70" fmla="*/ 1438 w 2691"/>
                <a:gd name="T71" fmla="*/ 1100 h 1179"/>
                <a:gd name="T72" fmla="*/ 1497 w 2691"/>
                <a:gd name="T73" fmla="*/ 1081 h 1179"/>
                <a:gd name="T74" fmla="*/ 1549 w 2691"/>
                <a:gd name="T75" fmla="*/ 1056 h 1179"/>
                <a:gd name="T76" fmla="*/ 1602 w 2691"/>
                <a:gd name="T77" fmla="*/ 1043 h 1179"/>
                <a:gd name="T78" fmla="*/ 1655 w 2691"/>
                <a:gd name="T79" fmla="*/ 1017 h 1179"/>
                <a:gd name="T80" fmla="*/ 1696 w 2691"/>
                <a:gd name="T81" fmla="*/ 997 h 1179"/>
                <a:gd name="T82" fmla="*/ 1742 w 2691"/>
                <a:gd name="T83" fmla="*/ 997 h 1179"/>
                <a:gd name="T84" fmla="*/ 1777 w 2691"/>
                <a:gd name="T85" fmla="*/ 972 h 1179"/>
                <a:gd name="T86" fmla="*/ 1830 w 2691"/>
                <a:gd name="T87" fmla="*/ 966 h 1179"/>
                <a:gd name="T88" fmla="*/ 1871 w 2691"/>
                <a:gd name="T89" fmla="*/ 947 h 1179"/>
                <a:gd name="T90" fmla="*/ 1906 w 2691"/>
                <a:gd name="T91" fmla="*/ 921 h 1179"/>
                <a:gd name="T92" fmla="*/ 1953 w 2691"/>
                <a:gd name="T93" fmla="*/ 902 h 1179"/>
                <a:gd name="T94" fmla="*/ 2006 w 2691"/>
                <a:gd name="T95" fmla="*/ 875 h 1179"/>
                <a:gd name="T96" fmla="*/ 2064 w 2691"/>
                <a:gd name="T97" fmla="*/ 863 h 1179"/>
                <a:gd name="T98" fmla="*/ 2122 w 2691"/>
                <a:gd name="T99" fmla="*/ 818 h 1179"/>
                <a:gd name="T100" fmla="*/ 2169 w 2691"/>
                <a:gd name="T101" fmla="*/ 863 h 1179"/>
                <a:gd name="T102" fmla="*/ 2222 w 2691"/>
                <a:gd name="T103" fmla="*/ 850 h 1179"/>
                <a:gd name="T104" fmla="*/ 2257 w 2691"/>
                <a:gd name="T105" fmla="*/ 830 h 1179"/>
                <a:gd name="T106" fmla="*/ 2321 w 2691"/>
                <a:gd name="T107" fmla="*/ 805 h 1179"/>
                <a:gd name="T108" fmla="*/ 2362 w 2691"/>
                <a:gd name="T109" fmla="*/ 799 h 1179"/>
                <a:gd name="T110" fmla="*/ 2432 w 2691"/>
                <a:gd name="T111" fmla="*/ 772 h 1179"/>
                <a:gd name="T112" fmla="*/ 2491 w 2691"/>
                <a:gd name="T113" fmla="*/ 760 h 1179"/>
                <a:gd name="T114" fmla="*/ 2526 w 2691"/>
                <a:gd name="T115" fmla="*/ 734 h 1179"/>
                <a:gd name="T116" fmla="*/ 2567 w 2691"/>
                <a:gd name="T117" fmla="*/ 727 h 1179"/>
                <a:gd name="T118" fmla="*/ 2620 w 2691"/>
                <a:gd name="T119" fmla="*/ 702 h 1179"/>
                <a:gd name="T120" fmla="*/ 2655 w 2691"/>
                <a:gd name="T121" fmla="*/ 696 h 117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691" h="1179">
                  <a:moveTo>
                    <a:pt x="0" y="0"/>
                  </a:moveTo>
                  <a:lnTo>
                    <a:pt x="0" y="128"/>
                  </a:lnTo>
                  <a:lnTo>
                    <a:pt x="0" y="257"/>
                  </a:lnTo>
                  <a:lnTo>
                    <a:pt x="6" y="367"/>
                  </a:lnTo>
                  <a:lnTo>
                    <a:pt x="6" y="463"/>
                  </a:lnTo>
                  <a:lnTo>
                    <a:pt x="6" y="547"/>
                  </a:lnTo>
                  <a:lnTo>
                    <a:pt x="6" y="624"/>
                  </a:lnTo>
                  <a:lnTo>
                    <a:pt x="11" y="688"/>
                  </a:lnTo>
                  <a:lnTo>
                    <a:pt x="11" y="734"/>
                  </a:lnTo>
                  <a:lnTo>
                    <a:pt x="11" y="772"/>
                  </a:lnTo>
                  <a:lnTo>
                    <a:pt x="11" y="791"/>
                  </a:lnTo>
                  <a:lnTo>
                    <a:pt x="17" y="811"/>
                  </a:lnTo>
                  <a:lnTo>
                    <a:pt x="17" y="824"/>
                  </a:lnTo>
                  <a:lnTo>
                    <a:pt x="17" y="837"/>
                  </a:lnTo>
                  <a:lnTo>
                    <a:pt x="17" y="850"/>
                  </a:lnTo>
                  <a:lnTo>
                    <a:pt x="17" y="856"/>
                  </a:lnTo>
                  <a:lnTo>
                    <a:pt x="23" y="869"/>
                  </a:lnTo>
                  <a:lnTo>
                    <a:pt x="23" y="875"/>
                  </a:lnTo>
                  <a:lnTo>
                    <a:pt x="29" y="882"/>
                  </a:lnTo>
                  <a:lnTo>
                    <a:pt x="29" y="888"/>
                  </a:lnTo>
                  <a:lnTo>
                    <a:pt x="29" y="902"/>
                  </a:lnTo>
                  <a:lnTo>
                    <a:pt x="29" y="908"/>
                  </a:lnTo>
                  <a:lnTo>
                    <a:pt x="35" y="914"/>
                  </a:lnTo>
                  <a:lnTo>
                    <a:pt x="35" y="908"/>
                  </a:lnTo>
                  <a:lnTo>
                    <a:pt x="35" y="902"/>
                  </a:lnTo>
                  <a:lnTo>
                    <a:pt x="35" y="894"/>
                  </a:lnTo>
                  <a:lnTo>
                    <a:pt x="41" y="882"/>
                  </a:lnTo>
                  <a:lnTo>
                    <a:pt x="41" y="863"/>
                  </a:lnTo>
                  <a:lnTo>
                    <a:pt x="46" y="875"/>
                  </a:lnTo>
                  <a:lnTo>
                    <a:pt x="46" y="894"/>
                  </a:lnTo>
                  <a:lnTo>
                    <a:pt x="46" y="914"/>
                  </a:lnTo>
                  <a:lnTo>
                    <a:pt x="46" y="933"/>
                  </a:lnTo>
                  <a:lnTo>
                    <a:pt x="52" y="966"/>
                  </a:lnTo>
                  <a:lnTo>
                    <a:pt x="52" y="985"/>
                  </a:lnTo>
                  <a:lnTo>
                    <a:pt x="52" y="1005"/>
                  </a:lnTo>
                  <a:lnTo>
                    <a:pt x="52" y="1030"/>
                  </a:lnTo>
                  <a:lnTo>
                    <a:pt x="52" y="1043"/>
                  </a:lnTo>
                  <a:lnTo>
                    <a:pt x="58" y="1056"/>
                  </a:lnTo>
                  <a:lnTo>
                    <a:pt x="64" y="1062"/>
                  </a:lnTo>
                  <a:lnTo>
                    <a:pt x="64" y="1069"/>
                  </a:lnTo>
                  <a:lnTo>
                    <a:pt x="70" y="1062"/>
                  </a:lnTo>
                  <a:lnTo>
                    <a:pt x="70" y="1069"/>
                  </a:lnTo>
                  <a:lnTo>
                    <a:pt x="70" y="1075"/>
                  </a:lnTo>
                  <a:lnTo>
                    <a:pt x="76" y="1081"/>
                  </a:lnTo>
                  <a:lnTo>
                    <a:pt x="76" y="1088"/>
                  </a:lnTo>
                  <a:lnTo>
                    <a:pt x="76" y="1094"/>
                  </a:lnTo>
                  <a:lnTo>
                    <a:pt x="82" y="1100"/>
                  </a:lnTo>
                  <a:lnTo>
                    <a:pt x="82" y="1108"/>
                  </a:lnTo>
                  <a:lnTo>
                    <a:pt x="87" y="1114"/>
                  </a:lnTo>
                  <a:lnTo>
                    <a:pt x="93" y="1108"/>
                  </a:lnTo>
                  <a:lnTo>
                    <a:pt x="99" y="1100"/>
                  </a:lnTo>
                  <a:lnTo>
                    <a:pt x="105" y="1108"/>
                  </a:lnTo>
                  <a:lnTo>
                    <a:pt x="105" y="1100"/>
                  </a:lnTo>
                  <a:lnTo>
                    <a:pt x="111" y="1108"/>
                  </a:lnTo>
                  <a:lnTo>
                    <a:pt x="117" y="1114"/>
                  </a:lnTo>
                  <a:lnTo>
                    <a:pt x="122" y="1108"/>
                  </a:lnTo>
                  <a:lnTo>
                    <a:pt x="122" y="1114"/>
                  </a:lnTo>
                  <a:lnTo>
                    <a:pt x="122" y="1108"/>
                  </a:lnTo>
                  <a:lnTo>
                    <a:pt x="128" y="1114"/>
                  </a:lnTo>
                  <a:lnTo>
                    <a:pt x="128" y="1120"/>
                  </a:lnTo>
                  <a:lnTo>
                    <a:pt x="128" y="1127"/>
                  </a:lnTo>
                  <a:lnTo>
                    <a:pt x="134" y="1133"/>
                  </a:lnTo>
                  <a:lnTo>
                    <a:pt x="134" y="1127"/>
                  </a:lnTo>
                  <a:lnTo>
                    <a:pt x="134" y="1120"/>
                  </a:lnTo>
                  <a:lnTo>
                    <a:pt x="134" y="1114"/>
                  </a:lnTo>
                  <a:lnTo>
                    <a:pt x="134" y="1108"/>
                  </a:lnTo>
                  <a:lnTo>
                    <a:pt x="140" y="1114"/>
                  </a:lnTo>
                  <a:lnTo>
                    <a:pt x="140" y="1120"/>
                  </a:lnTo>
                  <a:lnTo>
                    <a:pt x="146" y="1127"/>
                  </a:lnTo>
                  <a:lnTo>
                    <a:pt x="146" y="1120"/>
                  </a:lnTo>
                  <a:lnTo>
                    <a:pt x="152" y="1114"/>
                  </a:lnTo>
                  <a:lnTo>
                    <a:pt x="152" y="1120"/>
                  </a:lnTo>
                  <a:lnTo>
                    <a:pt x="158" y="1114"/>
                  </a:lnTo>
                  <a:lnTo>
                    <a:pt x="163" y="1108"/>
                  </a:lnTo>
                  <a:lnTo>
                    <a:pt x="169" y="1100"/>
                  </a:lnTo>
                  <a:lnTo>
                    <a:pt x="169" y="1108"/>
                  </a:lnTo>
                  <a:lnTo>
                    <a:pt x="169" y="1114"/>
                  </a:lnTo>
                  <a:lnTo>
                    <a:pt x="175" y="1120"/>
                  </a:lnTo>
                  <a:lnTo>
                    <a:pt x="181" y="1114"/>
                  </a:lnTo>
                  <a:lnTo>
                    <a:pt x="187" y="1120"/>
                  </a:lnTo>
                  <a:lnTo>
                    <a:pt x="187" y="1127"/>
                  </a:lnTo>
                  <a:lnTo>
                    <a:pt x="187" y="1120"/>
                  </a:lnTo>
                  <a:lnTo>
                    <a:pt x="193" y="1127"/>
                  </a:lnTo>
                  <a:lnTo>
                    <a:pt x="193" y="1133"/>
                  </a:lnTo>
                  <a:lnTo>
                    <a:pt x="199" y="1139"/>
                  </a:lnTo>
                  <a:lnTo>
                    <a:pt x="204" y="1133"/>
                  </a:lnTo>
                  <a:lnTo>
                    <a:pt x="204" y="1127"/>
                  </a:lnTo>
                  <a:lnTo>
                    <a:pt x="204" y="1120"/>
                  </a:lnTo>
                  <a:lnTo>
                    <a:pt x="210" y="1114"/>
                  </a:lnTo>
                  <a:lnTo>
                    <a:pt x="210" y="1120"/>
                  </a:lnTo>
                  <a:lnTo>
                    <a:pt x="210" y="1127"/>
                  </a:lnTo>
                  <a:lnTo>
                    <a:pt x="216" y="1133"/>
                  </a:lnTo>
                  <a:lnTo>
                    <a:pt x="216" y="1127"/>
                  </a:lnTo>
                  <a:lnTo>
                    <a:pt x="216" y="1120"/>
                  </a:lnTo>
                  <a:lnTo>
                    <a:pt x="216" y="1127"/>
                  </a:lnTo>
                  <a:lnTo>
                    <a:pt x="222" y="1133"/>
                  </a:lnTo>
                  <a:lnTo>
                    <a:pt x="228" y="1127"/>
                  </a:lnTo>
                  <a:lnTo>
                    <a:pt x="228" y="1133"/>
                  </a:lnTo>
                  <a:lnTo>
                    <a:pt x="228" y="1139"/>
                  </a:lnTo>
                  <a:lnTo>
                    <a:pt x="234" y="1146"/>
                  </a:lnTo>
                  <a:lnTo>
                    <a:pt x="234" y="1139"/>
                  </a:lnTo>
                  <a:lnTo>
                    <a:pt x="239" y="1133"/>
                  </a:lnTo>
                  <a:lnTo>
                    <a:pt x="239" y="1127"/>
                  </a:lnTo>
                  <a:lnTo>
                    <a:pt x="245" y="1133"/>
                  </a:lnTo>
                  <a:lnTo>
                    <a:pt x="245" y="1127"/>
                  </a:lnTo>
                  <a:lnTo>
                    <a:pt x="245" y="1120"/>
                  </a:lnTo>
                  <a:lnTo>
                    <a:pt x="251" y="1127"/>
                  </a:lnTo>
                  <a:lnTo>
                    <a:pt x="251" y="1133"/>
                  </a:lnTo>
                  <a:lnTo>
                    <a:pt x="257" y="1139"/>
                  </a:lnTo>
                  <a:lnTo>
                    <a:pt x="257" y="1127"/>
                  </a:lnTo>
                  <a:lnTo>
                    <a:pt x="263" y="1120"/>
                  </a:lnTo>
                  <a:lnTo>
                    <a:pt x="263" y="1127"/>
                  </a:lnTo>
                  <a:lnTo>
                    <a:pt x="269" y="1120"/>
                  </a:lnTo>
                  <a:lnTo>
                    <a:pt x="269" y="1114"/>
                  </a:lnTo>
                  <a:lnTo>
                    <a:pt x="275" y="1108"/>
                  </a:lnTo>
                  <a:lnTo>
                    <a:pt x="275" y="1114"/>
                  </a:lnTo>
                  <a:lnTo>
                    <a:pt x="280" y="1108"/>
                  </a:lnTo>
                  <a:lnTo>
                    <a:pt x="280" y="1100"/>
                  </a:lnTo>
                  <a:lnTo>
                    <a:pt x="286" y="1094"/>
                  </a:lnTo>
                  <a:lnTo>
                    <a:pt x="286" y="1088"/>
                  </a:lnTo>
                  <a:lnTo>
                    <a:pt x="286" y="1081"/>
                  </a:lnTo>
                  <a:lnTo>
                    <a:pt x="292" y="1075"/>
                  </a:lnTo>
                  <a:lnTo>
                    <a:pt x="298" y="1069"/>
                  </a:lnTo>
                  <a:lnTo>
                    <a:pt x="298" y="1062"/>
                  </a:lnTo>
                  <a:lnTo>
                    <a:pt x="298" y="1056"/>
                  </a:lnTo>
                  <a:lnTo>
                    <a:pt x="304" y="1050"/>
                  </a:lnTo>
                  <a:lnTo>
                    <a:pt x="304" y="1043"/>
                  </a:lnTo>
                  <a:lnTo>
                    <a:pt x="304" y="1036"/>
                  </a:lnTo>
                  <a:lnTo>
                    <a:pt x="304" y="1024"/>
                  </a:lnTo>
                  <a:lnTo>
                    <a:pt x="310" y="1011"/>
                  </a:lnTo>
                  <a:lnTo>
                    <a:pt x="310" y="1005"/>
                  </a:lnTo>
                  <a:lnTo>
                    <a:pt x="315" y="1011"/>
                  </a:lnTo>
                  <a:lnTo>
                    <a:pt x="315" y="1005"/>
                  </a:lnTo>
                  <a:lnTo>
                    <a:pt x="315" y="997"/>
                  </a:lnTo>
                  <a:lnTo>
                    <a:pt x="321" y="991"/>
                  </a:lnTo>
                  <a:lnTo>
                    <a:pt x="321" y="985"/>
                  </a:lnTo>
                  <a:lnTo>
                    <a:pt x="321" y="991"/>
                  </a:lnTo>
                  <a:lnTo>
                    <a:pt x="321" y="997"/>
                  </a:lnTo>
                  <a:lnTo>
                    <a:pt x="321" y="1011"/>
                  </a:lnTo>
                  <a:lnTo>
                    <a:pt x="327" y="1017"/>
                  </a:lnTo>
                  <a:lnTo>
                    <a:pt x="327" y="1024"/>
                  </a:lnTo>
                  <a:lnTo>
                    <a:pt x="327" y="1030"/>
                  </a:lnTo>
                  <a:lnTo>
                    <a:pt x="333" y="1036"/>
                  </a:lnTo>
                  <a:lnTo>
                    <a:pt x="333" y="1056"/>
                  </a:lnTo>
                  <a:lnTo>
                    <a:pt x="333" y="1069"/>
                  </a:lnTo>
                  <a:lnTo>
                    <a:pt x="333" y="1088"/>
                  </a:lnTo>
                  <a:lnTo>
                    <a:pt x="339" y="1100"/>
                  </a:lnTo>
                  <a:lnTo>
                    <a:pt x="339" y="1114"/>
                  </a:lnTo>
                  <a:lnTo>
                    <a:pt x="339" y="1120"/>
                  </a:lnTo>
                  <a:lnTo>
                    <a:pt x="339" y="1133"/>
                  </a:lnTo>
                  <a:lnTo>
                    <a:pt x="339" y="1146"/>
                  </a:lnTo>
                  <a:lnTo>
                    <a:pt x="345" y="1159"/>
                  </a:lnTo>
                  <a:lnTo>
                    <a:pt x="351" y="1165"/>
                  </a:lnTo>
                  <a:lnTo>
                    <a:pt x="351" y="1172"/>
                  </a:lnTo>
                  <a:lnTo>
                    <a:pt x="356" y="1165"/>
                  </a:lnTo>
                  <a:lnTo>
                    <a:pt x="356" y="1172"/>
                  </a:lnTo>
                  <a:lnTo>
                    <a:pt x="362" y="1178"/>
                  </a:lnTo>
                  <a:lnTo>
                    <a:pt x="368" y="1172"/>
                  </a:lnTo>
                  <a:lnTo>
                    <a:pt x="368" y="1178"/>
                  </a:lnTo>
                  <a:lnTo>
                    <a:pt x="368" y="1172"/>
                  </a:lnTo>
                  <a:lnTo>
                    <a:pt x="374" y="1159"/>
                  </a:lnTo>
                  <a:lnTo>
                    <a:pt x="374" y="1153"/>
                  </a:lnTo>
                  <a:lnTo>
                    <a:pt x="380" y="1159"/>
                  </a:lnTo>
                  <a:lnTo>
                    <a:pt x="380" y="1165"/>
                  </a:lnTo>
                  <a:lnTo>
                    <a:pt x="386" y="1159"/>
                  </a:lnTo>
                  <a:lnTo>
                    <a:pt x="386" y="1165"/>
                  </a:lnTo>
                  <a:lnTo>
                    <a:pt x="391" y="1159"/>
                  </a:lnTo>
                  <a:lnTo>
                    <a:pt x="391" y="1153"/>
                  </a:lnTo>
                  <a:lnTo>
                    <a:pt x="391" y="1159"/>
                  </a:lnTo>
                  <a:lnTo>
                    <a:pt x="397" y="1165"/>
                  </a:lnTo>
                  <a:lnTo>
                    <a:pt x="397" y="1159"/>
                  </a:lnTo>
                  <a:lnTo>
                    <a:pt x="397" y="1165"/>
                  </a:lnTo>
                  <a:lnTo>
                    <a:pt x="403" y="1159"/>
                  </a:lnTo>
                  <a:lnTo>
                    <a:pt x="403" y="1153"/>
                  </a:lnTo>
                  <a:lnTo>
                    <a:pt x="409" y="1159"/>
                  </a:lnTo>
                  <a:lnTo>
                    <a:pt x="415" y="1146"/>
                  </a:lnTo>
                  <a:lnTo>
                    <a:pt x="415" y="1133"/>
                  </a:lnTo>
                  <a:lnTo>
                    <a:pt x="421" y="1139"/>
                  </a:lnTo>
                  <a:lnTo>
                    <a:pt x="421" y="1133"/>
                  </a:lnTo>
                  <a:lnTo>
                    <a:pt x="427" y="1139"/>
                  </a:lnTo>
                  <a:lnTo>
                    <a:pt x="427" y="1146"/>
                  </a:lnTo>
                  <a:lnTo>
                    <a:pt x="427" y="1139"/>
                  </a:lnTo>
                  <a:lnTo>
                    <a:pt x="427" y="1133"/>
                  </a:lnTo>
                  <a:lnTo>
                    <a:pt x="432" y="1127"/>
                  </a:lnTo>
                  <a:lnTo>
                    <a:pt x="432" y="1120"/>
                  </a:lnTo>
                  <a:lnTo>
                    <a:pt x="432" y="1127"/>
                  </a:lnTo>
                  <a:lnTo>
                    <a:pt x="438" y="1133"/>
                  </a:lnTo>
                  <a:lnTo>
                    <a:pt x="438" y="1139"/>
                  </a:lnTo>
                  <a:lnTo>
                    <a:pt x="444" y="1133"/>
                  </a:lnTo>
                  <a:lnTo>
                    <a:pt x="444" y="1120"/>
                  </a:lnTo>
                  <a:lnTo>
                    <a:pt x="450" y="1114"/>
                  </a:lnTo>
                  <a:lnTo>
                    <a:pt x="456" y="1100"/>
                  </a:lnTo>
                  <a:lnTo>
                    <a:pt x="456" y="1114"/>
                  </a:lnTo>
                  <a:lnTo>
                    <a:pt x="462" y="1120"/>
                  </a:lnTo>
                  <a:lnTo>
                    <a:pt x="462" y="1108"/>
                  </a:lnTo>
                  <a:lnTo>
                    <a:pt x="462" y="1100"/>
                  </a:lnTo>
                  <a:lnTo>
                    <a:pt x="462" y="1094"/>
                  </a:lnTo>
                  <a:lnTo>
                    <a:pt x="468" y="1100"/>
                  </a:lnTo>
                  <a:lnTo>
                    <a:pt x="473" y="1094"/>
                  </a:lnTo>
                  <a:lnTo>
                    <a:pt x="479" y="1088"/>
                  </a:lnTo>
                  <a:lnTo>
                    <a:pt x="479" y="1094"/>
                  </a:lnTo>
                  <a:lnTo>
                    <a:pt x="479" y="1100"/>
                  </a:lnTo>
                  <a:lnTo>
                    <a:pt x="485" y="1108"/>
                  </a:lnTo>
                  <a:lnTo>
                    <a:pt x="485" y="1100"/>
                  </a:lnTo>
                  <a:lnTo>
                    <a:pt x="485" y="1094"/>
                  </a:lnTo>
                  <a:lnTo>
                    <a:pt x="491" y="1088"/>
                  </a:lnTo>
                  <a:lnTo>
                    <a:pt x="491" y="1081"/>
                  </a:lnTo>
                  <a:lnTo>
                    <a:pt x="491" y="1088"/>
                  </a:lnTo>
                  <a:lnTo>
                    <a:pt x="497" y="1100"/>
                  </a:lnTo>
                  <a:lnTo>
                    <a:pt x="497" y="1108"/>
                  </a:lnTo>
                  <a:lnTo>
                    <a:pt x="497" y="1094"/>
                  </a:lnTo>
                  <a:lnTo>
                    <a:pt x="503" y="1088"/>
                  </a:lnTo>
                  <a:lnTo>
                    <a:pt x="503" y="1094"/>
                  </a:lnTo>
                  <a:lnTo>
                    <a:pt x="508" y="1100"/>
                  </a:lnTo>
                  <a:lnTo>
                    <a:pt x="508" y="1094"/>
                  </a:lnTo>
                  <a:lnTo>
                    <a:pt x="508" y="1088"/>
                  </a:lnTo>
                  <a:lnTo>
                    <a:pt x="514" y="1081"/>
                  </a:lnTo>
                  <a:lnTo>
                    <a:pt x="514" y="1088"/>
                  </a:lnTo>
                  <a:lnTo>
                    <a:pt x="520" y="1081"/>
                  </a:lnTo>
                  <a:lnTo>
                    <a:pt x="520" y="1075"/>
                  </a:lnTo>
                  <a:lnTo>
                    <a:pt x="520" y="1062"/>
                  </a:lnTo>
                  <a:lnTo>
                    <a:pt x="526" y="1056"/>
                  </a:lnTo>
                  <a:lnTo>
                    <a:pt x="526" y="1062"/>
                  </a:lnTo>
                  <a:lnTo>
                    <a:pt x="532" y="1069"/>
                  </a:lnTo>
                  <a:lnTo>
                    <a:pt x="538" y="1062"/>
                  </a:lnTo>
                  <a:lnTo>
                    <a:pt x="538" y="1056"/>
                  </a:lnTo>
                  <a:lnTo>
                    <a:pt x="544" y="1050"/>
                  </a:lnTo>
                  <a:lnTo>
                    <a:pt x="549" y="1043"/>
                  </a:lnTo>
                  <a:lnTo>
                    <a:pt x="555" y="1036"/>
                  </a:lnTo>
                  <a:lnTo>
                    <a:pt x="555" y="1030"/>
                  </a:lnTo>
                  <a:lnTo>
                    <a:pt x="561" y="1024"/>
                  </a:lnTo>
                  <a:lnTo>
                    <a:pt x="561" y="1011"/>
                  </a:lnTo>
                  <a:lnTo>
                    <a:pt x="567" y="1011"/>
                  </a:lnTo>
                  <a:lnTo>
                    <a:pt x="573" y="1005"/>
                  </a:lnTo>
                  <a:lnTo>
                    <a:pt x="579" y="997"/>
                  </a:lnTo>
                  <a:lnTo>
                    <a:pt x="584" y="991"/>
                  </a:lnTo>
                  <a:lnTo>
                    <a:pt x="584" y="985"/>
                  </a:lnTo>
                  <a:lnTo>
                    <a:pt x="590" y="978"/>
                  </a:lnTo>
                  <a:lnTo>
                    <a:pt x="590" y="972"/>
                  </a:lnTo>
                  <a:lnTo>
                    <a:pt x="590" y="966"/>
                  </a:lnTo>
                  <a:lnTo>
                    <a:pt x="596" y="959"/>
                  </a:lnTo>
                  <a:lnTo>
                    <a:pt x="596" y="966"/>
                  </a:lnTo>
                  <a:lnTo>
                    <a:pt x="602" y="959"/>
                  </a:lnTo>
                  <a:lnTo>
                    <a:pt x="602" y="953"/>
                  </a:lnTo>
                  <a:lnTo>
                    <a:pt x="602" y="947"/>
                  </a:lnTo>
                  <a:lnTo>
                    <a:pt x="602" y="940"/>
                  </a:lnTo>
                  <a:lnTo>
                    <a:pt x="608" y="947"/>
                  </a:lnTo>
                  <a:lnTo>
                    <a:pt x="608" y="940"/>
                  </a:lnTo>
                  <a:lnTo>
                    <a:pt x="608" y="927"/>
                  </a:lnTo>
                  <a:lnTo>
                    <a:pt x="614" y="921"/>
                  </a:lnTo>
                  <a:lnTo>
                    <a:pt x="620" y="914"/>
                  </a:lnTo>
                  <a:lnTo>
                    <a:pt x="620" y="908"/>
                  </a:lnTo>
                  <a:lnTo>
                    <a:pt x="625" y="914"/>
                  </a:lnTo>
                  <a:lnTo>
                    <a:pt x="625" y="921"/>
                  </a:lnTo>
                  <a:lnTo>
                    <a:pt x="625" y="927"/>
                  </a:lnTo>
                  <a:lnTo>
                    <a:pt x="625" y="933"/>
                  </a:lnTo>
                  <a:lnTo>
                    <a:pt x="631" y="927"/>
                  </a:lnTo>
                  <a:lnTo>
                    <a:pt x="631" y="921"/>
                  </a:lnTo>
                  <a:lnTo>
                    <a:pt x="637" y="914"/>
                  </a:lnTo>
                  <a:lnTo>
                    <a:pt x="637" y="908"/>
                  </a:lnTo>
                  <a:lnTo>
                    <a:pt x="637" y="888"/>
                  </a:lnTo>
                  <a:lnTo>
                    <a:pt x="637" y="869"/>
                  </a:lnTo>
                  <a:lnTo>
                    <a:pt x="637" y="856"/>
                  </a:lnTo>
                  <a:lnTo>
                    <a:pt x="643" y="844"/>
                  </a:lnTo>
                  <a:lnTo>
                    <a:pt x="643" y="837"/>
                  </a:lnTo>
                  <a:lnTo>
                    <a:pt x="643" y="830"/>
                  </a:lnTo>
                  <a:lnTo>
                    <a:pt x="643" y="818"/>
                  </a:lnTo>
                  <a:lnTo>
                    <a:pt x="649" y="805"/>
                  </a:lnTo>
                  <a:lnTo>
                    <a:pt x="649" y="811"/>
                  </a:lnTo>
                  <a:lnTo>
                    <a:pt x="649" y="830"/>
                  </a:lnTo>
                  <a:lnTo>
                    <a:pt x="655" y="869"/>
                  </a:lnTo>
                  <a:lnTo>
                    <a:pt x="655" y="908"/>
                  </a:lnTo>
                  <a:lnTo>
                    <a:pt x="655" y="940"/>
                  </a:lnTo>
                  <a:lnTo>
                    <a:pt x="655" y="966"/>
                  </a:lnTo>
                  <a:lnTo>
                    <a:pt x="655" y="991"/>
                  </a:lnTo>
                  <a:lnTo>
                    <a:pt x="660" y="1005"/>
                  </a:lnTo>
                  <a:lnTo>
                    <a:pt x="660" y="1017"/>
                  </a:lnTo>
                  <a:lnTo>
                    <a:pt x="660" y="1024"/>
                  </a:lnTo>
                  <a:lnTo>
                    <a:pt x="660" y="1030"/>
                  </a:lnTo>
                  <a:lnTo>
                    <a:pt x="666" y="1036"/>
                  </a:lnTo>
                  <a:lnTo>
                    <a:pt x="666" y="1043"/>
                  </a:lnTo>
                  <a:lnTo>
                    <a:pt x="672" y="1050"/>
                  </a:lnTo>
                  <a:lnTo>
                    <a:pt x="672" y="1056"/>
                  </a:lnTo>
                  <a:lnTo>
                    <a:pt x="678" y="1062"/>
                  </a:lnTo>
                  <a:lnTo>
                    <a:pt x="678" y="1056"/>
                  </a:lnTo>
                  <a:lnTo>
                    <a:pt x="678" y="1050"/>
                  </a:lnTo>
                  <a:lnTo>
                    <a:pt x="684" y="1056"/>
                  </a:lnTo>
                  <a:lnTo>
                    <a:pt x="684" y="1062"/>
                  </a:lnTo>
                  <a:lnTo>
                    <a:pt x="690" y="1056"/>
                  </a:lnTo>
                  <a:lnTo>
                    <a:pt x="690" y="1050"/>
                  </a:lnTo>
                  <a:lnTo>
                    <a:pt x="696" y="1043"/>
                  </a:lnTo>
                  <a:lnTo>
                    <a:pt x="701" y="1050"/>
                  </a:lnTo>
                  <a:lnTo>
                    <a:pt x="701" y="1043"/>
                  </a:lnTo>
                  <a:lnTo>
                    <a:pt x="707" y="1036"/>
                  </a:lnTo>
                  <a:lnTo>
                    <a:pt x="713" y="1030"/>
                  </a:lnTo>
                  <a:lnTo>
                    <a:pt x="719" y="1036"/>
                  </a:lnTo>
                  <a:lnTo>
                    <a:pt x="719" y="1030"/>
                  </a:lnTo>
                  <a:lnTo>
                    <a:pt x="719" y="1024"/>
                  </a:lnTo>
                  <a:lnTo>
                    <a:pt x="719" y="1017"/>
                  </a:lnTo>
                  <a:lnTo>
                    <a:pt x="725" y="1011"/>
                  </a:lnTo>
                  <a:lnTo>
                    <a:pt x="725" y="1017"/>
                  </a:lnTo>
                  <a:lnTo>
                    <a:pt x="725" y="1024"/>
                  </a:lnTo>
                  <a:lnTo>
                    <a:pt x="731" y="1030"/>
                  </a:lnTo>
                  <a:lnTo>
                    <a:pt x="731" y="1024"/>
                  </a:lnTo>
                  <a:lnTo>
                    <a:pt x="731" y="1030"/>
                  </a:lnTo>
                  <a:lnTo>
                    <a:pt x="737" y="1024"/>
                  </a:lnTo>
                  <a:lnTo>
                    <a:pt x="737" y="1017"/>
                  </a:lnTo>
                  <a:lnTo>
                    <a:pt x="742" y="1011"/>
                  </a:lnTo>
                  <a:lnTo>
                    <a:pt x="742" y="1005"/>
                  </a:lnTo>
                  <a:lnTo>
                    <a:pt x="742" y="997"/>
                  </a:lnTo>
                  <a:lnTo>
                    <a:pt x="742" y="1005"/>
                  </a:lnTo>
                  <a:lnTo>
                    <a:pt x="748" y="997"/>
                  </a:lnTo>
                  <a:lnTo>
                    <a:pt x="748" y="1005"/>
                  </a:lnTo>
                  <a:lnTo>
                    <a:pt x="748" y="997"/>
                  </a:lnTo>
                  <a:lnTo>
                    <a:pt x="754" y="991"/>
                  </a:lnTo>
                  <a:lnTo>
                    <a:pt x="760" y="985"/>
                  </a:lnTo>
                  <a:lnTo>
                    <a:pt x="766" y="991"/>
                  </a:lnTo>
                  <a:lnTo>
                    <a:pt x="772" y="985"/>
                  </a:lnTo>
                  <a:lnTo>
                    <a:pt x="772" y="978"/>
                  </a:lnTo>
                  <a:lnTo>
                    <a:pt x="772" y="972"/>
                  </a:lnTo>
                  <a:lnTo>
                    <a:pt x="777" y="978"/>
                  </a:lnTo>
                  <a:lnTo>
                    <a:pt x="777" y="972"/>
                  </a:lnTo>
                  <a:lnTo>
                    <a:pt x="777" y="966"/>
                  </a:lnTo>
                  <a:lnTo>
                    <a:pt x="783" y="959"/>
                  </a:lnTo>
                  <a:lnTo>
                    <a:pt x="783" y="966"/>
                  </a:lnTo>
                  <a:lnTo>
                    <a:pt x="783" y="959"/>
                  </a:lnTo>
                  <a:lnTo>
                    <a:pt x="789" y="966"/>
                  </a:lnTo>
                  <a:lnTo>
                    <a:pt x="789" y="953"/>
                  </a:lnTo>
                  <a:lnTo>
                    <a:pt x="795" y="947"/>
                  </a:lnTo>
                  <a:lnTo>
                    <a:pt x="801" y="953"/>
                  </a:lnTo>
                  <a:lnTo>
                    <a:pt x="807" y="947"/>
                  </a:lnTo>
                  <a:lnTo>
                    <a:pt x="813" y="940"/>
                  </a:lnTo>
                  <a:lnTo>
                    <a:pt x="813" y="933"/>
                  </a:lnTo>
                  <a:lnTo>
                    <a:pt x="818" y="927"/>
                  </a:lnTo>
                  <a:lnTo>
                    <a:pt x="818" y="933"/>
                  </a:lnTo>
                  <a:lnTo>
                    <a:pt x="818" y="940"/>
                  </a:lnTo>
                  <a:lnTo>
                    <a:pt x="824" y="933"/>
                  </a:lnTo>
                  <a:lnTo>
                    <a:pt x="824" y="921"/>
                  </a:lnTo>
                  <a:lnTo>
                    <a:pt x="824" y="914"/>
                  </a:lnTo>
                  <a:lnTo>
                    <a:pt x="830" y="908"/>
                  </a:lnTo>
                  <a:lnTo>
                    <a:pt x="830" y="914"/>
                  </a:lnTo>
                  <a:lnTo>
                    <a:pt x="836" y="908"/>
                  </a:lnTo>
                  <a:lnTo>
                    <a:pt x="836" y="902"/>
                  </a:lnTo>
                  <a:lnTo>
                    <a:pt x="836" y="894"/>
                  </a:lnTo>
                  <a:lnTo>
                    <a:pt x="842" y="888"/>
                  </a:lnTo>
                  <a:lnTo>
                    <a:pt x="842" y="882"/>
                  </a:lnTo>
                  <a:lnTo>
                    <a:pt x="848" y="888"/>
                  </a:lnTo>
                  <a:lnTo>
                    <a:pt x="848" y="894"/>
                  </a:lnTo>
                  <a:lnTo>
                    <a:pt x="853" y="888"/>
                  </a:lnTo>
                  <a:lnTo>
                    <a:pt x="853" y="882"/>
                  </a:lnTo>
                  <a:lnTo>
                    <a:pt x="859" y="875"/>
                  </a:lnTo>
                  <a:lnTo>
                    <a:pt x="859" y="869"/>
                  </a:lnTo>
                  <a:lnTo>
                    <a:pt x="859" y="863"/>
                  </a:lnTo>
                  <a:lnTo>
                    <a:pt x="865" y="856"/>
                  </a:lnTo>
                  <a:lnTo>
                    <a:pt x="865" y="863"/>
                  </a:lnTo>
                  <a:lnTo>
                    <a:pt x="865" y="869"/>
                  </a:lnTo>
                  <a:lnTo>
                    <a:pt x="871" y="863"/>
                  </a:lnTo>
                  <a:lnTo>
                    <a:pt x="871" y="856"/>
                  </a:lnTo>
                  <a:lnTo>
                    <a:pt x="871" y="850"/>
                  </a:lnTo>
                  <a:lnTo>
                    <a:pt x="877" y="844"/>
                  </a:lnTo>
                  <a:lnTo>
                    <a:pt x="883" y="850"/>
                  </a:lnTo>
                  <a:lnTo>
                    <a:pt x="883" y="844"/>
                  </a:lnTo>
                  <a:lnTo>
                    <a:pt x="883" y="837"/>
                  </a:lnTo>
                  <a:lnTo>
                    <a:pt x="889" y="824"/>
                  </a:lnTo>
                  <a:lnTo>
                    <a:pt x="894" y="818"/>
                  </a:lnTo>
                  <a:lnTo>
                    <a:pt x="894" y="811"/>
                  </a:lnTo>
                  <a:lnTo>
                    <a:pt x="894" y="805"/>
                  </a:lnTo>
                  <a:lnTo>
                    <a:pt x="900" y="811"/>
                  </a:lnTo>
                  <a:lnTo>
                    <a:pt x="906" y="805"/>
                  </a:lnTo>
                  <a:lnTo>
                    <a:pt x="906" y="799"/>
                  </a:lnTo>
                  <a:lnTo>
                    <a:pt x="906" y="791"/>
                  </a:lnTo>
                  <a:lnTo>
                    <a:pt x="906" y="779"/>
                  </a:lnTo>
                  <a:lnTo>
                    <a:pt x="912" y="785"/>
                  </a:lnTo>
                  <a:lnTo>
                    <a:pt x="912" y="779"/>
                  </a:lnTo>
                  <a:lnTo>
                    <a:pt x="918" y="766"/>
                  </a:lnTo>
                  <a:lnTo>
                    <a:pt x="924" y="760"/>
                  </a:lnTo>
                  <a:lnTo>
                    <a:pt x="924" y="766"/>
                  </a:lnTo>
                  <a:lnTo>
                    <a:pt x="930" y="760"/>
                  </a:lnTo>
                  <a:lnTo>
                    <a:pt x="930" y="753"/>
                  </a:lnTo>
                  <a:lnTo>
                    <a:pt x="935" y="747"/>
                  </a:lnTo>
                  <a:lnTo>
                    <a:pt x="935" y="740"/>
                  </a:lnTo>
                  <a:lnTo>
                    <a:pt x="941" y="753"/>
                  </a:lnTo>
                  <a:lnTo>
                    <a:pt x="941" y="747"/>
                  </a:lnTo>
                  <a:lnTo>
                    <a:pt x="941" y="740"/>
                  </a:lnTo>
                  <a:lnTo>
                    <a:pt x="941" y="727"/>
                  </a:lnTo>
                  <a:lnTo>
                    <a:pt x="947" y="734"/>
                  </a:lnTo>
                  <a:lnTo>
                    <a:pt x="947" y="727"/>
                  </a:lnTo>
                  <a:lnTo>
                    <a:pt x="953" y="734"/>
                  </a:lnTo>
                  <a:lnTo>
                    <a:pt x="953" y="727"/>
                  </a:lnTo>
                  <a:lnTo>
                    <a:pt x="959" y="715"/>
                  </a:lnTo>
                  <a:lnTo>
                    <a:pt x="959" y="721"/>
                  </a:lnTo>
                  <a:lnTo>
                    <a:pt x="965" y="727"/>
                  </a:lnTo>
                  <a:lnTo>
                    <a:pt x="965" y="715"/>
                  </a:lnTo>
                  <a:lnTo>
                    <a:pt x="965" y="708"/>
                  </a:lnTo>
                  <a:lnTo>
                    <a:pt x="965" y="702"/>
                  </a:lnTo>
                  <a:lnTo>
                    <a:pt x="970" y="696"/>
                  </a:lnTo>
                  <a:lnTo>
                    <a:pt x="976" y="688"/>
                  </a:lnTo>
                  <a:lnTo>
                    <a:pt x="976" y="682"/>
                  </a:lnTo>
                  <a:lnTo>
                    <a:pt x="976" y="676"/>
                  </a:lnTo>
                  <a:lnTo>
                    <a:pt x="976" y="663"/>
                  </a:lnTo>
                  <a:lnTo>
                    <a:pt x="982" y="650"/>
                  </a:lnTo>
                  <a:lnTo>
                    <a:pt x="988" y="657"/>
                  </a:lnTo>
                  <a:lnTo>
                    <a:pt x="988" y="650"/>
                  </a:lnTo>
                  <a:lnTo>
                    <a:pt x="988" y="637"/>
                  </a:lnTo>
                  <a:lnTo>
                    <a:pt x="988" y="631"/>
                  </a:lnTo>
                  <a:lnTo>
                    <a:pt x="994" y="624"/>
                  </a:lnTo>
                  <a:lnTo>
                    <a:pt x="994" y="618"/>
                  </a:lnTo>
                  <a:lnTo>
                    <a:pt x="994" y="612"/>
                  </a:lnTo>
                  <a:lnTo>
                    <a:pt x="994" y="618"/>
                  </a:lnTo>
                  <a:lnTo>
                    <a:pt x="1000" y="624"/>
                  </a:lnTo>
                  <a:lnTo>
                    <a:pt x="1000" y="631"/>
                  </a:lnTo>
                  <a:lnTo>
                    <a:pt x="1000" y="637"/>
                  </a:lnTo>
                  <a:lnTo>
                    <a:pt x="1000" y="644"/>
                  </a:lnTo>
                  <a:lnTo>
                    <a:pt x="1006" y="650"/>
                  </a:lnTo>
                  <a:lnTo>
                    <a:pt x="1006" y="663"/>
                  </a:lnTo>
                  <a:lnTo>
                    <a:pt x="1006" y="682"/>
                  </a:lnTo>
                  <a:lnTo>
                    <a:pt x="1006" y="696"/>
                  </a:lnTo>
                  <a:lnTo>
                    <a:pt x="1011" y="708"/>
                  </a:lnTo>
                  <a:lnTo>
                    <a:pt x="1011" y="721"/>
                  </a:lnTo>
                  <a:lnTo>
                    <a:pt x="1011" y="727"/>
                  </a:lnTo>
                  <a:lnTo>
                    <a:pt x="1011" y="734"/>
                  </a:lnTo>
                  <a:lnTo>
                    <a:pt x="1017" y="740"/>
                  </a:lnTo>
                  <a:lnTo>
                    <a:pt x="1017" y="747"/>
                  </a:lnTo>
                  <a:lnTo>
                    <a:pt x="1023" y="753"/>
                  </a:lnTo>
                  <a:lnTo>
                    <a:pt x="1023" y="747"/>
                  </a:lnTo>
                  <a:lnTo>
                    <a:pt x="1023" y="753"/>
                  </a:lnTo>
                  <a:lnTo>
                    <a:pt x="1029" y="747"/>
                  </a:lnTo>
                  <a:lnTo>
                    <a:pt x="1029" y="753"/>
                  </a:lnTo>
                  <a:lnTo>
                    <a:pt x="1035" y="760"/>
                  </a:lnTo>
                  <a:lnTo>
                    <a:pt x="1035" y="766"/>
                  </a:lnTo>
                  <a:lnTo>
                    <a:pt x="1041" y="760"/>
                  </a:lnTo>
                  <a:lnTo>
                    <a:pt x="1041" y="766"/>
                  </a:lnTo>
                  <a:lnTo>
                    <a:pt x="1046" y="760"/>
                  </a:lnTo>
                  <a:lnTo>
                    <a:pt x="1046" y="753"/>
                  </a:lnTo>
                  <a:lnTo>
                    <a:pt x="1046" y="747"/>
                  </a:lnTo>
                  <a:lnTo>
                    <a:pt x="1052" y="740"/>
                  </a:lnTo>
                  <a:lnTo>
                    <a:pt x="1058" y="747"/>
                  </a:lnTo>
                  <a:lnTo>
                    <a:pt x="1058" y="740"/>
                  </a:lnTo>
                  <a:lnTo>
                    <a:pt x="1058" y="734"/>
                  </a:lnTo>
                  <a:lnTo>
                    <a:pt x="1058" y="727"/>
                  </a:lnTo>
                  <a:lnTo>
                    <a:pt x="1058" y="721"/>
                  </a:lnTo>
                  <a:lnTo>
                    <a:pt x="1064" y="715"/>
                  </a:lnTo>
                  <a:lnTo>
                    <a:pt x="1064" y="708"/>
                  </a:lnTo>
                  <a:lnTo>
                    <a:pt x="1070" y="702"/>
                  </a:lnTo>
                  <a:lnTo>
                    <a:pt x="1070" y="696"/>
                  </a:lnTo>
                  <a:lnTo>
                    <a:pt x="1076" y="688"/>
                  </a:lnTo>
                  <a:lnTo>
                    <a:pt x="1076" y="682"/>
                  </a:lnTo>
                  <a:lnTo>
                    <a:pt x="1076" y="676"/>
                  </a:lnTo>
                  <a:lnTo>
                    <a:pt x="1076" y="663"/>
                  </a:lnTo>
                  <a:lnTo>
                    <a:pt x="1076" y="657"/>
                  </a:lnTo>
                  <a:lnTo>
                    <a:pt x="1082" y="637"/>
                  </a:lnTo>
                  <a:lnTo>
                    <a:pt x="1082" y="624"/>
                  </a:lnTo>
                  <a:lnTo>
                    <a:pt x="1082" y="618"/>
                  </a:lnTo>
                  <a:lnTo>
                    <a:pt x="1082" y="612"/>
                  </a:lnTo>
                  <a:lnTo>
                    <a:pt x="1087" y="605"/>
                  </a:lnTo>
                  <a:lnTo>
                    <a:pt x="1087" y="593"/>
                  </a:lnTo>
                  <a:lnTo>
                    <a:pt x="1087" y="585"/>
                  </a:lnTo>
                  <a:lnTo>
                    <a:pt x="1093" y="599"/>
                  </a:lnTo>
                  <a:lnTo>
                    <a:pt x="1093" y="612"/>
                  </a:lnTo>
                  <a:lnTo>
                    <a:pt x="1093" y="631"/>
                  </a:lnTo>
                  <a:lnTo>
                    <a:pt x="1093" y="644"/>
                  </a:lnTo>
                  <a:lnTo>
                    <a:pt x="1099" y="650"/>
                  </a:lnTo>
                  <a:lnTo>
                    <a:pt x="1099" y="663"/>
                  </a:lnTo>
                  <a:lnTo>
                    <a:pt x="1099" y="676"/>
                  </a:lnTo>
                  <a:lnTo>
                    <a:pt x="1099" y="696"/>
                  </a:lnTo>
                  <a:lnTo>
                    <a:pt x="1105" y="715"/>
                  </a:lnTo>
                  <a:lnTo>
                    <a:pt x="1105" y="734"/>
                  </a:lnTo>
                  <a:lnTo>
                    <a:pt x="1105" y="747"/>
                  </a:lnTo>
                  <a:lnTo>
                    <a:pt x="1105" y="760"/>
                  </a:lnTo>
                  <a:lnTo>
                    <a:pt x="1111" y="772"/>
                  </a:lnTo>
                  <a:lnTo>
                    <a:pt x="1111" y="791"/>
                  </a:lnTo>
                  <a:lnTo>
                    <a:pt x="1111" y="799"/>
                  </a:lnTo>
                  <a:lnTo>
                    <a:pt x="1117" y="805"/>
                  </a:lnTo>
                  <a:lnTo>
                    <a:pt x="1117" y="818"/>
                  </a:lnTo>
                  <a:lnTo>
                    <a:pt x="1117" y="830"/>
                  </a:lnTo>
                  <a:lnTo>
                    <a:pt x="1117" y="837"/>
                  </a:lnTo>
                  <a:lnTo>
                    <a:pt x="1122" y="844"/>
                  </a:lnTo>
                  <a:lnTo>
                    <a:pt x="1122" y="837"/>
                  </a:lnTo>
                  <a:lnTo>
                    <a:pt x="1128" y="844"/>
                  </a:lnTo>
                  <a:lnTo>
                    <a:pt x="1128" y="850"/>
                  </a:lnTo>
                  <a:lnTo>
                    <a:pt x="1128" y="856"/>
                  </a:lnTo>
                  <a:lnTo>
                    <a:pt x="1128" y="863"/>
                  </a:lnTo>
                  <a:lnTo>
                    <a:pt x="1128" y="875"/>
                  </a:lnTo>
                  <a:lnTo>
                    <a:pt x="1134" y="882"/>
                  </a:lnTo>
                  <a:lnTo>
                    <a:pt x="1140" y="875"/>
                  </a:lnTo>
                  <a:lnTo>
                    <a:pt x="1140" y="869"/>
                  </a:lnTo>
                  <a:lnTo>
                    <a:pt x="1146" y="863"/>
                  </a:lnTo>
                  <a:lnTo>
                    <a:pt x="1146" y="869"/>
                  </a:lnTo>
                  <a:lnTo>
                    <a:pt x="1152" y="863"/>
                  </a:lnTo>
                  <a:lnTo>
                    <a:pt x="1158" y="856"/>
                  </a:lnTo>
                  <a:lnTo>
                    <a:pt x="1158" y="850"/>
                  </a:lnTo>
                  <a:lnTo>
                    <a:pt x="1158" y="844"/>
                  </a:lnTo>
                  <a:lnTo>
                    <a:pt x="1158" y="837"/>
                  </a:lnTo>
                  <a:lnTo>
                    <a:pt x="1163" y="830"/>
                  </a:lnTo>
                  <a:lnTo>
                    <a:pt x="1163" y="818"/>
                  </a:lnTo>
                  <a:lnTo>
                    <a:pt x="1169" y="811"/>
                  </a:lnTo>
                  <a:lnTo>
                    <a:pt x="1169" y="805"/>
                  </a:lnTo>
                  <a:lnTo>
                    <a:pt x="1175" y="799"/>
                  </a:lnTo>
                  <a:lnTo>
                    <a:pt x="1175" y="791"/>
                  </a:lnTo>
                  <a:lnTo>
                    <a:pt x="1175" y="779"/>
                  </a:lnTo>
                  <a:lnTo>
                    <a:pt x="1181" y="772"/>
                  </a:lnTo>
                  <a:lnTo>
                    <a:pt x="1181" y="760"/>
                  </a:lnTo>
                  <a:lnTo>
                    <a:pt x="1181" y="740"/>
                  </a:lnTo>
                  <a:lnTo>
                    <a:pt x="1181" y="727"/>
                  </a:lnTo>
                  <a:lnTo>
                    <a:pt x="1187" y="708"/>
                  </a:lnTo>
                  <a:lnTo>
                    <a:pt x="1187" y="682"/>
                  </a:lnTo>
                  <a:lnTo>
                    <a:pt x="1187" y="657"/>
                  </a:lnTo>
                  <a:lnTo>
                    <a:pt x="1187" y="631"/>
                  </a:lnTo>
                  <a:lnTo>
                    <a:pt x="1193" y="605"/>
                  </a:lnTo>
                  <a:lnTo>
                    <a:pt x="1193" y="573"/>
                  </a:lnTo>
                  <a:lnTo>
                    <a:pt x="1193" y="534"/>
                  </a:lnTo>
                  <a:lnTo>
                    <a:pt x="1193" y="502"/>
                  </a:lnTo>
                  <a:lnTo>
                    <a:pt x="1199" y="528"/>
                  </a:lnTo>
                  <a:lnTo>
                    <a:pt x="1199" y="579"/>
                  </a:lnTo>
                  <a:lnTo>
                    <a:pt x="1199" y="650"/>
                  </a:lnTo>
                  <a:lnTo>
                    <a:pt x="1199" y="715"/>
                  </a:lnTo>
                  <a:lnTo>
                    <a:pt x="1204" y="779"/>
                  </a:lnTo>
                  <a:lnTo>
                    <a:pt x="1204" y="837"/>
                  </a:lnTo>
                  <a:lnTo>
                    <a:pt x="1204" y="875"/>
                  </a:lnTo>
                  <a:lnTo>
                    <a:pt x="1204" y="908"/>
                  </a:lnTo>
                  <a:lnTo>
                    <a:pt x="1210" y="927"/>
                  </a:lnTo>
                  <a:lnTo>
                    <a:pt x="1210" y="947"/>
                  </a:lnTo>
                  <a:lnTo>
                    <a:pt x="1210" y="953"/>
                  </a:lnTo>
                  <a:lnTo>
                    <a:pt x="1210" y="972"/>
                  </a:lnTo>
                  <a:lnTo>
                    <a:pt x="1210" y="985"/>
                  </a:lnTo>
                  <a:lnTo>
                    <a:pt x="1216" y="991"/>
                  </a:lnTo>
                  <a:lnTo>
                    <a:pt x="1216" y="997"/>
                  </a:lnTo>
                  <a:lnTo>
                    <a:pt x="1222" y="1005"/>
                  </a:lnTo>
                  <a:lnTo>
                    <a:pt x="1222" y="1017"/>
                  </a:lnTo>
                  <a:lnTo>
                    <a:pt x="1228" y="1030"/>
                  </a:lnTo>
                  <a:lnTo>
                    <a:pt x="1228" y="1050"/>
                  </a:lnTo>
                  <a:lnTo>
                    <a:pt x="1228" y="1069"/>
                  </a:lnTo>
                  <a:lnTo>
                    <a:pt x="1228" y="1088"/>
                  </a:lnTo>
                  <a:lnTo>
                    <a:pt x="1228" y="1100"/>
                  </a:lnTo>
                  <a:lnTo>
                    <a:pt x="1234" y="1114"/>
                  </a:lnTo>
                  <a:lnTo>
                    <a:pt x="1234" y="1127"/>
                  </a:lnTo>
                  <a:lnTo>
                    <a:pt x="1234" y="1133"/>
                  </a:lnTo>
                  <a:lnTo>
                    <a:pt x="1239" y="1139"/>
                  </a:lnTo>
                  <a:lnTo>
                    <a:pt x="1239" y="1146"/>
                  </a:lnTo>
                  <a:lnTo>
                    <a:pt x="1245" y="1139"/>
                  </a:lnTo>
                  <a:lnTo>
                    <a:pt x="1245" y="1146"/>
                  </a:lnTo>
                  <a:lnTo>
                    <a:pt x="1251" y="1153"/>
                  </a:lnTo>
                  <a:lnTo>
                    <a:pt x="1251" y="1146"/>
                  </a:lnTo>
                  <a:lnTo>
                    <a:pt x="1257" y="1153"/>
                  </a:lnTo>
                  <a:lnTo>
                    <a:pt x="1263" y="1146"/>
                  </a:lnTo>
                  <a:lnTo>
                    <a:pt x="1263" y="1139"/>
                  </a:lnTo>
                  <a:lnTo>
                    <a:pt x="1269" y="1146"/>
                  </a:lnTo>
                  <a:lnTo>
                    <a:pt x="1269" y="1153"/>
                  </a:lnTo>
                  <a:lnTo>
                    <a:pt x="1275" y="1146"/>
                  </a:lnTo>
                  <a:lnTo>
                    <a:pt x="1275" y="1153"/>
                  </a:lnTo>
                  <a:lnTo>
                    <a:pt x="1280" y="1146"/>
                  </a:lnTo>
                  <a:lnTo>
                    <a:pt x="1286" y="1153"/>
                  </a:lnTo>
                  <a:lnTo>
                    <a:pt x="1286" y="1146"/>
                  </a:lnTo>
                  <a:lnTo>
                    <a:pt x="1292" y="1139"/>
                  </a:lnTo>
                  <a:lnTo>
                    <a:pt x="1292" y="1133"/>
                  </a:lnTo>
                  <a:lnTo>
                    <a:pt x="1292" y="1139"/>
                  </a:lnTo>
                  <a:lnTo>
                    <a:pt x="1298" y="1146"/>
                  </a:lnTo>
                  <a:lnTo>
                    <a:pt x="1304" y="1139"/>
                  </a:lnTo>
                  <a:lnTo>
                    <a:pt x="1304" y="1133"/>
                  </a:lnTo>
                  <a:lnTo>
                    <a:pt x="1310" y="1127"/>
                  </a:lnTo>
                  <a:lnTo>
                    <a:pt x="1310" y="1120"/>
                  </a:lnTo>
                  <a:lnTo>
                    <a:pt x="1310" y="1127"/>
                  </a:lnTo>
                  <a:lnTo>
                    <a:pt x="1315" y="1133"/>
                  </a:lnTo>
                  <a:lnTo>
                    <a:pt x="1315" y="1139"/>
                  </a:lnTo>
                  <a:lnTo>
                    <a:pt x="1321" y="1133"/>
                  </a:lnTo>
                  <a:lnTo>
                    <a:pt x="1321" y="1139"/>
                  </a:lnTo>
                  <a:lnTo>
                    <a:pt x="1327" y="1133"/>
                  </a:lnTo>
                  <a:lnTo>
                    <a:pt x="1327" y="1127"/>
                  </a:lnTo>
                  <a:lnTo>
                    <a:pt x="1327" y="1120"/>
                  </a:lnTo>
                  <a:lnTo>
                    <a:pt x="1327" y="1127"/>
                  </a:lnTo>
                  <a:lnTo>
                    <a:pt x="1333" y="1133"/>
                  </a:lnTo>
                  <a:lnTo>
                    <a:pt x="1333" y="1139"/>
                  </a:lnTo>
                  <a:lnTo>
                    <a:pt x="1339" y="1133"/>
                  </a:lnTo>
                  <a:lnTo>
                    <a:pt x="1345" y="1127"/>
                  </a:lnTo>
                  <a:lnTo>
                    <a:pt x="1345" y="1133"/>
                  </a:lnTo>
                  <a:lnTo>
                    <a:pt x="1345" y="1127"/>
                  </a:lnTo>
                  <a:lnTo>
                    <a:pt x="1351" y="1120"/>
                  </a:lnTo>
                  <a:lnTo>
                    <a:pt x="1351" y="1127"/>
                  </a:lnTo>
                  <a:lnTo>
                    <a:pt x="1356" y="1120"/>
                  </a:lnTo>
                  <a:lnTo>
                    <a:pt x="1356" y="1114"/>
                  </a:lnTo>
                  <a:lnTo>
                    <a:pt x="1362" y="1120"/>
                  </a:lnTo>
                  <a:lnTo>
                    <a:pt x="1368" y="1114"/>
                  </a:lnTo>
                  <a:lnTo>
                    <a:pt x="1368" y="1120"/>
                  </a:lnTo>
                  <a:lnTo>
                    <a:pt x="1374" y="1127"/>
                  </a:lnTo>
                  <a:lnTo>
                    <a:pt x="1374" y="1120"/>
                  </a:lnTo>
                  <a:lnTo>
                    <a:pt x="1374" y="1114"/>
                  </a:lnTo>
                  <a:lnTo>
                    <a:pt x="1374" y="1108"/>
                  </a:lnTo>
                  <a:lnTo>
                    <a:pt x="1380" y="1114"/>
                  </a:lnTo>
                  <a:lnTo>
                    <a:pt x="1386" y="1108"/>
                  </a:lnTo>
                  <a:lnTo>
                    <a:pt x="1391" y="1100"/>
                  </a:lnTo>
                  <a:lnTo>
                    <a:pt x="1391" y="1108"/>
                  </a:lnTo>
                  <a:lnTo>
                    <a:pt x="1397" y="1100"/>
                  </a:lnTo>
                  <a:lnTo>
                    <a:pt x="1397" y="1108"/>
                  </a:lnTo>
                  <a:lnTo>
                    <a:pt x="1397" y="1100"/>
                  </a:lnTo>
                  <a:lnTo>
                    <a:pt x="1403" y="1094"/>
                  </a:lnTo>
                  <a:lnTo>
                    <a:pt x="1403" y="1100"/>
                  </a:lnTo>
                  <a:lnTo>
                    <a:pt x="1409" y="1094"/>
                  </a:lnTo>
                  <a:lnTo>
                    <a:pt x="1409" y="1100"/>
                  </a:lnTo>
                  <a:lnTo>
                    <a:pt x="1409" y="1108"/>
                  </a:lnTo>
                  <a:lnTo>
                    <a:pt x="1409" y="1100"/>
                  </a:lnTo>
                  <a:lnTo>
                    <a:pt x="1415" y="1094"/>
                  </a:lnTo>
                  <a:lnTo>
                    <a:pt x="1415" y="1081"/>
                  </a:lnTo>
                  <a:lnTo>
                    <a:pt x="1415" y="1088"/>
                  </a:lnTo>
                  <a:lnTo>
                    <a:pt x="1415" y="1100"/>
                  </a:lnTo>
                  <a:lnTo>
                    <a:pt x="1421" y="1108"/>
                  </a:lnTo>
                  <a:lnTo>
                    <a:pt x="1421" y="1100"/>
                  </a:lnTo>
                  <a:lnTo>
                    <a:pt x="1427" y="1094"/>
                  </a:lnTo>
                  <a:lnTo>
                    <a:pt x="1427" y="1088"/>
                  </a:lnTo>
                  <a:lnTo>
                    <a:pt x="1427" y="1094"/>
                  </a:lnTo>
                  <a:lnTo>
                    <a:pt x="1432" y="1100"/>
                  </a:lnTo>
                  <a:lnTo>
                    <a:pt x="1432" y="1094"/>
                  </a:lnTo>
                  <a:lnTo>
                    <a:pt x="1438" y="1100"/>
                  </a:lnTo>
                  <a:lnTo>
                    <a:pt x="1438" y="1088"/>
                  </a:lnTo>
                  <a:lnTo>
                    <a:pt x="1444" y="1094"/>
                  </a:lnTo>
                  <a:lnTo>
                    <a:pt x="1444" y="1100"/>
                  </a:lnTo>
                  <a:lnTo>
                    <a:pt x="1444" y="1094"/>
                  </a:lnTo>
                  <a:lnTo>
                    <a:pt x="1450" y="1088"/>
                  </a:lnTo>
                  <a:lnTo>
                    <a:pt x="1450" y="1094"/>
                  </a:lnTo>
                  <a:lnTo>
                    <a:pt x="1456" y="1100"/>
                  </a:lnTo>
                  <a:lnTo>
                    <a:pt x="1456" y="1094"/>
                  </a:lnTo>
                  <a:lnTo>
                    <a:pt x="1456" y="1088"/>
                  </a:lnTo>
                  <a:lnTo>
                    <a:pt x="1462" y="1094"/>
                  </a:lnTo>
                  <a:lnTo>
                    <a:pt x="1468" y="1088"/>
                  </a:lnTo>
                  <a:lnTo>
                    <a:pt x="1468" y="1081"/>
                  </a:lnTo>
                  <a:lnTo>
                    <a:pt x="1473" y="1075"/>
                  </a:lnTo>
                  <a:lnTo>
                    <a:pt x="1479" y="1081"/>
                  </a:lnTo>
                  <a:lnTo>
                    <a:pt x="1485" y="1075"/>
                  </a:lnTo>
                  <a:lnTo>
                    <a:pt x="1491" y="1081"/>
                  </a:lnTo>
                  <a:lnTo>
                    <a:pt x="1497" y="1081"/>
                  </a:lnTo>
                  <a:lnTo>
                    <a:pt x="1497" y="1069"/>
                  </a:lnTo>
                  <a:lnTo>
                    <a:pt x="1503" y="1075"/>
                  </a:lnTo>
                  <a:lnTo>
                    <a:pt x="1508" y="1081"/>
                  </a:lnTo>
                  <a:lnTo>
                    <a:pt x="1508" y="1075"/>
                  </a:lnTo>
                  <a:lnTo>
                    <a:pt x="1514" y="1069"/>
                  </a:lnTo>
                  <a:lnTo>
                    <a:pt x="1520" y="1062"/>
                  </a:lnTo>
                  <a:lnTo>
                    <a:pt x="1520" y="1069"/>
                  </a:lnTo>
                  <a:lnTo>
                    <a:pt x="1520" y="1075"/>
                  </a:lnTo>
                  <a:lnTo>
                    <a:pt x="1526" y="1069"/>
                  </a:lnTo>
                  <a:lnTo>
                    <a:pt x="1526" y="1062"/>
                  </a:lnTo>
                  <a:lnTo>
                    <a:pt x="1532" y="1069"/>
                  </a:lnTo>
                  <a:lnTo>
                    <a:pt x="1532" y="1062"/>
                  </a:lnTo>
                  <a:lnTo>
                    <a:pt x="1532" y="1056"/>
                  </a:lnTo>
                  <a:lnTo>
                    <a:pt x="1538" y="1050"/>
                  </a:lnTo>
                  <a:lnTo>
                    <a:pt x="1544" y="1056"/>
                  </a:lnTo>
                  <a:lnTo>
                    <a:pt x="1549" y="1050"/>
                  </a:lnTo>
                  <a:lnTo>
                    <a:pt x="1549" y="1056"/>
                  </a:lnTo>
                  <a:lnTo>
                    <a:pt x="1549" y="1050"/>
                  </a:lnTo>
                  <a:lnTo>
                    <a:pt x="1549" y="1056"/>
                  </a:lnTo>
                  <a:lnTo>
                    <a:pt x="1555" y="1062"/>
                  </a:lnTo>
                  <a:lnTo>
                    <a:pt x="1555" y="1056"/>
                  </a:lnTo>
                  <a:lnTo>
                    <a:pt x="1555" y="1062"/>
                  </a:lnTo>
                  <a:lnTo>
                    <a:pt x="1555" y="1056"/>
                  </a:lnTo>
                  <a:lnTo>
                    <a:pt x="1561" y="1043"/>
                  </a:lnTo>
                  <a:lnTo>
                    <a:pt x="1567" y="1050"/>
                  </a:lnTo>
                  <a:lnTo>
                    <a:pt x="1573" y="1043"/>
                  </a:lnTo>
                  <a:lnTo>
                    <a:pt x="1579" y="1050"/>
                  </a:lnTo>
                  <a:lnTo>
                    <a:pt x="1584" y="1056"/>
                  </a:lnTo>
                  <a:lnTo>
                    <a:pt x="1584" y="1062"/>
                  </a:lnTo>
                  <a:lnTo>
                    <a:pt x="1590" y="1056"/>
                  </a:lnTo>
                  <a:lnTo>
                    <a:pt x="1590" y="1050"/>
                  </a:lnTo>
                  <a:lnTo>
                    <a:pt x="1596" y="1043"/>
                  </a:lnTo>
                  <a:lnTo>
                    <a:pt x="1596" y="1050"/>
                  </a:lnTo>
                  <a:lnTo>
                    <a:pt x="1602" y="1043"/>
                  </a:lnTo>
                  <a:lnTo>
                    <a:pt x="1608" y="1036"/>
                  </a:lnTo>
                  <a:lnTo>
                    <a:pt x="1614" y="1036"/>
                  </a:lnTo>
                  <a:lnTo>
                    <a:pt x="1620" y="1030"/>
                  </a:lnTo>
                  <a:lnTo>
                    <a:pt x="1620" y="1036"/>
                  </a:lnTo>
                  <a:lnTo>
                    <a:pt x="1620" y="1030"/>
                  </a:lnTo>
                  <a:lnTo>
                    <a:pt x="1625" y="1024"/>
                  </a:lnTo>
                  <a:lnTo>
                    <a:pt x="1631" y="1030"/>
                  </a:lnTo>
                  <a:lnTo>
                    <a:pt x="1631" y="1036"/>
                  </a:lnTo>
                  <a:lnTo>
                    <a:pt x="1631" y="1030"/>
                  </a:lnTo>
                  <a:lnTo>
                    <a:pt x="1637" y="1024"/>
                  </a:lnTo>
                  <a:lnTo>
                    <a:pt x="1637" y="1017"/>
                  </a:lnTo>
                  <a:lnTo>
                    <a:pt x="1643" y="1011"/>
                  </a:lnTo>
                  <a:lnTo>
                    <a:pt x="1643" y="1017"/>
                  </a:lnTo>
                  <a:lnTo>
                    <a:pt x="1649" y="1024"/>
                  </a:lnTo>
                  <a:lnTo>
                    <a:pt x="1649" y="1030"/>
                  </a:lnTo>
                  <a:lnTo>
                    <a:pt x="1649" y="1024"/>
                  </a:lnTo>
                  <a:lnTo>
                    <a:pt x="1655" y="1017"/>
                  </a:lnTo>
                  <a:lnTo>
                    <a:pt x="1660" y="1011"/>
                  </a:lnTo>
                  <a:lnTo>
                    <a:pt x="1660" y="1017"/>
                  </a:lnTo>
                  <a:lnTo>
                    <a:pt x="1666" y="1024"/>
                  </a:lnTo>
                  <a:lnTo>
                    <a:pt x="1672" y="1030"/>
                  </a:lnTo>
                  <a:lnTo>
                    <a:pt x="1672" y="1024"/>
                  </a:lnTo>
                  <a:lnTo>
                    <a:pt x="1672" y="1030"/>
                  </a:lnTo>
                  <a:lnTo>
                    <a:pt x="1672" y="1024"/>
                  </a:lnTo>
                  <a:lnTo>
                    <a:pt x="1678" y="1017"/>
                  </a:lnTo>
                  <a:lnTo>
                    <a:pt x="1678" y="1011"/>
                  </a:lnTo>
                  <a:lnTo>
                    <a:pt x="1678" y="1005"/>
                  </a:lnTo>
                  <a:lnTo>
                    <a:pt x="1684" y="1011"/>
                  </a:lnTo>
                  <a:lnTo>
                    <a:pt x="1684" y="1005"/>
                  </a:lnTo>
                  <a:lnTo>
                    <a:pt x="1684" y="1011"/>
                  </a:lnTo>
                  <a:lnTo>
                    <a:pt x="1690" y="1005"/>
                  </a:lnTo>
                  <a:lnTo>
                    <a:pt x="1690" y="997"/>
                  </a:lnTo>
                  <a:lnTo>
                    <a:pt x="1696" y="1005"/>
                  </a:lnTo>
                  <a:lnTo>
                    <a:pt x="1696" y="997"/>
                  </a:lnTo>
                  <a:lnTo>
                    <a:pt x="1696" y="1005"/>
                  </a:lnTo>
                  <a:lnTo>
                    <a:pt x="1701" y="997"/>
                  </a:lnTo>
                  <a:lnTo>
                    <a:pt x="1701" y="991"/>
                  </a:lnTo>
                  <a:lnTo>
                    <a:pt x="1707" y="997"/>
                  </a:lnTo>
                  <a:lnTo>
                    <a:pt x="1707" y="1005"/>
                  </a:lnTo>
                  <a:lnTo>
                    <a:pt x="1713" y="1011"/>
                  </a:lnTo>
                  <a:lnTo>
                    <a:pt x="1713" y="997"/>
                  </a:lnTo>
                  <a:lnTo>
                    <a:pt x="1719" y="991"/>
                  </a:lnTo>
                  <a:lnTo>
                    <a:pt x="1725" y="991"/>
                  </a:lnTo>
                  <a:lnTo>
                    <a:pt x="1725" y="1005"/>
                  </a:lnTo>
                  <a:lnTo>
                    <a:pt x="1725" y="1011"/>
                  </a:lnTo>
                  <a:lnTo>
                    <a:pt x="1731" y="1005"/>
                  </a:lnTo>
                  <a:lnTo>
                    <a:pt x="1731" y="997"/>
                  </a:lnTo>
                  <a:lnTo>
                    <a:pt x="1737" y="991"/>
                  </a:lnTo>
                  <a:lnTo>
                    <a:pt x="1737" y="985"/>
                  </a:lnTo>
                  <a:lnTo>
                    <a:pt x="1737" y="991"/>
                  </a:lnTo>
                  <a:lnTo>
                    <a:pt x="1742" y="997"/>
                  </a:lnTo>
                  <a:lnTo>
                    <a:pt x="1742" y="991"/>
                  </a:lnTo>
                  <a:lnTo>
                    <a:pt x="1742" y="985"/>
                  </a:lnTo>
                  <a:lnTo>
                    <a:pt x="1748" y="978"/>
                  </a:lnTo>
                  <a:lnTo>
                    <a:pt x="1748" y="972"/>
                  </a:lnTo>
                  <a:lnTo>
                    <a:pt x="1748" y="978"/>
                  </a:lnTo>
                  <a:lnTo>
                    <a:pt x="1748" y="985"/>
                  </a:lnTo>
                  <a:lnTo>
                    <a:pt x="1754" y="978"/>
                  </a:lnTo>
                  <a:lnTo>
                    <a:pt x="1754" y="991"/>
                  </a:lnTo>
                  <a:lnTo>
                    <a:pt x="1760" y="985"/>
                  </a:lnTo>
                  <a:lnTo>
                    <a:pt x="1760" y="978"/>
                  </a:lnTo>
                  <a:lnTo>
                    <a:pt x="1760" y="972"/>
                  </a:lnTo>
                  <a:lnTo>
                    <a:pt x="1766" y="978"/>
                  </a:lnTo>
                  <a:lnTo>
                    <a:pt x="1766" y="985"/>
                  </a:lnTo>
                  <a:lnTo>
                    <a:pt x="1772" y="991"/>
                  </a:lnTo>
                  <a:lnTo>
                    <a:pt x="1772" y="985"/>
                  </a:lnTo>
                  <a:lnTo>
                    <a:pt x="1772" y="978"/>
                  </a:lnTo>
                  <a:lnTo>
                    <a:pt x="1777" y="972"/>
                  </a:lnTo>
                  <a:lnTo>
                    <a:pt x="1777" y="978"/>
                  </a:lnTo>
                  <a:lnTo>
                    <a:pt x="1777" y="972"/>
                  </a:lnTo>
                  <a:lnTo>
                    <a:pt x="1783" y="978"/>
                  </a:lnTo>
                  <a:lnTo>
                    <a:pt x="1789" y="972"/>
                  </a:lnTo>
                  <a:lnTo>
                    <a:pt x="1789" y="966"/>
                  </a:lnTo>
                  <a:lnTo>
                    <a:pt x="1795" y="972"/>
                  </a:lnTo>
                  <a:lnTo>
                    <a:pt x="1801" y="966"/>
                  </a:lnTo>
                  <a:lnTo>
                    <a:pt x="1801" y="972"/>
                  </a:lnTo>
                  <a:lnTo>
                    <a:pt x="1801" y="966"/>
                  </a:lnTo>
                  <a:lnTo>
                    <a:pt x="1807" y="959"/>
                  </a:lnTo>
                  <a:lnTo>
                    <a:pt x="1807" y="953"/>
                  </a:lnTo>
                  <a:lnTo>
                    <a:pt x="1813" y="947"/>
                  </a:lnTo>
                  <a:lnTo>
                    <a:pt x="1818" y="953"/>
                  </a:lnTo>
                  <a:lnTo>
                    <a:pt x="1818" y="959"/>
                  </a:lnTo>
                  <a:lnTo>
                    <a:pt x="1824" y="966"/>
                  </a:lnTo>
                  <a:lnTo>
                    <a:pt x="1824" y="959"/>
                  </a:lnTo>
                  <a:lnTo>
                    <a:pt x="1830" y="966"/>
                  </a:lnTo>
                  <a:lnTo>
                    <a:pt x="1830" y="959"/>
                  </a:lnTo>
                  <a:lnTo>
                    <a:pt x="1830" y="953"/>
                  </a:lnTo>
                  <a:lnTo>
                    <a:pt x="1836" y="959"/>
                  </a:lnTo>
                  <a:lnTo>
                    <a:pt x="1842" y="953"/>
                  </a:lnTo>
                  <a:lnTo>
                    <a:pt x="1848" y="947"/>
                  </a:lnTo>
                  <a:lnTo>
                    <a:pt x="1848" y="953"/>
                  </a:lnTo>
                  <a:lnTo>
                    <a:pt x="1848" y="959"/>
                  </a:lnTo>
                  <a:lnTo>
                    <a:pt x="1848" y="953"/>
                  </a:lnTo>
                  <a:lnTo>
                    <a:pt x="1853" y="947"/>
                  </a:lnTo>
                  <a:lnTo>
                    <a:pt x="1853" y="953"/>
                  </a:lnTo>
                  <a:lnTo>
                    <a:pt x="1859" y="947"/>
                  </a:lnTo>
                  <a:lnTo>
                    <a:pt x="1859" y="953"/>
                  </a:lnTo>
                  <a:lnTo>
                    <a:pt x="1865" y="947"/>
                  </a:lnTo>
                  <a:lnTo>
                    <a:pt x="1865" y="940"/>
                  </a:lnTo>
                  <a:lnTo>
                    <a:pt x="1865" y="947"/>
                  </a:lnTo>
                  <a:lnTo>
                    <a:pt x="1865" y="953"/>
                  </a:lnTo>
                  <a:lnTo>
                    <a:pt x="1871" y="947"/>
                  </a:lnTo>
                  <a:lnTo>
                    <a:pt x="1871" y="940"/>
                  </a:lnTo>
                  <a:lnTo>
                    <a:pt x="1871" y="933"/>
                  </a:lnTo>
                  <a:lnTo>
                    <a:pt x="1877" y="927"/>
                  </a:lnTo>
                  <a:lnTo>
                    <a:pt x="1883" y="940"/>
                  </a:lnTo>
                  <a:lnTo>
                    <a:pt x="1889" y="933"/>
                  </a:lnTo>
                  <a:lnTo>
                    <a:pt x="1889" y="940"/>
                  </a:lnTo>
                  <a:lnTo>
                    <a:pt x="1889" y="933"/>
                  </a:lnTo>
                  <a:lnTo>
                    <a:pt x="1894" y="940"/>
                  </a:lnTo>
                  <a:lnTo>
                    <a:pt x="1894" y="933"/>
                  </a:lnTo>
                  <a:lnTo>
                    <a:pt x="1894" y="927"/>
                  </a:lnTo>
                  <a:lnTo>
                    <a:pt x="1900" y="921"/>
                  </a:lnTo>
                  <a:lnTo>
                    <a:pt x="1900" y="914"/>
                  </a:lnTo>
                  <a:lnTo>
                    <a:pt x="1900" y="921"/>
                  </a:lnTo>
                  <a:lnTo>
                    <a:pt x="1900" y="927"/>
                  </a:lnTo>
                  <a:lnTo>
                    <a:pt x="1900" y="933"/>
                  </a:lnTo>
                  <a:lnTo>
                    <a:pt x="1906" y="927"/>
                  </a:lnTo>
                  <a:lnTo>
                    <a:pt x="1906" y="921"/>
                  </a:lnTo>
                  <a:lnTo>
                    <a:pt x="1912" y="914"/>
                  </a:lnTo>
                  <a:lnTo>
                    <a:pt x="1912" y="908"/>
                  </a:lnTo>
                  <a:lnTo>
                    <a:pt x="1912" y="914"/>
                  </a:lnTo>
                  <a:lnTo>
                    <a:pt x="1918" y="921"/>
                  </a:lnTo>
                  <a:lnTo>
                    <a:pt x="1918" y="927"/>
                  </a:lnTo>
                  <a:lnTo>
                    <a:pt x="1918" y="921"/>
                  </a:lnTo>
                  <a:lnTo>
                    <a:pt x="1924" y="914"/>
                  </a:lnTo>
                  <a:lnTo>
                    <a:pt x="1930" y="921"/>
                  </a:lnTo>
                  <a:lnTo>
                    <a:pt x="1930" y="914"/>
                  </a:lnTo>
                  <a:lnTo>
                    <a:pt x="1930" y="921"/>
                  </a:lnTo>
                  <a:lnTo>
                    <a:pt x="1930" y="914"/>
                  </a:lnTo>
                  <a:lnTo>
                    <a:pt x="1935" y="921"/>
                  </a:lnTo>
                  <a:lnTo>
                    <a:pt x="1941" y="927"/>
                  </a:lnTo>
                  <a:lnTo>
                    <a:pt x="1941" y="921"/>
                  </a:lnTo>
                  <a:lnTo>
                    <a:pt x="1941" y="914"/>
                  </a:lnTo>
                  <a:lnTo>
                    <a:pt x="1947" y="908"/>
                  </a:lnTo>
                  <a:lnTo>
                    <a:pt x="1953" y="902"/>
                  </a:lnTo>
                  <a:lnTo>
                    <a:pt x="1959" y="908"/>
                  </a:lnTo>
                  <a:lnTo>
                    <a:pt x="1959" y="902"/>
                  </a:lnTo>
                  <a:lnTo>
                    <a:pt x="1965" y="894"/>
                  </a:lnTo>
                  <a:lnTo>
                    <a:pt x="1965" y="902"/>
                  </a:lnTo>
                  <a:lnTo>
                    <a:pt x="1970" y="894"/>
                  </a:lnTo>
                  <a:lnTo>
                    <a:pt x="1976" y="902"/>
                  </a:lnTo>
                  <a:lnTo>
                    <a:pt x="1982" y="908"/>
                  </a:lnTo>
                  <a:lnTo>
                    <a:pt x="1982" y="902"/>
                  </a:lnTo>
                  <a:lnTo>
                    <a:pt x="1988" y="894"/>
                  </a:lnTo>
                  <a:lnTo>
                    <a:pt x="1988" y="902"/>
                  </a:lnTo>
                  <a:lnTo>
                    <a:pt x="1994" y="894"/>
                  </a:lnTo>
                  <a:lnTo>
                    <a:pt x="1994" y="882"/>
                  </a:lnTo>
                  <a:lnTo>
                    <a:pt x="2000" y="888"/>
                  </a:lnTo>
                  <a:lnTo>
                    <a:pt x="2000" y="902"/>
                  </a:lnTo>
                  <a:lnTo>
                    <a:pt x="2000" y="894"/>
                  </a:lnTo>
                  <a:lnTo>
                    <a:pt x="2000" y="882"/>
                  </a:lnTo>
                  <a:lnTo>
                    <a:pt x="2006" y="875"/>
                  </a:lnTo>
                  <a:lnTo>
                    <a:pt x="2006" y="882"/>
                  </a:lnTo>
                  <a:lnTo>
                    <a:pt x="2011" y="875"/>
                  </a:lnTo>
                  <a:lnTo>
                    <a:pt x="2017" y="882"/>
                  </a:lnTo>
                  <a:lnTo>
                    <a:pt x="2023" y="875"/>
                  </a:lnTo>
                  <a:lnTo>
                    <a:pt x="2029" y="869"/>
                  </a:lnTo>
                  <a:lnTo>
                    <a:pt x="2029" y="863"/>
                  </a:lnTo>
                  <a:lnTo>
                    <a:pt x="2035" y="869"/>
                  </a:lnTo>
                  <a:lnTo>
                    <a:pt x="2041" y="863"/>
                  </a:lnTo>
                  <a:lnTo>
                    <a:pt x="2046" y="869"/>
                  </a:lnTo>
                  <a:lnTo>
                    <a:pt x="2046" y="863"/>
                  </a:lnTo>
                  <a:lnTo>
                    <a:pt x="2052" y="850"/>
                  </a:lnTo>
                  <a:lnTo>
                    <a:pt x="2058" y="856"/>
                  </a:lnTo>
                  <a:lnTo>
                    <a:pt x="2058" y="850"/>
                  </a:lnTo>
                  <a:lnTo>
                    <a:pt x="2058" y="856"/>
                  </a:lnTo>
                  <a:lnTo>
                    <a:pt x="2058" y="863"/>
                  </a:lnTo>
                  <a:lnTo>
                    <a:pt x="2064" y="869"/>
                  </a:lnTo>
                  <a:lnTo>
                    <a:pt x="2064" y="863"/>
                  </a:lnTo>
                  <a:lnTo>
                    <a:pt x="2070" y="856"/>
                  </a:lnTo>
                  <a:lnTo>
                    <a:pt x="2070" y="863"/>
                  </a:lnTo>
                  <a:lnTo>
                    <a:pt x="2076" y="856"/>
                  </a:lnTo>
                  <a:lnTo>
                    <a:pt x="2076" y="863"/>
                  </a:lnTo>
                  <a:lnTo>
                    <a:pt x="2082" y="869"/>
                  </a:lnTo>
                  <a:lnTo>
                    <a:pt x="2082" y="863"/>
                  </a:lnTo>
                  <a:lnTo>
                    <a:pt x="2087" y="856"/>
                  </a:lnTo>
                  <a:lnTo>
                    <a:pt x="2093" y="863"/>
                  </a:lnTo>
                  <a:lnTo>
                    <a:pt x="2099" y="856"/>
                  </a:lnTo>
                  <a:lnTo>
                    <a:pt x="2105" y="850"/>
                  </a:lnTo>
                  <a:lnTo>
                    <a:pt x="2111" y="844"/>
                  </a:lnTo>
                  <a:lnTo>
                    <a:pt x="2117" y="850"/>
                  </a:lnTo>
                  <a:lnTo>
                    <a:pt x="2117" y="844"/>
                  </a:lnTo>
                  <a:lnTo>
                    <a:pt x="2117" y="837"/>
                  </a:lnTo>
                  <a:lnTo>
                    <a:pt x="2117" y="830"/>
                  </a:lnTo>
                  <a:lnTo>
                    <a:pt x="2122" y="824"/>
                  </a:lnTo>
                  <a:lnTo>
                    <a:pt x="2122" y="818"/>
                  </a:lnTo>
                  <a:lnTo>
                    <a:pt x="2122" y="811"/>
                  </a:lnTo>
                  <a:lnTo>
                    <a:pt x="2122" y="818"/>
                  </a:lnTo>
                  <a:lnTo>
                    <a:pt x="2128" y="824"/>
                  </a:lnTo>
                  <a:lnTo>
                    <a:pt x="2128" y="830"/>
                  </a:lnTo>
                  <a:lnTo>
                    <a:pt x="2128" y="837"/>
                  </a:lnTo>
                  <a:lnTo>
                    <a:pt x="2134" y="844"/>
                  </a:lnTo>
                  <a:lnTo>
                    <a:pt x="2134" y="850"/>
                  </a:lnTo>
                  <a:lnTo>
                    <a:pt x="2140" y="856"/>
                  </a:lnTo>
                  <a:lnTo>
                    <a:pt x="2146" y="863"/>
                  </a:lnTo>
                  <a:lnTo>
                    <a:pt x="2146" y="869"/>
                  </a:lnTo>
                  <a:lnTo>
                    <a:pt x="2152" y="863"/>
                  </a:lnTo>
                  <a:lnTo>
                    <a:pt x="2158" y="869"/>
                  </a:lnTo>
                  <a:lnTo>
                    <a:pt x="2163" y="863"/>
                  </a:lnTo>
                  <a:lnTo>
                    <a:pt x="2163" y="856"/>
                  </a:lnTo>
                  <a:lnTo>
                    <a:pt x="2169" y="850"/>
                  </a:lnTo>
                  <a:lnTo>
                    <a:pt x="2169" y="856"/>
                  </a:lnTo>
                  <a:lnTo>
                    <a:pt x="2169" y="863"/>
                  </a:lnTo>
                  <a:lnTo>
                    <a:pt x="2169" y="869"/>
                  </a:lnTo>
                  <a:lnTo>
                    <a:pt x="2175" y="875"/>
                  </a:lnTo>
                  <a:lnTo>
                    <a:pt x="2175" y="863"/>
                  </a:lnTo>
                  <a:lnTo>
                    <a:pt x="2181" y="856"/>
                  </a:lnTo>
                  <a:lnTo>
                    <a:pt x="2187" y="863"/>
                  </a:lnTo>
                  <a:lnTo>
                    <a:pt x="2193" y="856"/>
                  </a:lnTo>
                  <a:lnTo>
                    <a:pt x="2193" y="863"/>
                  </a:lnTo>
                  <a:lnTo>
                    <a:pt x="2193" y="869"/>
                  </a:lnTo>
                  <a:lnTo>
                    <a:pt x="2199" y="863"/>
                  </a:lnTo>
                  <a:lnTo>
                    <a:pt x="2204" y="856"/>
                  </a:lnTo>
                  <a:lnTo>
                    <a:pt x="2210" y="850"/>
                  </a:lnTo>
                  <a:lnTo>
                    <a:pt x="2210" y="856"/>
                  </a:lnTo>
                  <a:lnTo>
                    <a:pt x="2216" y="850"/>
                  </a:lnTo>
                  <a:lnTo>
                    <a:pt x="2216" y="856"/>
                  </a:lnTo>
                  <a:lnTo>
                    <a:pt x="2222" y="850"/>
                  </a:lnTo>
                  <a:lnTo>
                    <a:pt x="2222" y="844"/>
                  </a:lnTo>
                  <a:lnTo>
                    <a:pt x="2222" y="850"/>
                  </a:lnTo>
                  <a:lnTo>
                    <a:pt x="2222" y="863"/>
                  </a:lnTo>
                  <a:lnTo>
                    <a:pt x="2228" y="856"/>
                  </a:lnTo>
                  <a:lnTo>
                    <a:pt x="2228" y="850"/>
                  </a:lnTo>
                  <a:lnTo>
                    <a:pt x="2228" y="837"/>
                  </a:lnTo>
                  <a:lnTo>
                    <a:pt x="2234" y="830"/>
                  </a:lnTo>
                  <a:lnTo>
                    <a:pt x="2234" y="837"/>
                  </a:lnTo>
                  <a:lnTo>
                    <a:pt x="2239" y="830"/>
                  </a:lnTo>
                  <a:lnTo>
                    <a:pt x="2239" y="837"/>
                  </a:lnTo>
                  <a:lnTo>
                    <a:pt x="2239" y="844"/>
                  </a:lnTo>
                  <a:lnTo>
                    <a:pt x="2245" y="850"/>
                  </a:lnTo>
                  <a:lnTo>
                    <a:pt x="2245" y="844"/>
                  </a:lnTo>
                  <a:lnTo>
                    <a:pt x="2251" y="837"/>
                  </a:lnTo>
                  <a:lnTo>
                    <a:pt x="2251" y="830"/>
                  </a:lnTo>
                  <a:lnTo>
                    <a:pt x="2251" y="837"/>
                  </a:lnTo>
                  <a:lnTo>
                    <a:pt x="2251" y="844"/>
                  </a:lnTo>
                  <a:lnTo>
                    <a:pt x="2257" y="837"/>
                  </a:lnTo>
                  <a:lnTo>
                    <a:pt x="2257" y="830"/>
                  </a:lnTo>
                  <a:lnTo>
                    <a:pt x="2263" y="837"/>
                  </a:lnTo>
                  <a:lnTo>
                    <a:pt x="2263" y="844"/>
                  </a:lnTo>
                  <a:lnTo>
                    <a:pt x="2269" y="837"/>
                  </a:lnTo>
                  <a:lnTo>
                    <a:pt x="2275" y="830"/>
                  </a:lnTo>
                  <a:lnTo>
                    <a:pt x="2280" y="824"/>
                  </a:lnTo>
                  <a:lnTo>
                    <a:pt x="2280" y="830"/>
                  </a:lnTo>
                  <a:lnTo>
                    <a:pt x="2280" y="837"/>
                  </a:lnTo>
                  <a:lnTo>
                    <a:pt x="2280" y="830"/>
                  </a:lnTo>
                  <a:lnTo>
                    <a:pt x="2286" y="824"/>
                  </a:lnTo>
                  <a:lnTo>
                    <a:pt x="2292" y="830"/>
                  </a:lnTo>
                  <a:lnTo>
                    <a:pt x="2298" y="824"/>
                  </a:lnTo>
                  <a:lnTo>
                    <a:pt x="2304" y="830"/>
                  </a:lnTo>
                  <a:lnTo>
                    <a:pt x="2304" y="837"/>
                  </a:lnTo>
                  <a:lnTo>
                    <a:pt x="2304" y="824"/>
                  </a:lnTo>
                  <a:lnTo>
                    <a:pt x="2310" y="818"/>
                  </a:lnTo>
                  <a:lnTo>
                    <a:pt x="2315" y="811"/>
                  </a:lnTo>
                  <a:lnTo>
                    <a:pt x="2321" y="805"/>
                  </a:lnTo>
                  <a:lnTo>
                    <a:pt x="2321" y="811"/>
                  </a:lnTo>
                  <a:lnTo>
                    <a:pt x="2321" y="805"/>
                  </a:lnTo>
                  <a:lnTo>
                    <a:pt x="2321" y="811"/>
                  </a:lnTo>
                  <a:lnTo>
                    <a:pt x="2327" y="805"/>
                  </a:lnTo>
                  <a:lnTo>
                    <a:pt x="2327" y="811"/>
                  </a:lnTo>
                  <a:lnTo>
                    <a:pt x="2333" y="818"/>
                  </a:lnTo>
                  <a:lnTo>
                    <a:pt x="2339" y="811"/>
                  </a:lnTo>
                  <a:lnTo>
                    <a:pt x="2339" y="818"/>
                  </a:lnTo>
                  <a:lnTo>
                    <a:pt x="2345" y="811"/>
                  </a:lnTo>
                  <a:lnTo>
                    <a:pt x="2351" y="818"/>
                  </a:lnTo>
                  <a:lnTo>
                    <a:pt x="2351" y="811"/>
                  </a:lnTo>
                  <a:lnTo>
                    <a:pt x="2351" y="799"/>
                  </a:lnTo>
                  <a:lnTo>
                    <a:pt x="2356" y="791"/>
                  </a:lnTo>
                  <a:lnTo>
                    <a:pt x="2356" y="785"/>
                  </a:lnTo>
                  <a:lnTo>
                    <a:pt x="2356" y="791"/>
                  </a:lnTo>
                  <a:lnTo>
                    <a:pt x="2356" y="805"/>
                  </a:lnTo>
                  <a:lnTo>
                    <a:pt x="2362" y="799"/>
                  </a:lnTo>
                  <a:lnTo>
                    <a:pt x="2368" y="805"/>
                  </a:lnTo>
                  <a:lnTo>
                    <a:pt x="2374" y="799"/>
                  </a:lnTo>
                  <a:lnTo>
                    <a:pt x="2380" y="791"/>
                  </a:lnTo>
                  <a:lnTo>
                    <a:pt x="2386" y="799"/>
                  </a:lnTo>
                  <a:lnTo>
                    <a:pt x="2391" y="791"/>
                  </a:lnTo>
                  <a:lnTo>
                    <a:pt x="2397" y="785"/>
                  </a:lnTo>
                  <a:lnTo>
                    <a:pt x="2397" y="779"/>
                  </a:lnTo>
                  <a:lnTo>
                    <a:pt x="2403" y="785"/>
                  </a:lnTo>
                  <a:lnTo>
                    <a:pt x="2409" y="791"/>
                  </a:lnTo>
                  <a:lnTo>
                    <a:pt x="2409" y="785"/>
                  </a:lnTo>
                  <a:lnTo>
                    <a:pt x="2409" y="779"/>
                  </a:lnTo>
                  <a:lnTo>
                    <a:pt x="2415" y="785"/>
                  </a:lnTo>
                  <a:lnTo>
                    <a:pt x="2421" y="779"/>
                  </a:lnTo>
                  <a:lnTo>
                    <a:pt x="2427" y="785"/>
                  </a:lnTo>
                  <a:lnTo>
                    <a:pt x="2432" y="791"/>
                  </a:lnTo>
                  <a:lnTo>
                    <a:pt x="2432" y="785"/>
                  </a:lnTo>
                  <a:lnTo>
                    <a:pt x="2432" y="772"/>
                  </a:lnTo>
                  <a:lnTo>
                    <a:pt x="2438" y="766"/>
                  </a:lnTo>
                  <a:lnTo>
                    <a:pt x="2438" y="772"/>
                  </a:lnTo>
                  <a:lnTo>
                    <a:pt x="2438" y="766"/>
                  </a:lnTo>
                  <a:lnTo>
                    <a:pt x="2444" y="760"/>
                  </a:lnTo>
                  <a:lnTo>
                    <a:pt x="2444" y="772"/>
                  </a:lnTo>
                  <a:lnTo>
                    <a:pt x="2450" y="779"/>
                  </a:lnTo>
                  <a:lnTo>
                    <a:pt x="2456" y="772"/>
                  </a:lnTo>
                  <a:lnTo>
                    <a:pt x="2462" y="766"/>
                  </a:lnTo>
                  <a:lnTo>
                    <a:pt x="2462" y="760"/>
                  </a:lnTo>
                  <a:lnTo>
                    <a:pt x="2462" y="753"/>
                  </a:lnTo>
                  <a:lnTo>
                    <a:pt x="2468" y="760"/>
                  </a:lnTo>
                  <a:lnTo>
                    <a:pt x="2473" y="766"/>
                  </a:lnTo>
                  <a:lnTo>
                    <a:pt x="2473" y="760"/>
                  </a:lnTo>
                  <a:lnTo>
                    <a:pt x="2473" y="766"/>
                  </a:lnTo>
                  <a:lnTo>
                    <a:pt x="2479" y="760"/>
                  </a:lnTo>
                  <a:lnTo>
                    <a:pt x="2485" y="753"/>
                  </a:lnTo>
                  <a:lnTo>
                    <a:pt x="2491" y="760"/>
                  </a:lnTo>
                  <a:lnTo>
                    <a:pt x="2491" y="753"/>
                  </a:lnTo>
                  <a:lnTo>
                    <a:pt x="2497" y="747"/>
                  </a:lnTo>
                  <a:lnTo>
                    <a:pt x="2503" y="753"/>
                  </a:lnTo>
                  <a:lnTo>
                    <a:pt x="2503" y="747"/>
                  </a:lnTo>
                  <a:lnTo>
                    <a:pt x="2503" y="753"/>
                  </a:lnTo>
                  <a:lnTo>
                    <a:pt x="2508" y="747"/>
                  </a:lnTo>
                  <a:lnTo>
                    <a:pt x="2508" y="740"/>
                  </a:lnTo>
                  <a:lnTo>
                    <a:pt x="2508" y="734"/>
                  </a:lnTo>
                  <a:lnTo>
                    <a:pt x="2508" y="727"/>
                  </a:lnTo>
                  <a:lnTo>
                    <a:pt x="2514" y="734"/>
                  </a:lnTo>
                  <a:lnTo>
                    <a:pt x="2514" y="747"/>
                  </a:lnTo>
                  <a:lnTo>
                    <a:pt x="2514" y="753"/>
                  </a:lnTo>
                  <a:lnTo>
                    <a:pt x="2520" y="740"/>
                  </a:lnTo>
                  <a:lnTo>
                    <a:pt x="2520" y="727"/>
                  </a:lnTo>
                  <a:lnTo>
                    <a:pt x="2520" y="734"/>
                  </a:lnTo>
                  <a:lnTo>
                    <a:pt x="2526" y="740"/>
                  </a:lnTo>
                  <a:lnTo>
                    <a:pt x="2526" y="734"/>
                  </a:lnTo>
                  <a:lnTo>
                    <a:pt x="2532" y="727"/>
                  </a:lnTo>
                  <a:lnTo>
                    <a:pt x="2538" y="734"/>
                  </a:lnTo>
                  <a:lnTo>
                    <a:pt x="2538" y="727"/>
                  </a:lnTo>
                  <a:lnTo>
                    <a:pt x="2538" y="721"/>
                  </a:lnTo>
                  <a:lnTo>
                    <a:pt x="2538" y="727"/>
                  </a:lnTo>
                  <a:lnTo>
                    <a:pt x="2544" y="734"/>
                  </a:lnTo>
                  <a:lnTo>
                    <a:pt x="2544" y="727"/>
                  </a:lnTo>
                  <a:lnTo>
                    <a:pt x="2549" y="734"/>
                  </a:lnTo>
                  <a:lnTo>
                    <a:pt x="2549" y="727"/>
                  </a:lnTo>
                  <a:lnTo>
                    <a:pt x="2555" y="721"/>
                  </a:lnTo>
                  <a:lnTo>
                    <a:pt x="2555" y="727"/>
                  </a:lnTo>
                  <a:lnTo>
                    <a:pt x="2555" y="734"/>
                  </a:lnTo>
                  <a:lnTo>
                    <a:pt x="2561" y="740"/>
                  </a:lnTo>
                  <a:lnTo>
                    <a:pt x="2561" y="734"/>
                  </a:lnTo>
                  <a:lnTo>
                    <a:pt x="2561" y="727"/>
                  </a:lnTo>
                  <a:lnTo>
                    <a:pt x="2567" y="734"/>
                  </a:lnTo>
                  <a:lnTo>
                    <a:pt x="2567" y="727"/>
                  </a:lnTo>
                  <a:lnTo>
                    <a:pt x="2573" y="721"/>
                  </a:lnTo>
                  <a:lnTo>
                    <a:pt x="2573" y="727"/>
                  </a:lnTo>
                  <a:lnTo>
                    <a:pt x="2579" y="721"/>
                  </a:lnTo>
                  <a:lnTo>
                    <a:pt x="2584" y="715"/>
                  </a:lnTo>
                  <a:lnTo>
                    <a:pt x="2590" y="721"/>
                  </a:lnTo>
                  <a:lnTo>
                    <a:pt x="2590" y="727"/>
                  </a:lnTo>
                  <a:lnTo>
                    <a:pt x="2596" y="721"/>
                  </a:lnTo>
                  <a:lnTo>
                    <a:pt x="2596" y="715"/>
                  </a:lnTo>
                  <a:lnTo>
                    <a:pt x="2596" y="702"/>
                  </a:lnTo>
                  <a:lnTo>
                    <a:pt x="2602" y="708"/>
                  </a:lnTo>
                  <a:lnTo>
                    <a:pt x="2602" y="715"/>
                  </a:lnTo>
                  <a:lnTo>
                    <a:pt x="2602" y="708"/>
                  </a:lnTo>
                  <a:lnTo>
                    <a:pt x="2608" y="702"/>
                  </a:lnTo>
                  <a:lnTo>
                    <a:pt x="2608" y="696"/>
                  </a:lnTo>
                  <a:lnTo>
                    <a:pt x="2608" y="702"/>
                  </a:lnTo>
                  <a:lnTo>
                    <a:pt x="2614" y="708"/>
                  </a:lnTo>
                  <a:lnTo>
                    <a:pt x="2620" y="702"/>
                  </a:lnTo>
                  <a:lnTo>
                    <a:pt x="2620" y="708"/>
                  </a:lnTo>
                  <a:lnTo>
                    <a:pt x="2620" y="696"/>
                  </a:lnTo>
                  <a:lnTo>
                    <a:pt x="2625" y="688"/>
                  </a:lnTo>
                  <a:lnTo>
                    <a:pt x="2625" y="702"/>
                  </a:lnTo>
                  <a:lnTo>
                    <a:pt x="2631" y="708"/>
                  </a:lnTo>
                  <a:lnTo>
                    <a:pt x="2631" y="702"/>
                  </a:lnTo>
                  <a:lnTo>
                    <a:pt x="2631" y="696"/>
                  </a:lnTo>
                  <a:lnTo>
                    <a:pt x="2637" y="702"/>
                  </a:lnTo>
                  <a:lnTo>
                    <a:pt x="2637" y="708"/>
                  </a:lnTo>
                  <a:lnTo>
                    <a:pt x="2637" y="702"/>
                  </a:lnTo>
                  <a:lnTo>
                    <a:pt x="2637" y="696"/>
                  </a:lnTo>
                  <a:lnTo>
                    <a:pt x="2643" y="688"/>
                  </a:lnTo>
                  <a:lnTo>
                    <a:pt x="2643" y="682"/>
                  </a:lnTo>
                  <a:lnTo>
                    <a:pt x="2643" y="688"/>
                  </a:lnTo>
                  <a:lnTo>
                    <a:pt x="2649" y="696"/>
                  </a:lnTo>
                  <a:lnTo>
                    <a:pt x="2649" y="688"/>
                  </a:lnTo>
                  <a:lnTo>
                    <a:pt x="2655" y="696"/>
                  </a:lnTo>
                  <a:lnTo>
                    <a:pt x="2655" y="702"/>
                  </a:lnTo>
                  <a:lnTo>
                    <a:pt x="2655" y="696"/>
                  </a:lnTo>
                  <a:lnTo>
                    <a:pt x="2660" y="688"/>
                  </a:lnTo>
                  <a:lnTo>
                    <a:pt x="2660" y="682"/>
                  </a:lnTo>
                  <a:lnTo>
                    <a:pt x="2660" y="676"/>
                  </a:lnTo>
                  <a:lnTo>
                    <a:pt x="2666" y="682"/>
                  </a:lnTo>
                  <a:lnTo>
                    <a:pt x="2672" y="676"/>
                  </a:lnTo>
                  <a:lnTo>
                    <a:pt x="2672" y="682"/>
                  </a:lnTo>
                  <a:lnTo>
                    <a:pt x="2678" y="688"/>
                  </a:lnTo>
                  <a:lnTo>
                    <a:pt x="2678" y="682"/>
                  </a:lnTo>
                  <a:lnTo>
                    <a:pt x="2684" y="676"/>
                  </a:lnTo>
                  <a:lnTo>
                    <a:pt x="2690" y="669"/>
                  </a:lnTo>
                  <a:lnTo>
                    <a:pt x="2690" y="657"/>
                  </a:lnTo>
                </a:path>
              </a:pathLst>
            </a:custGeom>
            <a:noFill/>
            <a:ln w="12700" cap="rnd" cmpd="sng">
              <a:solidFill>
                <a:srgbClr val="00FFFF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5127" name="Freeform 58"/>
            <p:cNvSpPr>
              <a:spLocks/>
            </p:cNvSpPr>
            <p:nvPr/>
          </p:nvSpPr>
          <p:spPr bwMode="auto">
            <a:xfrm>
              <a:off x="2909" y="881"/>
              <a:ext cx="2691" cy="600"/>
            </a:xfrm>
            <a:custGeom>
              <a:avLst/>
              <a:gdLst>
                <a:gd name="T0" fmla="*/ 17 w 2691"/>
                <a:gd name="T1" fmla="*/ 412 h 600"/>
                <a:gd name="T2" fmla="*/ 64 w 2691"/>
                <a:gd name="T3" fmla="*/ 451 h 600"/>
                <a:gd name="T4" fmla="*/ 82 w 2691"/>
                <a:gd name="T5" fmla="*/ 586 h 600"/>
                <a:gd name="T6" fmla="*/ 128 w 2691"/>
                <a:gd name="T7" fmla="*/ 586 h 600"/>
                <a:gd name="T8" fmla="*/ 169 w 2691"/>
                <a:gd name="T9" fmla="*/ 566 h 600"/>
                <a:gd name="T10" fmla="*/ 204 w 2691"/>
                <a:gd name="T11" fmla="*/ 560 h 600"/>
                <a:gd name="T12" fmla="*/ 257 w 2691"/>
                <a:gd name="T13" fmla="*/ 529 h 600"/>
                <a:gd name="T14" fmla="*/ 298 w 2691"/>
                <a:gd name="T15" fmla="*/ 496 h 600"/>
                <a:gd name="T16" fmla="*/ 345 w 2691"/>
                <a:gd name="T17" fmla="*/ 496 h 600"/>
                <a:gd name="T18" fmla="*/ 391 w 2691"/>
                <a:gd name="T19" fmla="*/ 477 h 600"/>
                <a:gd name="T20" fmla="*/ 432 w 2691"/>
                <a:gd name="T21" fmla="*/ 444 h 600"/>
                <a:gd name="T22" fmla="*/ 479 w 2691"/>
                <a:gd name="T23" fmla="*/ 412 h 600"/>
                <a:gd name="T24" fmla="*/ 538 w 2691"/>
                <a:gd name="T25" fmla="*/ 354 h 600"/>
                <a:gd name="T26" fmla="*/ 561 w 2691"/>
                <a:gd name="T27" fmla="*/ 309 h 600"/>
                <a:gd name="T28" fmla="*/ 590 w 2691"/>
                <a:gd name="T29" fmla="*/ 257 h 600"/>
                <a:gd name="T30" fmla="*/ 620 w 2691"/>
                <a:gd name="T31" fmla="*/ 257 h 600"/>
                <a:gd name="T32" fmla="*/ 637 w 2691"/>
                <a:gd name="T33" fmla="*/ 181 h 600"/>
                <a:gd name="T34" fmla="*/ 660 w 2691"/>
                <a:gd name="T35" fmla="*/ 509 h 600"/>
                <a:gd name="T36" fmla="*/ 713 w 2691"/>
                <a:gd name="T37" fmla="*/ 529 h 600"/>
                <a:gd name="T38" fmla="*/ 777 w 2691"/>
                <a:gd name="T39" fmla="*/ 490 h 600"/>
                <a:gd name="T40" fmla="*/ 813 w 2691"/>
                <a:gd name="T41" fmla="*/ 496 h 600"/>
                <a:gd name="T42" fmla="*/ 883 w 2691"/>
                <a:gd name="T43" fmla="*/ 477 h 600"/>
                <a:gd name="T44" fmla="*/ 924 w 2691"/>
                <a:gd name="T45" fmla="*/ 457 h 600"/>
                <a:gd name="T46" fmla="*/ 965 w 2691"/>
                <a:gd name="T47" fmla="*/ 418 h 600"/>
                <a:gd name="T48" fmla="*/ 1035 w 2691"/>
                <a:gd name="T49" fmla="*/ 418 h 600"/>
                <a:gd name="T50" fmla="*/ 1082 w 2691"/>
                <a:gd name="T51" fmla="*/ 399 h 600"/>
                <a:gd name="T52" fmla="*/ 1122 w 2691"/>
                <a:gd name="T53" fmla="*/ 418 h 600"/>
                <a:gd name="T54" fmla="*/ 1175 w 2691"/>
                <a:gd name="T55" fmla="*/ 393 h 600"/>
                <a:gd name="T56" fmla="*/ 1204 w 2691"/>
                <a:gd name="T57" fmla="*/ 399 h 600"/>
                <a:gd name="T58" fmla="*/ 1257 w 2691"/>
                <a:gd name="T59" fmla="*/ 412 h 600"/>
                <a:gd name="T60" fmla="*/ 1310 w 2691"/>
                <a:gd name="T61" fmla="*/ 399 h 600"/>
                <a:gd name="T62" fmla="*/ 1374 w 2691"/>
                <a:gd name="T63" fmla="*/ 380 h 600"/>
                <a:gd name="T64" fmla="*/ 1432 w 2691"/>
                <a:gd name="T65" fmla="*/ 348 h 600"/>
                <a:gd name="T66" fmla="*/ 1485 w 2691"/>
                <a:gd name="T67" fmla="*/ 341 h 600"/>
                <a:gd name="T68" fmla="*/ 1544 w 2691"/>
                <a:gd name="T69" fmla="*/ 315 h 600"/>
                <a:gd name="T70" fmla="*/ 1602 w 2691"/>
                <a:gd name="T71" fmla="*/ 309 h 600"/>
                <a:gd name="T72" fmla="*/ 1660 w 2691"/>
                <a:gd name="T73" fmla="*/ 290 h 600"/>
                <a:gd name="T74" fmla="*/ 1696 w 2691"/>
                <a:gd name="T75" fmla="*/ 264 h 600"/>
                <a:gd name="T76" fmla="*/ 1737 w 2691"/>
                <a:gd name="T77" fmla="*/ 257 h 600"/>
                <a:gd name="T78" fmla="*/ 1783 w 2691"/>
                <a:gd name="T79" fmla="*/ 245 h 600"/>
                <a:gd name="T80" fmla="*/ 1824 w 2691"/>
                <a:gd name="T81" fmla="*/ 219 h 600"/>
                <a:gd name="T82" fmla="*/ 1865 w 2691"/>
                <a:gd name="T83" fmla="*/ 200 h 600"/>
                <a:gd name="T84" fmla="*/ 1906 w 2691"/>
                <a:gd name="T85" fmla="*/ 181 h 600"/>
                <a:gd name="T86" fmla="*/ 1941 w 2691"/>
                <a:gd name="T87" fmla="*/ 161 h 600"/>
                <a:gd name="T88" fmla="*/ 1988 w 2691"/>
                <a:gd name="T89" fmla="*/ 129 h 600"/>
                <a:gd name="T90" fmla="*/ 2017 w 2691"/>
                <a:gd name="T91" fmla="*/ 122 h 600"/>
                <a:gd name="T92" fmla="*/ 2058 w 2691"/>
                <a:gd name="T93" fmla="*/ 90 h 600"/>
                <a:gd name="T94" fmla="*/ 2105 w 2691"/>
                <a:gd name="T95" fmla="*/ 90 h 600"/>
                <a:gd name="T96" fmla="*/ 2128 w 2691"/>
                <a:gd name="T97" fmla="*/ 90 h 600"/>
                <a:gd name="T98" fmla="*/ 2163 w 2691"/>
                <a:gd name="T99" fmla="*/ 212 h 600"/>
                <a:gd name="T100" fmla="*/ 2199 w 2691"/>
                <a:gd name="T101" fmla="*/ 206 h 600"/>
                <a:gd name="T102" fmla="*/ 2263 w 2691"/>
                <a:gd name="T103" fmla="*/ 187 h 600"/>
                <a:gd name="T104" fmla="*/ 2298 w 2691"/>
                <a:gd name="T105" fmla="*/ 193 h 600"/>
                <a:gd name="T106" fmla="*/ 2345 w 2691"/>
                <a:gd name="T107" fmla="*/ 181 h 600"/>
                <a:gd name="T108" fmla="*/ 2374 w 2691"/>
                <a:gd name="T109" fmla="*/ 187 h 600"/>
                <a:gd name="T110" fmla="*/ 2415 w 2691"/>
                <a:gd name="T111" fmla="*/ 173 h 600"/>
                <a:gd name="T112" fmla="*/ 2456 w 2691"/>
                <a:gd name="T113" fmla="*/ 142 h 600"/>
                <a:gd name="T114" fmla="*/ 2503 w 2691"/>
                <a:gd name="T115" fmla="*/ 136 h 600"/>
                <a:gd name="T116" fmla="*/ 2555 w 2691"/>
                <a:gd name="T117" fmla="*/ 116 h 600"/>
                <a:gd name="T118" fmla="*/ 2590 w 2691"/>
                <a:gd name="T119" fmla="*/ 109 h 600"/>
                <a:gd name="T120" fmla="*/ 2631 w 2691"/>
                <a:gd name="T121" fmla="*/ 78 h 600"/>
                <a:gd name="T122" fmla="*/ 2666 w 2691"/>
                <a:gd name="T123" fmla="*/ 90 h 6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691" h="600">
                  <a:moveTo>
                    <a:pt x="0" y="0"/>
                  </a:moveTo>
                  <a:lnTo>
                    <a:pt x="0" y="84"/>
                  </a:lnTo>
                  <a:lnTo>
                    <a:pt x="0" y="148"/>
                  </a:lnTo>
                  <a:lnTo>
                    <a:pt x="6" y="200"/>
                  </a:lnTo>
                  <a:lnTo>
                    <a:pt x="6" y="238"/>
                  </a:lnTo>
                  <a:lnTo>
                    <a:pt x="6" y="276"/>
                  </a:lnTo>
                  <a:lnTo>
                    <a:pt x="6" y="309"/>
                  </a:lnTo>
                  <a:lnTo>
                    <a:pt x="11" y="348"/>
                  </a:lnTo>
                  <a:lnTo>
                    <a:pt x="11" y="373"/>
                  </a:lnTo>
                  <a:lnTo>
                    <a:pt x="11" y="387"/>
                  </a:lnTo>
                  <a:lnTo>
                    <a:pt x="11" y="399"/>
                  </a:lnTo>
                  <a:lnTo>
                    <a:pt x="17" y="406"/>
                  </a:lnTo>
                  <a:lnTo>
                    <a:pt x="17" y="399"/>
                  </a:lnTo>
                  <a:lnTo>
                    <a:pt x="17" y="406"/>
                  </a:lnTo>
                  <a:lnTo>
                    <a:pt x="17" y="412"/>
                  </a:lnTo>
                  <a:lnTo>
                    <a:pt x="23" y="418"/>
                  </a:lnTo>
                  <a:lnTo>
                    <a:pt x="23" y="426"/>
                  </a:lnTo>
                  <a:lnTo>
                    <a:pt x="29" y="432"/>
                  </a:lnTo>
                  <a:lnTo>
                    <a:pt x="35" y="438"/>
                  </a:lnTo>
                  <a:lnTo>
                    <a:pt x="35" y="426"/>
                  </a:lnTo>
                  <a:lnTo>
                    <a:pt x="35" y="418"/>
                  </a:lnTo>
                  <a:lnTo>
                    <a:pt x="41" y="412"/>
                  </a:lnTo>
                  <a:lnTo>
                    <a:pt x="41" y="418"/>
                  </a:lnTo>
                  <a:lnTo>
                    <a:pt x="41" y="426"/>
                  </a:lnTo>
                  <a:lnTo>
                    <a:pt x="46" y="432"/>
                  </a:lnTo>
                  <a:lnTo>
                    <a:pt x="52" y="426"/>
                  </a:lnTo>
                  <a:lnTo>
                    <a:pt x="58" y="418"/>
                  </a:lnTo>
                  <a:lnTo>
                    <a:pt x="58" y="426"/>
                  </a:lnTo>
                  <a:lnTo>
                    <a:pt x="58" y="432"/>
                  </a:lnTo>
                  <a:lnTo>
                    <a:pt x="64" y="451"/>
                  </a:lnTo>
                  <a:lnTo>
                    <a:pt x="64" y="457"/>
                  </a:lnTo>
                  <a:lnTo>
                    <a:pt x="70" y="463"/>
                  </a:lnTo>
                  <a:lnTo>
                    <a:pt x="70" y="477"/>
                  </a:lnTo>
                  <a:lnTo>
                    <a:pt x="70" y="490"/>
                  </a:lnTo>
                  <a:lnTo>
                    <a:pt x="70" y="502"/>
                  </a:lnTo>
                  <a:lnTo>
                    <a:pt x="70" y="509"/>
                  </a:lnTo>
                  <a:lnTo>
                    <a:pt x="76" y="515"/>
                  </a:lnTo>
                  <a:lnTo>
                    <a:pt x="76" y="521"/>
                  </a:lnTo>
                  <a:lnTo>
                    <a:pt x="76" y="529"/>
                  </a:lnTo>
                  <a:lnTo>
                    <a:pt x="76" y="535"/>
                  </a:lnTo>
                  <a:lnTo>
                    <a:pt x="82" y="547"/>
                  </a:lnTo>
                  <a:lnTo>
                    <a:pt x="82" y="560"/>
                  </a:lnTo>
                  <a:lnTo>
                    <a:pt x="82" y="574"/>
                  </a:lnTo>
                  <a:lnTo>
                    <a:pt x="82" y="580"/>
                  </a:lnTo>
                  <a:lnTo>
                    <a:pt x="82" y="586"/>
                  </a:lnTo>
                  <a:lnTo>
                    <a:pt x="87" y="593"/>
                  </a:lnTo>
                  <a:lnTo>
                    <a:pt x="93" y="599"/>
                  </a:lnTo>
                  <a:lnTo>
                    <a:pt x="93" y="593"/>
                  </a:lnTo>
                  <a:lnTo>
                    <a:pt x="93" y="599"/>
                  </a:lnTo>
                  <a:lnTo>
                    <a:pt x="99" y="593"/>
                  </a:lnTo>
                  <a:lnTo>
                    <a:pt x="105" y="586"/>
                  </a:lnTo>
                  <a:lnTo>
                    <a:pt x="105" y="593"/>
                  </a:lnTo>
                  <a:lnTo>
                    <a:pt x="111" y="599"/>
                  </a:lnTo>
                  <a:lnTo>
                    <a:pt x="117" y="593"/>
                  </a:lnTo>
                  <a:lnTo>
                    <a:pt x="117" y="580"/>
                  </a:lnTo>
                  <a:lnTo>
                    <a:pt x="122" y="593"/>
                  </a:lnTo>
                  <a:lnTo>
                    <a:pt x="122" y="580"/>
                  </a:lnTo>
                  <a:lnTo>
                    <a:pt x="128" y="574"/>
                  </a:lnTo>
                  <a:lnTo>
                    <a:pt x="128" y="580"/>
                  </a:lnTo>
                  <a:lnTo>
                    <a:pt x="128" y="586"/>
                  </a:lnTo>
                  <a:lnTo>
                    <a:pt x="128" y="593"/>
                  </a:lnTo>
                  <a:lnTo>
                    <a:pt x="134" y="586"/>
                  </a:lnTo>
                  <a:lnTo>
                    <a:pt x="134" y="580"/>
                  </a:lnTo>
                  <a:lnTo>
                    <a:pt x="134" y="586"/>
                  </a:lnTo>
                  <a:lnTo>
                    <a:pt x="140" y="593"/>
                  </a:lnTo>
                  <a:lnTo>
                    <a:pt x="140" y="580"/>
                  </a:lnTo>
                  <a:lnTo>
                    <a:pt x="146" y="580"/>
                  </a:lnTo>
                  <a:lnTo>
                    <a:pt x="152" y="574"/>
                  </a:lnTo>
                  <a:lnTo>
                    <a:pt x="158" y="580"/>
                  </a:lnTo>
                  <a:lnTo>
                    <a:pt x="158" y="574"/>
                  </a:lnTo>
                  <a:lnTo>
                    <a:pt x="163" y="566"/>
                  </a:lnTo>
                  <a:lnTo>
                    <a:pt x="163" y="574"/>
                  </a:lnTo>
                  <a:lnTo>
                    <a:pt x="169" y="580"/>
                  </a:lnTo>
                  <a:lnTo>
                    <a:pt x="169" y="574"/>
                  </a:lnTo>
                  <a:lnTo>
                    <a:pt x="169" y="566"/>
                  </a:lnTo>
                  <a:lnTo>
                    <a:pt x="169" y="554"/>
                  </a:lnTo>
                  <a:lnTo>
                    <a:pt x="175" y="547"/>
                  </a:lnTo>
                  <a:lnTo>
                    <a:pt x="175" y="560"/>
                  </a:lnTo>
                  <a:lnTo>
                    <a:pt x="175" y="566"/>
                  </a:lnTo>
                  <a:lnTo>
                    <a:pt x="181" y="574"/>
                  </a:lnTo>
                  <a:lnTo>
                    <a:pt x="181" y="580"/>
                  </a:lnTo>
                  <a:lnTo>
                    <a:pt x="181" y="574"/>
                  </a:lnTo>
                  <a:lnTo>
                    <a:pt x="187" y="566"/>
                  </a:lnTo>
                  <a:lnTo>
                    <a:pt x="193" y="560"/>
                  </a:lnTo>
                  <a:lnTo>
                    <a:pt x="199" y="547"/>
                  </a:lnTo>
                  <a:lnTo>
                    <a:pt x="199" y="541"/>
                  </a:lnTo>
                  <a:lnTo>
                    <a:pt x="199" y="547"/>
                  </a:lnTo>
                  <a:lnTo>
                    <a:pt x="204" y="560"/>
                  </a:lnTo>
                  <a:lnTo>
                    <a:pt x="204" y="566"/>
                  </a:lnTo>
                  <a:lnTo>
                    <a:pt x="204" y="560"/>
                  </a:lnTo>
                  <a:lnTo>
                    <a:pt x="210" y="566"/>
                  </a:lnTo>
                  <a:lnTo>
                    <a:pt x="210" y="560"/>
                  </a:lnTo>
                  <a:lnTo>
                    <a:pt x="210" y="554"/>
                  </a:lnTo>
                  <a:lnTo>
                    <a:pt x="216" y="547"/>
                  </a:lnTo>
                  <a:lnTo>
                    <a:pt x="216" y="554"/>
                  </a:lnTo>
                  <a:lnTo>
                    <a:pt x="222" y="560"/>
                  </a:lnTo>
                  <a:lnTo>
                    <a:pt x="228" y="554"/>
                  </a:lnTo>
                  <a:lnTo>
                    <a:pt x="234" y="547"/>
                  </a:lnTo>
                  <a:lnTo>
                    <a:pt x="239" y="541"/>
                  </a:lnTo>
                  <a:lnTo>
                    <a:pt x="239" y="547"/>
                  </a:lnTo>
                  <a:lnTo>
                    <a:pt x="245" y="541"/>
                  </a:lnTo>
                  <a:lnTo>
                    <a:pt x="251" y="535"/>
                  </a:lnTo>
                  <a:lnTo>
                    <a:pt x="251" y="541"/>
                  </a:lnTo>
                  <a:lnTo>
                    <a:pt x="257" y="535"/>
                  </a:lnTo>
                  <a:lnTo>
                    <a:pt x="257" y="529"/>
                  </a:lnTo>
                  <a:lnTo>
                    <a:pt x="257" y="535"/>
                  </a:lnTo>
                  <a:lnTo>
                    <a:pt x="263" y="541"/>
                  </a:lnTo>
                  <a:lnTo>
                    <a:pt x="263" y="535"/>
                  </a:lnTo>
                  <a:lnTo>
                    <a:pt x="263" y="529"/>
                  </a:lnTo>
                  <a:lnTo>
                    <a:pt x="269" y="535"/>
                  </a:lnTo>
                  <a:lnTo>
                    <a:pt x="269" y="529"/>
                  </a:lnTo>
                  <a:lnTo>
                    <a:pt x="269" y="521"/>
                  </a:lnTo>
                  <a:lnTo>
                    <a:pt x="275" y="515"/>
                  </a:lnTo>
                  <a:lnTo>
                    <a:pt x="280" y="521"/>
                  </a:lnTo>
                  <a:lnTo>
                    <a:pt x="286" y="515"/>
                  </a:lnTo>
                  <a:lnTo>
                    <a:pt x="286" y="509"/>
                  </a:lnTo>
                  <a:lnTo>
                    <a:pt x="292" y="502"/>
                  </a:lnTo>
                  <a:lnTo>
                    <a:pt x="292" y="496"/>
                  </a:lnTo>
                  <a:lnTo>
                    <a:pt x="298" y="502"/>
                  </a:lnTo>
                  <a:lnTo>
                    <a:pt x="298" y="496"/>
                  </a:lnTo>
                  <a:lnTo>
                    <a:pt x="304" y="490"/>
                  </a:lnTo>
                  <a:lnTo>
                    <a:pt x="304" y="496"/>
                  </a:lnTo>
                  <a:lnTo>
                    <a:pt x="304" y="490"/>
                  </a:lnTo>
                  <a:lnTo>
                    <a:pt x="304" y="483"/>
                  </a:lnTo>
                  <a:lnTo>
                    <a:pt x="310" y="490"/>
                  </a:lnTo>
                  <a:lnTo>
                    <a:pt x="310" y="483"/>
                  </a:lnTo>
                  <a:lnTo>
                    <a:pt x="310" y="477"/>
                  </a:lnTo>
                  <a:lnTo>
                    <a:pt x="315" y="470"/>
                  </a:lnTo>
                  <a:lnTo>
                    <a:pt x="321" y="477"/>
                  </a:lnTo>
                  <a:lnTo>
                    <a:pt x="327" y="470"/>
                  </a:lnTo>
                  <a:lnTo>
                    <a:pt x="333" y="477"/>
                  </a:lnTo>
                  <a:lnTo>
                    <a:pt x="333" y="483"/>
                  </a:lnTo>
                  <a:lnTo>
                    <a:pt x="333" y="490"/>
                  </a:lnTo>
                  <a:lnTo>
                    <a:pt x="339" y="502"/>
                  </a:lnTo>
                  <a:lnTo>
                    <a:pt x="345" y="496"/>
                  </a:lnTo>
                  <a:lnTo>
                    <a:pt x="345" y="502"/>
                  </a:lnTo>
                  <a:lnTo>
                    <a:pt x="351" y="509"/>
                  </a:lnTo>
                  <a:lnTo>
                    <a:pt x="351" y="515"/>
                  </a:lnTo>
                  <a:lnTo>
                    <a:pt x="351" y="509"/>
                  </a:lnTo>
                  <a:lnTo>
                    <a:pt x="356" y="502"/>
                  </a:lnTo>
                  <a:lnTo>
                    <a:pt x="362" y="502"/>
                  </a:lnTo>
                  <a:lnTo>
                    <a:pt x="368" y="496"/>
                  </a:lnTo>
                  <a:lnTo>
                    <a:pt x="368" y="490"/>
                  </a:lnTo>
                  <a:lnTo>
                    <a:pt x="374" y="496"/>
                  </a:lnTo>
                  <a:lnTo>
                    <a:pt x="374" y="502"/>
                  </a:lnTo>
                  <a:lnTo>
                    <a:pt x="380" y="496"/>
                  </a:lnTo>
                  <a:lnTo>
                    <a:pt x="380" y="490"/>
                  </a:lnTo>
                  <a:lnTo>
                    <a:pt x="380" y="477"/>
                  </a:lnTo>
                  <a:lnTo>
                    <a:pt x="386" y="483"/>
                  </a:lnTo>
                  <a:lnTo>
                    <a:pt x="391" y="477"/>
                  </a:lnTo>
                  <a:lnTo>
                    <a:pt x="397" y="470"/>
                  </a:lnTo>
                  <a:lnTo>
                    <a:pt x="397" y="477"/>
                  </a:lnTo>
                  <a:lnTo>
                    <a:pt x="403" y="470"/>
                  </a:lnTo>
                  <a:lnTo>
                    <a:pt x="403" y="463"/>
                  </a:lnTo>
                  <a:lnTo>
                    <a:pt x="403" y="470"/>
                  </a:lnTo>
                  <a:lnTo>
                    <a:pt x="409" y="477"/>
                  </a:lnTo>
                  <a:lnTo>
                    <a:pt x="415" y="470"/>
                  </a:lnTo>
                  <a:lnTo>
                    <a:pt x="415" y="463"/>
                  </a:lnTo>
                  <a:lnTo>
                    <a:pt x="415" y="457"/>
                  </a:lnTo>
                  <a:lnTo>
                    <a:pt x="421" y="451"/>
                  </a:lnTo>
                  <a:lnTo>
                    <a:pt x="421" y="457"/>
                  </a:lnTo>
                  <a:lnTo>
                    <a:pt x="427" y="451"/>
                  </a:lnTo>
                  <a:lnTo>
                    <a:pt x="432" y="457"/>
                  </a:lnTo>
                  <a:lnTo>
                    <a:pt x="432" y="451"/>
                  </a:lnTo>
                  <a:lnTo>
                    <a:pt x="432" y="444"/>
                  </a:lnTo>
                  <a:lnTo>
                    <a:pt x="438" y="438"/>
                  </a:lnTo>
                  <a:lnTo>
                    <a:pt x="444" y="444"/>
                  </a:lnTo>
                  <a:lnTo>
                    <a:pt x="450" y="438"/>
                  </a:lnTo>
                  <a:lnTo>
                    <a:pt x="450" y="432"/>
                  </a:lnTo>
                  <a:lnTo>
                    <a:pt x="450" y="426"/>
                  </a:lnTo>
                  <a:lnTo>
                    <a:pt x="456" y="432"/>
                  </a:lnTo>
                  <a:lnTo>
                    <a:pt x="456" y="426"/>
                  </a:lnTo>
                  <a:lnTo>
                    <a:pt x="456" y="418"/>
                  </a:lnTo>
                  <a:lnTo>
                    <a:pt x="462" y="426"/>
                  </a:lnTo>
                  <a:lnTo>
                    <a:pt x="468" y="418"/>
                  </a:lnTo>
                  <a:lnTo>
                    <a:pt x="468" y="412"/>
                  </a:lnTo>
                  <a:lnTo>
                    <a:pt x="473" y="406"/>
                  </a:lnTo>
                  <a:lnTo>
                    <a:pt x="473" y="412"/>
                  </a:lnTo>
                  <a:lnTo>
                    <a:pt x="479" y="418"/>
                  </a:lnTo>
                  <a:lnTo>
                    <a:pt x="479" y="412"/>
                  </a:lnTo>
                  <a:lnTo>
                    <a:pt x="485" y="406"/>
                  </a:lnTo>
                  <a:lnTo>
                    <a:pt x="485" y="399"/>
                  </a:lnTo>
                  <a:lnTo>
                    <a:pt x="491" y="393"/>
                  </a:lnTo>
                  <a:lnTo>
                    <a:pt x="497" y="399"/>
                  </a:lnTo>
                  <a:lnTo>
                    <a:pt x="503" y="393"/>
                  </a:lnTo>
                  <a:lnTo>
                    <a:pt x="508" y="387"/>
                  </a:lnTo>
                  <a:lnTo>
                    <a:pt x="508" y="380"/>
                  </a:lnTo>
                  <a:lnTo>
                    <a:pt x="514" y="373"/>
                  </a:lnTo>
                  <a:lnTo>
                    <a:pt x="514" y="380"/>
                  </a:lnTo>
                  <a:lnTo>
                    <a:pt x="520" y="373"/>
                  </a:lnTo>
                  <a:lnTo>
                    <a:pt x="520" y="367"/>
                  </a:lnTo>
                  <a:lnTo>
                    <a:pt x="526" y="360"/>
                  </a:lnTo>
                  <a:lnTo>
                    <a:pt x="532" y="354"/>
                  </a:lnTo>
                  <a:lnTo>
                    <a:pt x="532" y="360"/>
                  </a:lnTo>
                  <a:lnTo>
                    <a:pt x="538" y="354"/>
                  </a:lnTo>
                  <a:lnTo>
                    <a:pt x="538" y="348"/>
                  </a:lnTo>
                  <a:lnTo>
                    <a:pt x="538" y="341"/>
                  </a:lnTo>
                  <a:lnTo>
                    <a:pt x="544" y="335"/>
                  </a:lnTo>
                  <a:lnTo>
                    <a:pt x="544" y="341"/>
                  </a:lnTo>
                  <a:lnTo>
                    <a:pt x="544" y="335"/>
                  </a:lnTo>
                  <a:lnTo>
                    <a:pt x="549" y="329"/>
                  </a:lnTo>
                  <a:lnTo>
                    <a:pt x="549" y="323"/>
                  </a:lnTo>
                  <a:lnTo>
                    <a:pt x="549" y="315"/>
                  </a:lnTo>
                  <a:lnTo>
                    <a:pt x="549" y="309"/>
                  </a:lnTo>
                  <a:lnTo>
                    <a:pt x="555" y="315"/>
                  </a:lnTo>
                  <a:lnTo>
                    <a:pt x="555" y="323"/>
                  </a:lnTo>
                  <a:lnTo>
                    <a:pt x="555" y="329"/>
                  </a:lnTo>
                  <a:lnTo>
                    <a:pt x="561" y="323"/>
                  </a:lnTo>
                  <a:lnTo>
                    <a:pt x="561" y="315"/>
                  </a:lnTo>
                  <a:lnTo>
                    <a:pt x="561" y="309"/>
                  </a:lnTo>
                  <a:lnTo>
                    <a:pt x="567" y="315"/>
                  </a:lnTo>
                  <a:lnTo>
                    <a:pt x="567" y="309"/>
                  </a:lnTo>
                  <a:lnTo>
                    <a:pt x="567" y="303"/>
                  </a:lnTo>
                  <a:lnTo>
                    <a:pt x="567" y="296"/>
                  </a:lnTo>
                  <a:lnTo>
                    <a:pt x="573" y="290"/>
                  </a:lnTo>
                  <a:lnTo>
                    <a:pt x="573" y="296"/>
                  </a:lnTo>
                  <a:lnTo>
                    <a:pt x="573" y="290"/>
                  </a:lnTo>
                  <a:lnTo>
                    <a:pt x="573" y="276"/>
                  </a:lnTo>
                  <a:lnTo>
                    <a:pt x="579" y="284"/>
                  </a:lnTo>
                  <a:lnTo>
                    <a:pt x="579" y="290"/>
                  </a:lnTo>
                  <a:lnTo>
                    <a:pt x="579" y="284"/>
                  </a:lnTo>
                  <a:lnTo>
                    <a:pt x="584" y="270"/>
                  </a:lnTo>
                  <a:lnTo>
                    <a:pt x="584" y="264"/>
                  </a:lnTo>
                  <a:lnTo>
                    <a:pt x="584" y="251"/>
                  </a:lnTo>
                  <a:lnTo>
                    <a:pt x="590" y="257"/>
                  </a:lnTo>
                  <a:lnTo>
                    <a:pt x="590" y="264"/>
                  </a:lnTo>
                  <a:lnTo>
                    <a:pt x="596" y="257"/>
                  </a:lnTo>
                  <a:lnTo>
                    <a:pt x="596" y="245"/>
                  </a:lnTo>
                  <a:lnTo>
                    <a:pt x="596" y="238"/>
                  </a:lnTo>
                  <a:lnTo>
                    <a:pt x="596" y="226"/>
                  </a:lnTo>
                  <a:lnTo>
                    <a:pt x="602" y="219"/>
                  </a:lnTo>
                  <a:lnTo>
                    <a:pt x="602" y="206"/>
                  </a:lnTo>
                  <a:lnTo>
                    <a:pt x="602" y="193"/>
                  </a:lnTo>
                  <a:lnTo>
                    <a:pt x="608" y="187"/>
                  </a:lnTo>
                  <a:lnTo>
                    <a:pt x="608" y="193"/>
                  </a:lnTo>
                  <a:lnTo>
                    <a:pt x="608" y="206"/>
                  </a:lnTo>
                  <a:lnTo>
                    <a:pt x="614" y="226"/>
                  </a:lnTo>
                  <a:lnTo>
                    <a:pt x="614" y="238"/>
                  </a:lnTo>
                  <a:lnTo>
                    <a:pt x="614" y="251"/>
                  </a:lnTo>
                  <a:lnTo>
                    <a:pt x="620" y="257"/>
                  </a:lnTo>
                  <a:lnTo>
                    <a:pt x="620" y="264"/>
                  </a:lnTo>
                  <a:lnTo>
                    <a:pt x="620" y="270"/>
                  </a:lnTo>
                  <a:lnTo>
                    <a:pt x="625" y="264"/>
                  </a:lnTo>
                  <a:lnTo>
                    <a:pt x="625" y="251"/>
                  </a:lnTo>
                  <a:lnTo>
                    <a:pt x="625" y="226"/>
                  </a:lnTo>
                  <a:lnTo>
                    <a:pt x="625" y="193"/>
                  </a:lnTo>
                  <a:lnTo>
                    <a:pt x="631" y="148"/>
                  </a:lnTo>
                  <a:lnTo>
                    <a:pt x="631" y="109"/>
                  </a:lnTo>
                  <a:lnTo>
                    <a:pt x="631" y="84"/>
                  </a:lnTo>
                  <a:lnTo>
                    <a:pt x="631" y="64"/>
                  </a:lnTo>
                  <a:lnTo>
                    <a:pt x="637" y="58"/>
                  </a:lnTo>
                  <a:lnTo>
                    <a:pt x="637" y="64"/>
                  </a:lnTo>
                  <a:lnTo>
                    <a:pt x="637" y="97"/>
                  </a:lnTo>
                  <a:lnTo>
                    <a:pt x="637" y="136"/>
                  </a:lnTo>
                  <a:lnTo>
                    <a:pt x="637" y="181"/>
                  </a:lnTo>
                  <a:lnTo>
                    <a:pt x="643" y="226"/>
                  </a:lnTo>
                  <a:lnTo>
                    <a:pt x="643" y="264"/>
                  </a:lnTo>
                  <a:lnTo>
                    <a:pt x="643" y="296"/>
                  </a:lnTo>
                  <a:lnTo>
                    <a:pt x="643" y="329"/>
                  </a:lnTo>
                  <a:lnTo>
                    <a:pt x="649" y="354"/>
                  </a:lnTo>
                  <a:lnTo>
                    <a:pt x="649" y="380"/>
                  </a:lnTo>
                  <a:lnTo>
                    <a:pt x="649" y="406"/>
                  </a:lnTo>
                  <a:lnTo>
                    <a:pt x="649" y="432"/>
                  </a:lnTo>
                  <a:lnTo>
                    <a:pt x="655" y="457"/>
                  </a:lnTo>
                  <a:lnTo>
                    <a:pt x="655" y="470"/>
                  </a:lnTo>
                  <a:lnTo>
                    <a:pt x="655" y="477"/>
                  </a:lnTo>
                  <a:lnTo>
                    <a:pt x="655" y="483"/>
                  </a:lnTo>
                  <a:lnTo>
                    <a:pt x="655" y="490"/>
                  </a:lnTo>
                  <a:lnTo>
                    <a:pt x="660" y="502"/>
                  </a:lnTo>
                  <a:lnTo>
                    <a:pt x="660" y="509"/>
                  </a:lnTo>
                  <a:lnTo>
                    <a:pt x="660" y="515"/>
                  </a:lnTo>
                  <a:lnTo>
                    <a:pt x="666" y="521"/>
                  </a:lnTo>
                  <a:lnTo>
                    <a:pt x="666" y="529"/>
                  </a:lnTo>
                  <a:lnTo>
                    <a:pt x="672" y="535"/>
                  </a:lnTo>
                  <a:lnTo>
                    <a:pt x="678" y="541"/>
                  </a:lnTo>
                  <a:lnTo>
                    <a:pt x="678" y="535"/>
                  </a:lnTo>
                  <a:lnTo>
                    <a:pt x="684" y="529"/>
                  </a:lnTo>
                  <a:lnTo>
                    <a:pt x="690" y="535"/>
                  </a:lnTo>
                  <a:lnTo>
                    <a:pt x="696" y="529"/>
                  </a:lnTo>
                  <a:lnTo>
                    <a:pt x="701" y="521"/>
                  </a:lnTo>
                  <a:lnTo>
                    <a:pt x="701" y="515"/>
                  </a:lnTo>
                  <a:lnTo>
                    <a:pt x="707" y="521"/>
                  </a:lnTo>
                  <a:lnTo>
                    <a:pt x="707" y="529"/>
                  </a:lnTo>
                  <a:lnTo>
                    <a:pt x="707" y="535"/>
                  </a:lnTo>
                  <a:lnTo>
                    <a:pt x="713" y="529"/>
                  </a:lnTo>
                  <a:lnTo>
                    <a:pt x="719" y="521"/>
                  </a:lnTo>
                  <a:lnTo>
                    <a:pt x="725" y="515"/>
                  </a:lnTo>
                  <a:lnTo>
                    <a:pt x="725" y="509"/>
                  </a:lnTo>
                  <a:lnTo>
                    <a:pt x="731" y="521"/>
                  </a:lnTo>
                  <a:lnTo>
                    <a:pt x="737" y="529"/>
                  </a:lnTo>
                  <a:lnTo>
                    <a:pt x="742" y="521"/>
                  </a:lnTo>
                  <a:lnTo>
                    <a:pt x="742" y="515"/>
                  </a:lnTo>
                  <a:lnTo>
                    <a:pt x="748" y="509"/>
                  </a:lnTo>
                  <a:lnTo>
                    <a:pt x="748" y="515"/>
                  </a:lnTo>
                  <a:lnTo>
                    <a:pt x="754" y="521"/>
                  </a:lnTo>
                  <a:lnTo>
                    <a:pt x="760" y="515"/>
                  </a:lnTo>
                  <a:lnTo>
                    <a:pt x="766" y="509"/>
                  </a:lnTo>
                  <a:lnTo>
                    <a:pt x="772" y="502"/>
                  </a:lnTo>
                  <a:lnTo>
                    <a:pt x="772" y="496"/>
                  </a:lnTo>
                  <a:lnTo>
                    <a:pt x="777" y="490"/>
                  </a:lnTo>
                  <a:lnTo>
                    <a:pt x="777" y="496"/>
                  </a:lnTo>
                  <a:lnTo>
                    <a:pt x="783" y="502"/>
                  </a:lnTo>
                  <a:lnTo>
                    <a:pt x="789" y="496"/>
                  </a:lnTo>
                  <a:lnTo>
                    <a:pt x="789" y="490"/>
                  </a:lnTo>
                  <a:lnTo>
                    <a:pt x="789" y="496"/>
                  </a:lnTo>
                  <a:lnTo>
                    <a:pt x="795" y="502"/>
                  </a:lnTo>
                  <a:lnTo>
                    <a:pt x="795" y="509"/>
                  </a:lnTo>
                  <a:lnTo>
                    <a:pt x="795" y="502"/>
                  </a:lnTo>
                  <a:lnTo>
                    <a:pt x="801" y="496"/>
                  </a:lnTo>
                  <a:lnTo>
                    <a:pt x="801" y="502"/>
                  </a:lnTo>
                  <a:lnTo>
                    <a:pt x="807" y="509"/>
                  </a:lnTo>
                  <a:lnTo>
                    <a:pt x="807" y="502"/>
                  </a:lnTo>
                  <a:lnTo>
                    <a:pt x="807" y="496"/>
                  </a:lnTo>
                  <a:lnTo>
                    <a:pt x="813" y="490"/>
                  </a:lnTo>
                  <a:lnTo>
                    <a:pt x="813" y="496"/>
                  </a:lnTo>
                  <a:lnTo>
                    <a:pt x="818" y="490"/>
                  </a:lnTo>
                  <a:lnTo>
                    <a:pt x="818" y="483"/>
                  </a:lnTo>
                  <a:lnTo>
                    <a:pt x="824" y="490"/>
                  </a:lnTo>
                  <a:lnTo>
                    <a:pt x="830" y="483"/>
                  </a:lnTo>
                  <a:lnTo>
                    <a:pt x="836" y="490"/>
                  </a:lnTo>
                  <a:lnTo>
                    <a:pt x="842" y="496"/>
                  </a:lnTo>
                  <a:lnTo>
                    <a:pt x="848" y="490"/>
                  </a:lnTo>
                  <a:lnTo>
                    <a:pt x="848" y="483"/>
                  </a:lnTo>
                  <a:lnTo>
                    <a:pt x="853" y="477"/>
                  </a:lnTo>
                  <a:lnTo>
                    <a:pt x="853" y="483"/>
                  </a:lnTo>
                  <a:lnTo>
                    <a:pt x="859" y="477"/>
                  </a:lnTo>
                  <a:lnTo>
                    <a:pt x="865" y="483"/>
                  </a:lnTo>
                  <a:lnTo>
                    <a:pt x="871" y="477"/>
                  </a:lnTo>
                  <a:lnTo>
                    <a:pt x="877" y="483"/>
                  </a:lnTo>
                  <a:lnTo>
                    <a:pt x="883" y="477"/>
                  </a:lnTo>
                  <a:lnTo>
                    <a:pt x="883" y="470"/>
                  </a:lnTo>
                  <a:lnTo>
                    <a:pt x="889" y="463"/>
                  </a:lnTo>
                  <a:lnTo>
                    <a:pt x="894" y="470"/>
                  </a:lnTo>
                  <a:lnTo>
                    <a:pt x="900" y="463"/>
                  </a:lnTo>
                  <a:lnTo>
                    <a:pt x="900" y="457"/>
                  </a:lnTo>
                  <a:lnTo>
                    <a:pt x="906" y="451"/>
                  </a:lnTo>
                  <a:lnTo>
                    <a:pt x="906" y="457"/>
                  </a:lnTo>
                  <a:lnTo>
                    <a:pt x="912" y="451"/>
                  </a:lnTo>
                  <a:lnTo>
                    <a:pt x="912" y="457"/>
                  </a:lnTo>
                  <a:lnTo>
                    <a:pt x="918" y="451"/>
                  </a:lnTo>
                  <a:lnTo>
                    <a:pt x="918" y="457"/>
                  </a:lnTo>
                  <a:lnTo>
                    <a:pt x="918" y="463"/>
                  </a:lnTo>
                  <a:lnTo>
                    <a:pt x="918" y="470"/>
                  </a:lnTo>
                  <a:lnTo>
                    <a:pt x="924" y="463"/>
                  </a:lnTo>
                  <a:lnTo>
                    <a:pt x="924" y="457"/>
                  </a:lnTo>
                  <a:lnTo>
                    <a:pt x="924" y="451"/>
                  </a:lnTo>
                  <a:lnTo>
                    <a:pt x="924" y="444"/>
                  </a:lnTo>
                  <a:lnTo>
                    <a:pt x="930" y="451"/>
                  </a:lnTo>
                  <a:lnTo>
                    <a:pt x="935" y="444"/>
                  </a:lnTo>
                  <a:lnTo>
                    <a:pt x="935" y="451"/>
                  </a:lnTo>
                  <a:lnTo>
                    <a:pt x="935" y="444"/>
                  </a:lnTo>
                  <a:lnTo>
                    <a:pt x="941" y="451"/>
                  </a:lnTo>
                  <a:lnTo>
                    <a:pt x="941" y="457"/>
                  </a:lnTo>
                  <a:lnTo>
                    <a:pt x="947" y="451"/>
                  </a:lnTo>
                  <a:lnTo>
                    <a:pt x="947" y="444"/>
                  </a:lnTo>
                  <a:lnTo>
                    <a:pt x="953" y="438"/>
                  </a:lnTo>
                  <a:lnTo>
                    <a:pt x="959" y="432"/>
                  </a:lnTo>
                  <a:lnTo>
                    <a:pt x="965" y="438"/>
                  </a:lnTo>
                  <a:lnTo>
                    <a:pt x="965" y="432"/>
                  </a:lnTo>
                  <a:lnTo>
                    <a:pt x="965" y="418"/>
                  </a:lnTo>
                  <a:lnTo>
                    <a:pt x="970" y="426"/>
                  </a:lnTo>
                  <a:lnTo>
                    <a:pt x="976" y="432"/>
                  </a:lnTo>
                  <a:lnTo>
                    <a:pt x="982" y="438"/>
                  </a:lnTo>
                  <a:lnTo>
                    <a:pt x="982" y="444"/>
                  </a:lnTo>
                  <a:lnTo>
                    <a:pt x="982" y="438"/>
                  </a:lnTo>
                  <a:lnTo>
                    <a:pt x="982" y="432"/>
                  </a:lnTo>
                  <a:lnTo>
                    <a:pt x="988" y="426"/>
                  </a:lnTo>
                  <a:lnTo>
                    <a:pt x="994" y="418"/>
                  </a:lnTo>
                  <a:lnTo>
                    <a:pt x="1000" y="426"/>
                  </a:lnTo>
                  <a:lnTo>
                    <a:pt x="1006" y="418"/>
                  </a:lnTo>
                  <a:lnTo>
                    <a:pt x="1011" y="426"/>
                  </a:lnTo>
                  <a:lnTo>
                    <a:pt x="1017" y="432"/>
                  </a:lnTo>
                  <a:lnTo>
                    <a:pt x="1023" y="432"/>
                  </a:lnTo>
                  <a:lnTo>
                    <a:pt x="1029" y="426"/>
                  </a:lnTo>
                  <a:lnTo>
                    <a:pt x="1035" y="418"/>
                  </a:lnTo>
                  <a:lnTo>
                    <a:pt x="1035" y="426"/>
                  </a:lnTo>
                  <a:lnTo>
                    <a:pt x="1041" y="418"/>
                  </a:lnTo>
                  <a:lnTo>
                    <a:pt x="1046" y="426"/>
                  </a:lnTo>
                  <a:lnTo>
                    <a:pt x="1052" y="418"/>
                  </a:lnTo>
                  <a:lnTo>
                    <a:pt x="1058" y="412"/>
                  </a:lnTo>
                  <a:lnTo>
                    <a:pt x="1058" y="418"/>
                  </a:lnTo>
                  <a:lnTo>
                    <a:pt x="1064" y="426"/>
                  </a:lnTo>
                  <a:lnTo>
                    <a:pt x="1070" y="418"/>
                  </a:lnTo>
                  <a:lnTo>
                    <a:pt x="1070" y="412"/>
                  </a:lnTo>
                  <a:lnTo>
                    <a:pt x="1070" y="406"/>
                  </a:lnTo>
                  <a:lnTo>
                    <a:pt x="1070" y="399"/>
                  </a:lnTo>
                  <a:lnTo>
                    <a:pt x="1076" y="406"/>
                  </a:lnTo>
                  <a:lnTo>
                    <a:pt x="1076" y="399"/>
                  </a:lnTo>
                  <a:lnTo>
                    <a:pt x="1076" y="406"/>
                  </a:lnTo>
                  <a:lnTo>
                    <a:pt x="1082" y="399"/>
                  </a:lnTo>
                  <a:lnTo>
                    <a:pt x="1087" y="406"/>
                  </a:lnTo>
                  <a:lnTo>
                    <a:pt x="1087" y="399"/>
                  </a:lnTo>
                  <a:lnTo>
                    <a:pt x="1093" y="393"/>
                  </a:lnTo>
                  <a:lnTo>
                    <a:pt x="1093" y="399"/>
                  </a:lnTo>
                  <a:lnTo>
                    <a:pt x="1093" y="406"/>
                  </a:lnTo>
                  <a:lnTo>
                    <a:pt x="1093" y="399"/>
                  </a:lnTo>
                  <a:lnTo>
                    <a:pt x="1099" y="393"/>
                  </a:lnTo>
                  <a:lnTo>
                    <a:pt x="1105" y="399"/>
                  </a:lnTo>
                  <a:lnTo>
                    <a:pt x="1111" y="406"/>
                  </a:lnTo>
                  <a:lnTo>
                    <a:pt x="1111" y="412"/>
                  </a:lnTo>
                  <a:lnTo>
                    <a:pt x="1111" y="406"/>
                  </a:lnTo>
                  <a:lnTo>
                    <a:pt x="1117" y="412"/>
                  </a:lnTo>
                  <a:lnTo>
                    <a:pt x="1122" y="406"/>
                  </a:lnTo>
                  <a:lnTo>
                    <a:pt x="1122" y="412"/>
                  </a:lnTo>
                  <a:lnTo>
                    <a:pt x="1122" y="418"/>
                  </a:lnTo>
                  <a:lnTo>
                    <a:pt x="1128" y="426"/>
                  </a:lnTo>
                  <a:lnTo>
                    <a:pt x="1128" y="418"/>
                  </a:lnTo>
                  <a:lnTo>
                    <a:pt x="1128" y="406"/>
                  </a:lnTo>
                  <a:lnTo>
                    <a:pt x="1134" y="412"/>
                  </a:lnTo>
                  <a:lnTo>
                    <a:pt x="1134" y="406"/>
                  </a:lnTo>
                  <a:lnTo>
                    <a:pt x="1140" y="399"/>
                  </a:lnTo>
                  <a:lnTo>
                    <a:pt x="1146" y="406"/>
                  </a:lnTo>
                  <a:lnTo>
                    <a:pt x="1146" y="412"/>
                  </a:lnTo>
                  <a:lnTo>
                    <a:pt x="1152" y="418"/>
                  </a:lnTo>
                  <a:lnTo>
                    <a:pt x="1152" y="412"/>
                  </a:lnTo>
                  <a:lnTo>
                    <a:pt x="1158" y="406"/>
                  </a:lnTo>
                  <a:lnTo>
                    <a:pt x="1163" y="412"/>
                  </a:lnTo>
                  <a:lnTo>
                    <a:pt x="1163" y="406"/>
                  </a:lnTo>
                  <a:lnTo>
                    <a:pt x="1169" y="399"/>
                  </a:lnTo>
                  <a:lnTo>
                    <a:pt x="1175" y="393"/>
                  </a:lnTo>
                  <a:lnTo>
                    <a:pt x="1175" y="387"/>
                  </a:lnTo>
                  <a:lnTo>
                    <a:pt x="1175" y="393"/>
                  </a:lnTo>
                  <a:lnTo>
                    <a:pt x="1181" y="399"/>
                  </a:lnTo>
                  <a:lnTo>
                    <a:pt x="1181" y="393"/>
                  </a:lnTo>
                  <a:lnTo>
                    <a:pt x="1181" y="387"/>
                  </a:lnTo>
                  <a:lnTo>
                    <a:pt x="1187" y="380"/>
                  </a:lnTo>
                  <a:lnTo>
                    <a:pt x="1187" y="373"/>
                  </a:lnTo>
                  <a:lnTo>
                    <a:pt x="1187" y="367"/>
                  </a:lnTo>
                  <a:lnTo>
                    <a:pt x="1193" y="360"/>
                  </a:lnTo>
                  <a:lnTo>
                    <a:pt x="1199" y="367"/>
                  </a:lnTo>
                  <a:lnTo>
                    <a:pt x="1199" y="373"/>
                  </a:lnTo>
                  <a:lnTo>
                    <a:pt x="1199" y="380"/>
                  </a:lnTo>
                  <a:lnTo>
                    <a:pt x="1204" y="387"/>
                  </a:lnTo>
                  <a:lnTo>
                    <a:pt x="1204" y="393"/>
                  </a:lnTo>
                  <a:lnTo>
                    <a:pt x="1204" y="399"/>
                  </a:lnTo>
                  <a:lnTo>
                    <a:pt x="1210" y="406"/>
                  </a:lnTo>
                  <a:lnTo>
                    <a:pt x="1216" y="412"/>
                  </a:lnTo>
                  <a:lnTo>
                    <a:pt x="1222" y="418"/>
                  </a:lnTo>
                  <a:lnTo>
                    <a:pt x="1228" y="412"/>
                  </a:lnTo>
                  <a:lnTo>
                    <a:pt x="1228" y="418"/>
                  </a:lnTo>
                  <a:lnTo>
                    <a:pt x="1228" y="426"/>
                  </a:lnTo>
                  <a:lnTo>
                    <a:pt x="1234" y="412"/>
                  </a:lnTo>
                  <a:lnTo>
                    <a:pt x="1234" y="406"/>
                  </a:lnTo>
                  <a:lnTo>
                    <a:pt x="1239" y="412"/>
                  </a:lnTo>
                  <a:lnTo>
                    <a:pt x="1239" y="418"/>
                  </a:lnTo>
                  <a:lnTo>
                    <a:pt x="1245" y="412"/>
                  </a:lnTo>
                  <a:lnTo>
                    <a:pt x="1245" y="406"/>
                  </a:lnTo>
                  <a:lnTo>
                    <a:pt x="1251" y="412"/>
                  </a:lnTo>
                  <a:lnTo>
                    <a:pt x="1251" y="418"/>
                  </a:lnTo>
                  <a:lnTo>
                    <a:pt x="1257" y="412"/>
                  </a:lnTo>
                  <a:lnTo>
                    <a:pt x="1257" y="406"/>
                  </a:lnTo>
                  <a:lnTo>
                    <a:pt x="1257" y="412"/>
                  </a:lnTo>
                  <a:lnTo>
                    <a:pt x="1263" y="418"/>
                  </a:lnTo>
                  <a:lnTo>
                    <a:pt x="1269" y="412"/>
                  </a:lnTo>
                  <a:lnTo>
                    <a:pt x="1275" y="412"/>
                  </a:lnTo>
                  <a:lnTo>
                    <a:pt x="1275" y="399"/>
                  </a:lnTo>
                  <a:lnTo>
                    <a:pt x="1280" y="406"/>
                  </a:lnTo>
                  <a:lnTo>
                    <a:pt x="1286" y="412"/>
                  </a:lnTo>
                  <a:lnTo>
                    <a:pt x="1292" y="406"/>
                  </a:lnTo>
                  <a:lnTo>
                    <a:pt x="1298" y="393"/>
                  </a:lnTo>
                  <a:lnTo>
                    <a:pt x="1304" y="399"/>
                  </a:lnTo>
                  <a:lnTo>
                    <a:pt x="1304" y="406"/>
                  </a:lnTo>
                  <a:lnTo>
                    <a:pt x="1304" y="399"/>
                  </a:lnTo>
                  <a:lnTo>
                    <a:pt x="1310" y="406"/>
                  </a:lnTo>
                  <a:lnTo>
                    <a:pt x="1310" y="399"/>
                  </a:lnTo>
                  <a:lnTo>
                    <a:pt x="1315" y="393"/>
                  </a:lnTo>
                  <a:lnTo>
                    <a:pt x="1321" y="399"/>
                  </a:lnTo>
                  <a:lnTo>
                    <a:pt x="1327" y="393"/>
                  </a:lnTo>
                  <a:lnTo>
                    <a:pt x="1327" y="399"/>
                  </a:lnTo>
                  <a:lnTo>
                    <a:pt x="1333" y="393"/>
                  </a:lnTo>
                  <a:lnTo>
                    <a:pt x="1333" y="387"/>
                  </a:lnTo>
                  <a:lnTo>
                    <a:pt x="1339" y="380"/>
                  </a:lnTo>
                  <a:lnTo>
                    <a:pt x="1345" y="387"/>
                  </a:lnTo>
                  <a:lnTo>
                    <a:pt x="1351" y="380"/>
                  </a:lnTo>
                  <a:lnTo>
                    <a:pt x="1356" y="373"/>
                  </a:lnTo>
                  <a:lnTo>
                    <a:pt x="1362" y="367"/>
                  </a:lnTo>
                  <a:lnTo>
                    <a:pt x="1368" y="373"/>
                  </a:lnTo>
                  <a:lnTo>
                    <a:pt x="1368" y="367"/>
                  </a:lnTo>
                  <a:lnTo>
                    <a:pt x="1368" y="373"/>
                  </a:lnTo>
                  <a:lnTo>
                    <a:pt x="1374" y="380"/>
                  </a:lnTo>
                  <a:lnTo>
                    <a:pt x="1374" y="387"/>
                  </a:lnTo>
                  <a:lnTo>
                    <a:pt x="1380" y="380"/>
                  </a:lnTo>
                  <a:lnTo>
                    <a:pt x="1386" y="373"/>
                  </a:lnTo>
                  <a:lnTo>
                    <a:pt x="1391" y="380"/>
                  </a:lnTo>
                  <a:lnTo>
                    <a:pt x="1397" y="373"/>
                  </a:lnTo>
                  <a:lnTo>
                    <a:pt x="1403" y="367"/>
                  </a:lnTo>
                  <a:lnTo>
                    <a:pt x="1409" y="360"/>
                  </a:lnTo>
                  <a:lnTo>
                    <a:pt x="1409" y="367"/>
                  </a:lnTo>
                  <a:lnTo>
                    <a:pt x="1415" y="360"/>
                  </a:lnTo>
                  <a:lnTo>
                    <a:pt x="1415" y="354"/>
                  </a:lnTo>
                  <a:lnTo>
                    <a:pt x="1415" y="348"/>
                  </a:lnTo>
                  <a:lnTo>
                    <a:pt x="1421" y="354"/>
                  </a:lnTo>
                  <a:lnTo>
                    <a:pt x="1427" y="360"/>
                  </a:lnTo>
                  <a:lnTo>
                    <a:pt x="1427" y="354"/>
                  </a:lnTo>
                  <a:lnTo>
                    <a:pt x="1432" y="348"/>
                  </a:lnTo>
                  <a:lnTo>
                    <a:pt x="1432" y="354"/>
                  </a:lnTo>
                  <a:lnTo>
                    <a:pt x="1438" y="360"/>
                  </a:lnTo>
                  <a:lnTo>
                    <a:pt x="1444" y="354"/>
                  </a:lnTo>
                  <a:lnTo>
                    <a:pt x="1444" y="360"/>
                  </a:lnTo>
                  <a:lnTo>
                    <a:pt x="1444" y="354"/>
                  </a:lnTo>
                  <a:lnTo>
                    <a:pt x="1450" y="348"/>
                  </a:lnTo>
                  <a:lnTo>
                    <a:pt x="1456" y="354"/>
                  </a:lnTo>
                  <a:lnTo>
                    <a:pt x="1462" y="348"/>
                  </a:lnTo>
                  <a:lnTo>
                    <a:pt x="1468" y="354"/>
                  </a:lnTo>
                  <a:lnTo>
                    <a:pt x="1468" y="360"/>
                  </a:lnTo>
                  <a:lnTo>
                    <a:pt x="1473" y="354"/>
                  </a:lnTo>
                  <a:lnTo>
                    <a:pt x="1473" y="348"/>
                  </a:lnTo>
                  <a:lnTo>
                    <a:pt x="1473" y="341"/>
                  </a:lnTo>
                  <a:lnTo>
                    <a:pt x="1479" y="348"/>
                  </a:lnTo>
                  <a:lnTo>
                    <a:pt x="1485" y="341"/>
                  </a:lnTo>
                  <a:lnTo>
                    <a:pt x="1491" y="348"/>
                  </a:lnTo>
                  <a:lnTo>
                    <a:pt x="1491" y="341"/>
                  </a:lnTo>
                  <a:lnTo>
                    <a:pt x="1497" y="335"/>
                  </a:lnTo>
                  <a:lnTo>
                    <a:pt x="1503" y="341"/>
                  </a:lnTo>
                  <a:lnTo>
                    <a:pt x="1508" y="335"/>
                  </a:lnTo>
                  <a:lnTo>
                    <a:pt x="1508" y="341"/>
                  </a:lnTo>
                  <a:lnTo>
                    <a:pt x="1514" y="335"/>
                  </a:lnTo>
                  <a:lnTo>
                    <a:pt x="1520" y="329"/>
                  </a:lnTo>
                  <a:lnTo>
                    <a:pt x="1526" y="329"/>
                  </a:lnTo>
                  <a:lnTo>
                    <a:pt x="1532" y="335"/>
                  </a:lnTo>
                  <a:lnTo>
                    <a:pt x="1538" y="329"/>
                  </a:lnTo>
                  <a:lnTo>
                    <a:pt x="1538" y="323"/>
                  </a:lnTo>
                  <a:lnTo>
                    <a:pt x="1544" y="315"/>
                  </a:lnTo>
                  <a:lnTo>
                    <a:pt x="1544" y="309"/>
                  </a:lnTo>
                  <a:lnTo>
                    <a:pt x="1544" y="315"/>
                  </a:lnTo>
                  <a:lnTo>
                    <a:pt x="1549" y="323"/>
                  </a:lnTo>
                  <a:lnTo>
                    <a:pt x="1549" y="315"/>
                  </a:lnTo>
                  <a:lnTo>
                    <a:pt x="1555" y="309"/>
                  </a:lnTo>
                  <a:lnTo>
                    <a:pt x="1561" y="315"/>
                  </a:lnTo>
                  <a:lnTo>
                    <a:pt x="1567" y="323"/>
                  </a:lnTo>
                  <a:lnTo>
                    <a:pt x="1567" y="315"/>
                  </a:lnTo>
                  <a:lnTo>
                    <a:pt x="1573" y="309"/>
                  </a:lnTo>
                  <a:lnTo>
                    <a:pt x="1573" y="315"/>
                  </a:lnTo>
                  <a:lnTo>
                    <a:pt x="1579" y="323"/>
                  </a:lnTo>
                  <a:lnTo>
                    <a:pt x="1579" y="309"/>
                  </a:lnTo>
                  <a:lnTo>
                    <a:pt x="1584" y="309"/>
                  </a:lnTo>
                  <a:lnTo>
                    <a:pt x="1590" y="303"/>
                  </a:lnTo>
                  <a:lnTo>
                    <a:pt x="1596" y="296"/>
                  </a:lnTo>
                  <a:lnTo>
                    <a:pt x="1596" y="303"/>
                  </a:lnTo>
                  <a:lnTo>
                    <a:pt x="1602" y="309"/>
                  </a:lnTo>
                  <a:lnTo>
                    <a:pt x="1608" y="303"/>
                  </a:lnTo>
                  <a:lnTo>
                    <a:pt x="1614" y="296"/>
                  </a:lnTo>
                  <a:lnTo>
                    <a:pt x="1614" y="303"/>
                  </a:lnTo>
                  <a:lnTo>
                    <a:pt x="1620" y="309"/>
                  </a:lnTo>
                  <a:lnTo>
                    <a:pt x="1620" y="303"/>
                  </a:lnTo>
                  <a:lnTo>
                    <a:pt x="1625" y="296"/>
                  </a:lnTo>
                  <a:lnTo>
                    <a:pt x="1631" y="290"/>
                  </a:lnTo>
                  <a:lnTo>
                    <a:pt x="1631" y="296"/>
                  </a:lnTo>
                  <a:lnTo>
                    <a:pt x="1637" y="303"/>
                  </a:lnTo>
                  <a:lnTo>
                    <a:pt x="1637" y="296"/>
                  </a:lnTo>
                  <a:lnTo>
                    <a:pt x="1643" y="290"/>
                  </a:lnTo>
                  <a:lnTo>
                    <a:pt x="1649" y="284"/>
                  </a:lnTo>
                  <a:lnTo>
                    <a:pt x="1655" y="276"/>
                  </a:lnTo>
                  <a:lnTo>
                    <a:pt x="1655" y="284"/>
                  </a:lnTo>
                  <a:lnTo>
                    <a:pt x="1660" y="290"/>
                  </a:lnTo>
                  <a:lnTo>
                    <a:pt x="1666" y="284"/>
                  </a:lnTo>
                  <a:lnTo>
                    <a:pt x="1666" y="270"/>
                  </a:lnTo>
                  <a:lnTo>
                    <a:pt x="1672" y="276"/>
                  </a:lnTo>
                  <a:lnTo>
                    <a:pt x="1672" y="284"/>
                  </a:lnTo>
                  <a:lnTo>
                    <a:pt x="1672" y="290"/>
                  </a:lnTo>
                  <a:lnTo>
                    <a:pt x="1678" y="284"/>
                  </a:lnTo>
                  <a:lnTo>
                    <a:pt x="1678" y="276"/>
                  </a:lnTo>
                  <a:lnTo>
                    <a:pt x="1684" y="270"/>
                  </a:lnTo>
                  <a:lnTo>
                    <a:pt x="1684" y="264"/>
                  </a:lnTo>
                  <a:lnTo>
                    <a:pt x="1690" y="270"/>
                  </a:lnTo>
                  <a:lnTo>
                    <a:pt x="1690" y="264"/>
                  </a:lnTo>
                  <a:lnTo>
                    <a:pt x="1690" y="270"/>
                  </a:lnTo>
                  <a:lnTo>
                    <a:pt x="1696" y="264"/>
                  </a:lnTo>
                  <a:lnTo>
                    <a:pt x="1696" y="270"/>
                  </a:lnTo>
                  <a:lnTo>
                    <a:pt x="1696" y="264"/>
                  </a:lnTo>
                  <a:lnTo>
                    <a:pt x="1696" y="257"/>
                  </a:lnTo>
                  <a:lnTo>
                    <a:pt x="1701" y="264"/>
                  </a:lnTo>
                  <a:lnTo>
                    <a:pt x="1701" y="270"/>
                  </a:lnTo>
                  <a:lnTo>
                    <a:pt x="1701" y="276"/>
                  </a:lnTo>
                  <a:lnTo>
                    <a:pt x="1707" y="270"/>
                  </a:lnTo>
                  <a:lnTo>
                    <a:pt x="1707" y="264"/>
                  </a:lnTo>
                  <a:lnTo>
                    <a:pt x="1713" y="257"/>
                  </a:lnTo>
                  <a:lnTo>
                    <a:pt x="1713" y="264"/>
                  </a:lnTo>
                  <a:lnTo>
                    <a:pt x="1719" y="270"/>
                  </a:lnTo>
                  <a:lnTo>
                    <a:pt x="1725" y="264"/>
                  </a:lnTo>
                  <a:lnTo>
                    <a:pt x="1725" y="257"/>
                  </a:lnTo>
                  <a:lnTo>
                    <a:pt x="1725" y="251"/>
                  </a:lnTo>
                  <a:lnTo>
                    <a:pt x="1731" y="245"/>
                  </a:lnTo>
                  <a:lnTo>
                    <a:pt x="1731" y="251"/>
                  </a:lnTo>
                  <a:lnTo>
                    <a:pt x="1737" y="257"/>
                  </a:lnTo>
                  <a:lnTo>
                    <a:pt x="1737" y="245"/>
                  </a:lnTo>
                  <a:lnTo>
                    <a:pt x="1742" y="238"/>
                  </a:lnTo>
                  <a:lnTo>
                    <a:pt x="1742" y="245"/>
                  </a:lnTo>
                  <a:lnTo>
                    <a:pt x="1748" y="251"/>
                  </a:lnTo>
                  <a:lnTo>
                    <a:pt x="1748" y="245"/>
                  </a:lnTo>
                  <a:lnTo>
                    <a:pt x="1754" y="251"/>
                  </a:lnTo>
                  <a:lnTo>
                    <a:pt x="1760" y="245"/>
                  </a:lnTo>
                  <a:lnTo>
                    <a:pt x="1766" y="251"/>
                  </a:lnTo>
                  <a:lnTo>
                    <a:pt x="1766" y="257"/>
                  </a:lnTo>
                  <a:lnTo>
                    <a:pt x="1766" y="251"/>
                  </a:lnTo>
                  <a:lnTo>
                    <a:pt x="1772" y="245"/>
                  </a:lnTo>
                  <a:lnTo>
                    <a:pt x="1772" y="238"/>
                  </a:lnTo>
                  <a:lnTo>
                    <a:pt x="1777" y="245"/>
                  </a:lnTo>
                  <a:lnTo>
                    <a:pt x="1783" y="238"/>
                  </a:lnTo>
                  <a:lnTo>
                    <a:pt x="1783" y="245"/>
                  </a:lnTo>
                  <a:lnTo>
                    <a:pt x="1789" y="238"/>
                  </a:lnTo>
                  <a:lnTo>
                    <a:pt x="1789" y="232"/>
                  </a:lnTo>
                  <a:lnTo>
                    <a:pt x="1789" y="226"/>
                  </a:lnTo>
                  <a:lnTo>
                    <a:pt x="1789" y="232"/>
                  </a:lnTo>
                  <a:lnTo>
                    <a:pt x="1795" y="238"/>
                  </a:lnTo>
                  <a:lnTo>
                    <a:pt x="1795" y="232"/>
                  </a:lnTo>
                  <a:lnTo>
                    <a:pt x="1801" y="226"/>
                  </a:lnTo>
                  <a:lnTo>
                    <a:pt x="1801" y="238"/>
                  </a:lnTo>
                  <a:lnTo>
                    <a:pt x="1801" y="232"/>
                  </a:lnTo>
                  <a:lnTo>
                    <a:pt x="1807" y="238"/>
                  </a:lnTo>
                  <a:lnTo>
                    <a:pt x="1807" y="245"/>
                  </a:lnTo>
                  <a:lnTo>
                    <a:pt x="1807" y="238"/>
                  </a:lnTo>
                  <a:lnTo>
                    <a:pt x="1813" y="232"/>
                  </a:lnTo>
                  <a:lnTo>
                    <a:pt x="1818" y="226"/>
                  </a:lnTo>
                  <a:lnTo>
                    <a:pt x="1824" y="219"/>
                  </a:lnTo>
                  <a:lnTo>
                    <a:pt x="1824" y="212"/>
                  </a:lnTo>
                  <a:lnTo>
                    <a:pt x="1830" y="219"/>
                  </a:lnTo>
                  <a:lnTo>
                    <a:pt x="1830" y="212"/>
                  </a:lnTo>
                  <a:lnTo>
                    <a:pt x="1836" y="206"/>
                  </a:lnTo>
                  <a:lnTo>
                    <a:pt x="1842" y="200"/>
                  </a:lnTo>
                  <a:lnTo>
                    <a:pt x="1842" y="206"/>
                  </a:lnTo>
                  <a:lnTo>
                    <a:pt x="1848" y="212"/>
                  </a:lnTo>
                  <a:lnTo>
                    <a:pt x="1848" y="206"/>
                  </a:lnTo>
                  <a:lnTo>
                    <a:pt x="1853" y="212"/>
                  </a:lnTo>
                  <a:lnTo>
                    <a:pt x="1853" y="206"/>
                  </a:lnTo>
                  <a:lnTo>
                    <a:pt x="1853" y="200"/>
                  </a:lnTo>
                  <a:lnTo>
                    <a:pt x="1859" y="206"/>
                  </a:lnTo>
                  <a:lnTo>
                    <a:pt x="1865" y="212"/>
                  </a:lnTo>
                  <a:lnTo>
                    <a:pt x="1865" y="206"/>
                  </a:lnTo>
                  <a:lnTo>
                    <a:pt x="1865" y="200"/>
                  </a:lnTo>
                  <a:lnTo>
                    <a:pt x="1865" y="206"/>
                  </a:lnTo>
                  <a:lnTo>
                    <a:pt x="1871" y="212"/>
                  </a:lnTo>
                  <a:lnTo>
                    <a:pt x="1871" y="206"/>
                  </a:lnTo>
                  <a:lnTo>
                    <a:pt x="1877" y="200"/>
                  </a:lnTo>
                  <a:lnTo>
                    <a:pt x="1877" y="193"/>
                  </a:lnTo>
                  <a:lnTo>
                    <a:pt x="1883" y="187"/>
                  </a:lnTo>
                  <a:lnTo>
                    <a:pt x="1883" y="193"/>
                  </a:lnTo>
                  <a:lnTo>
                    <a:pt x="1889" y="200"/>
                  </a:lnTo>
                  <a:lnTo>
                    <a:pt x="1889" y="193"/>
                  </a:lnTo>
                  <a:lnTo>
                    <a:pt x="1889" y="187"/>
                  </a:lnTo>
                  <a:lnTo>
                    <a:pt x="1894" y="193"/>
                  </a:lnTo>
                  <a:lnTo>
                    <a:pt x="1894" y="200"/>
                  </a:lnTo>
                  <a:lnTo>
                    <a:pt x="1900" y="193"/>
                  </a:lnTo>
                  <a:lnTo>
                    <a:pt x="1900" y="187"/>
                  </a:lnTo>
                  <a:lnTo>
                    <a:pt x="1906" y="181"/>
                  </a:lnTo>
                  <a:lnTo>
                    <a:pt x="1912" y="173"/>
                  </a:lnTo>
                  <a:lnTo>
                    <a:pt x="1912" y="167"/>
                  </a:lnTo>
                  <a:lnTo>
                    <a:pt x="1912" y="173"/>
                  </a:lnTo>
                  <a:lnTo>
                    <a:pt x="1918" y="181"/>
                  </a:lnTo>
                  <a:lnTo>
                    <a:pt x="1918" y="167"/>
                  </a:lnTo>
                  <a:lnTo>
                    <a:pt x="1918" y="161"/>
                  </a:lnTo>
                  <a:lnTo>
                    <a:pt x="1924" y="167"/>
                  </a:lnTo>
                  <a:lnTo>
                    <a:pt x="1924" y="173"/>
                  </a:lnTo>
                  <a:lnTo>
                    <a:pt x="1924" y="167"/>
                  </a:lnTo>
                  <a:lnTo>
                    <a:pt x="1930" y="173"/>
                  </a:lnTo>
                  <a:lnTo>
                    <a:pt x="1930" y="181"/>
                  </a:lnTo>
                  <a:lnTo>
                    <a:pt x="1935" y="173"/>
                  </a:lnTo>
                  <a:lnTo>
                    <a:pt x="1935" y="161"/>
                  </a:lnTo>
                  <a:lnTo>
                    <a:pt x="1941" y="167"/>
                  </a:lnTo>
                  <a:lnTo>
                    <a:pt x="1941" y="161"/>
                  </a:lnTo>
                  <a:lnTo>
                    <a:pt x="1947" y="154"/>
                  </a:lnTo>
                  <a:lnTo>
                    <a:pt x="1953" y="148"/>
                  </a:lnTo>
                  <a:lnTo>
                    <a:pt x="1959" y="154"/>
                  </a:lnTo>
                  <a:lnTo>
                    <a:pt x="1965" y="148"/>
                  </a:lnTo>
                  <a:lnTo>
                    <a:pt x="1965" y="142"/>
                  </a:lnTo>
                  <a:lnTo>
                    <a:pt x="1965" y="154"/>
                  </a:lnTo>
                  <a:lnTo>
                    <a:pt x="1970" y="148"/>
                  </a:lnTo>
                  <a:lnTo>
                    <a:pt x="1970" y="142"/>
                  </a:lnTo>
                  <a:lnTo>
                    <a:pt x="1976" y="136"/>
                  </a:lnTo>
                  <a:lnTo>
                    <a:pt x="1976" y="142"/>
                  </a:lnTo>
                  <a:lnTo>
                    <a:pt x="1976" y="136"/>
                  </a:lnTo>
                  <a:lnTo>
                    <a:pt x="1982" y="142"/>
                  </a:lnTo>
                  <a:lnTo>
                    <a:pt x="1982" y="129"/>
                  </a:lnTo>
                  <a:lnTo>
                    <a:pt x="1982" y="122"/>
                  </a:lnTo>
                  <a:lnTo>
                    <a:pt x="1988" y="129"/>
                  </a:lnTo>
                  <a:lnTo>
                    <a:pt x="1988" y="136"/>
                  </a:lnTo>
                  <a:lnTo>
                    <a:pt x="1988" y="122"/>
                  </a:lnTo>
                  <a:lnTo>
                    <a:pt x="1994" y="129"/>
                  </a:lnTo>
                  <a:lnTo>
                    <a:pt x="1994" y="122"/>
                  </a:lnTo>
                  <a:lnTo>
                    <a:pt x="1994" y="129"/>
                  </a:lnTo>
                  <a:lnTo>
                    <a:pt x="2000" y="136"/>
                  </a:lnTo>
                  <a:lnTo>
                    <a:pt x="2000" y="129"/>
                  </a:lnTo>
                  <a:lnTo>
                    <a:pt x="2000" y="122"/>
                  </a:lnTo>
                  <a:lnTo>
                    <a:pt x="2000" y="109"/>
                  </a:lnTo>
                  <a:lnTo>
                    <a:pt x="2000" y="116"/>
                  </a:lnTo>
                  <a:lnTo>
                    <a:pt x="2006" y="122"/>
                  </a:lnTo>
                  <a:lnTo>
                    <a:pt x="2011" y="129"/>
                  </a:lnTo>
                  <a:lnTo>
                    <a:pt x="2011" y="122"/>
                  </a:lnTo>
                  <a:lnTo>
                    <a:pt x="2017" y="116"/>
                  </a:lnTo>
                  <a:lnTo>
                    <a:pt x="2017" y="122"/>
                  </a:lnTo>
                  <a:lnTo>
                    <a:pt x="2023" y="129"/>
                  </a:lnTo>
                  <a:lnTo>
                    <a:pt x="2029" y="122"/>
                  </a:lnTo>
                  <a:lnTo>
                    <a:pt x="2029" y="116"/>
                  </a:lnTo>
                  <a:lnTo>
                    <a:pt x="2029" y="109"/>
                  </a:lnTo>
                  <a:lnTo>
                    <a:pt x="2035" y="103"/>
                  </a:lnTo>
                  <a:lnTo>
                    <a:pt x="2035" y="97"/>
                  </a:lnTo>
                  <a:lnTo>
                    <a:pt x="2041" y="90"/>
                  </a:lnTo>
                  <a:lnTo>
                    <a:pt x="2046" y="97"/>
                  </a:lnTo>
                  <a:lnTo>
                    <a:pt x="2046" y="90"/>
                  </a:lnTo>
                  <a:lnTo>
                    <a:pt x="2052" y="84"/>
                  </a:lnTo>
                  <a:lnTo>
                    <a:pt x="2052" y="90"/>
                  </a:lnTo>
                  <a:lnTo>
                    <a:pt x="2052" y="97"/>
                  </a:lnTo>
                  <a:lnTo>
                    <a:pt x="2052" y="103"/>
                  </a:lnTo>
                  <a:lnTo>
                    <a:pt x="2058" y="97"/>
                  </a:lnTo>
                  <a:lnTo>
                    <a:pt x="2058" y="90"/>
                  </a:lnTo>
                  <a:lnTo>
                    <a:pt x="2064" y="97"/>
                  </a:lnTo>
                  <a:lnTo>
                    <a:pt x="2064" y="103"/>
                  </a:lnTo>
                  <a:lnTo>
                    <a:pt x="2070" y="97"/>
                  </a:lnTo>
                  <a:lnTo>
                    <a:pt x="2076" y="90"/>
                  </a:lnTo>
                  <a:lnTo>
                    <a:pt x="2082" y="90"/>
                  </a:lnTo>
                  <a:lnTo>
                    <a:pt x="2087" y="97"/>
                  </a:lnTo>
                  <a:lnTo>
                    <a:pt x="2087" y="103"/>
                  </a:lnTo>
                  <a:lnTo>
                    <a:pt x="2087" y="97"/>
                  </a:lnTo>
                  <a:lnTo>
                    <a:pt x="2093" y="90"/>
                  </a:lnTo>
                  <a:lnTo>
                    <a:pt x="2093" y="97"/>
                  </a:lnTo>
                  <a:lnTo>
                    <a:pt x="2093" y="103"/>
                  </a:lnTo>
                  <a:lnTo>
                    <a:pt x="2099" y="109"/>
                  </a:lnTo>
                  <a:lnTo>
                    <a:pt x="2099" y="103"/>
                  </a:lnTo>
                  <a:lnTo>
                    <a:pt x="2105" y="97"/>
                  </a:lnTo>
                  <a:lnTo>
                    <a:pt x="2105" y="90"/>
                  </a:lnTo>
                  <a:lnTo>
                    <a:pt x="2105" y="78"/>
                  </a:lnTo>
                  <a:lnTo>
                    <a:pt x="2105" y="64"/>
                  </a:lnTo>
                  <a:lnTo>
                    <a:pt x="2111" y="51"/>
                  </a:lnTo>
                  <a:lnTo>
                    <a:pt x="2111" y="39"/>
                  </a:lnTo>
                  <a:lnTo>
                    <a:pt x="2111" y="25"/>
                  </a:lnTo>
                  <a:lnTo>
                    <a:pt x="2111" y="13"/>
                  </a:lnTo>
                  <a:lnTo>
                    <a:pt x="2117" y="6"/>
                  </a:lnTo>
                  <a:lnTo>
                    <a:pt x="2117" y="0"/>
                  </a:lnTo>
                  <a:lnTo>
                    <a:pt x="2117" y="6"/>
                  </a:lnTo>
                  <a:lnTo>
                    <a:pt x="2117" y="25"/>
                  </a:lnTo>
                  <a:lnTo>
                    <a:pt x="2122" y="39"/>
                  </a:lnTo>
                  <a:lnTo>
                    <a:pt x="2122" y="51"/>
                  </a:lnTo>
                  <a:lnTo>
                    <a:pt x="2122" y="58"/>
                  </a:lnTo>
                  <a:lnTo>
                    <a:pt x="2128" y="70"/>
                  </a:lnTo>
                  <a:lnTo>
                    <a:pt x="2128" y="90"/>
                  </a:lnTo>
                  <a:lnTo>
                    <a:pt x="2128" y="109"/>
                  </a:lnTo>
                  <a:lnTo>
                    <a:pt x="2128" y="122"/>
                  </a:lnTo>
                  <a:lnTo>
                    <a:pt x="2134" y="136"/>
                  </a:lnTo>
                  <a:lnTo>
                    <a:pt x="2134" y="142"/>
                  </a:lnTo>
                  <a:lnTo>
                    <a:pt x="2134" y="154"/>
                  </a:lnTo>
                  <a:lnTo>
                    <a:pt x="2134" y="167"/>
                  </a:lnTo>
                  <a:lnTo>
                    <a:pt x="2134" y="187"/>
                  </a:lnTo>
                  <a:lnTo>
                    <a:pt x="2140" y="193"/>
                  </a:lnTo>
                  <a:lnTo>
                    <a:pt x="2146" y="200"/>
                  </a:lnTo>
                  <a:lnTo>
                    <a:pt x="2146" y="206"/>
                  </a:lnTo>
                  <a:lnTo>
                    <a:pt x="2146" y="200"/>
                  </a:lnTo>
                  <a:lnTo>
                    <a:pt x="2152" y="206"/>
                  </a:lnTo>
                  <a:lnTo>
                    <a:pt x="2152" y="212"/>
                  </a:lnTo>
                  <a:lnTo>
                    <a:pt x="2158" y="219"/>
                  </a:lnTo>
                  <a:lnTo>
                    <a:pt x="2163" y="212"/>
                  </a:lnTo>
                  <a:lnTo>
                    <a:pt x="2163" y="206"/>
                  </a:lnTo>
                  <a:lnTo>
                    <a:pt x="2163" y="212"/>
                  </a:lnTo>
                  <a:lnTo>
                    <a:pt x="2169" y="219"/>
                  </a:lnTo>
                  <a:lnTo>
                    <a:pt x="2169" y="212"/>
                  </a:lnTo>
                  <a:lnTo>
                    <a:pt x="2175" y="206"/>
                  </a:lnTo>
                  <a:lnTo>
                    <a:pt x="2175" y="212"/>
                  </a:lnTo>
                  <a:lnTo>
                    <a:pt x="2175" y="206"/>
                  </a:lnTo>
                  <a:lnTo>
                    <a:pt x="2181" y="212"/>
                  </a:lnTo>
                  <a:lnTo>
                    <a:pt x="2187" y="219"/>
                  </a:lnTo>
                  <a:lnTo>
                    <a:pt x="2187" y="212"/>
                  </a:lnTo>
                  <a:lnTo>
                    <a:pt x="2187" y="219"/>
                  </a:lnTo>
                  <a:lnTo>
                    <a:pt x="2193" y="212"/>
                  </a:lnTo>
                  <a:lnTo>
                    <a:pt x="2193" y="219"/>
                  </a:lnTo>
                  <a:lnTo>
                    <a:pt x="2193" y="212"/>
                  </a:lnTo>
                  <a:lnTo>
                    <a:pt x="2199" y="206"/>
                  </a:lnTo>
                  <a:lnTo>
                    <a:pt x="2204" y="200"/>
                  </a:lnTo>
                  <a:lnTo>
                    <a:pt x="2210" y="206"/>
                  </a:lnTo>
                  <a:lnTo>
                    <a:pt x="2216" y="200"/>
                  </a:lnTo>
                  <a:lnTo>
                    <a:pt x="2222" y="206"/>
                  </a:lnTo>
                  <a:lnTo>
                    <a:pt x="2228" y="200"/>
                  </a:lnTo>
                  <a:lnTo>
                    <a:pt x="2228" y="193"/>
                  </a:lnTo>
                  <a:lnTo>
                    <a:pt x="2234" y="200"/>
                  </a:lnTo>
                  <a:lnTo>
                    <a:pt x="2239" y="206"/>
                  </a:lnTo>
                  <a:lnTo>
                    <a:pt x="2245" y="200"/>
                  </a:lnTo>
                  <a:lnTo>
                    <a:pt x="2251" y="193"/>
                  </a:lnTo>
                  <a:lnTo>
                    <a:pt x="2251" y="200"/>
                  </a:lnTo>
                  <a:lnTo>
                    <a:pt x="2251" y="193"/>
                  </a:lnTo>
                  <a:lnTo>
                    <a:pt x="2251" y="187"/>
                  </a:lnTo>
                  <a:lnTo>
                    <a:pt x="2257" y="181"/>
                  </a:lnTo>
                  <a:lnTo>
                    <a:pt x="2263" y="187"/>
                  </a:lnTo>
                  <a:lnTo>
                    <a:pt x="2263" y="193"/>
                  </a:lnTo>
                  <a:lnTo>
                    <a:pt x="2269" y="187"/>
                  </a:lnTo>
                  <a:lnTo>
                    <a:pt x="2275" y="181"/>
                  </a:lnTo>
                  <a:lnTo>
                    <a:pt x="2280" y="187"/>
                  </a:lnTo>
                  <a:lnTo>
                    <a:pt x="2280" y="193"/>
                  </a:lnTo>
                  <a:lnTo>
                    <a:pt x="2280" y="187"/>
                  </a:lnTo>
                  <a:lnTo>
                    <a:pt x="2286" y="193"/>
                  </a:lnTo>
                  <a:lnTo>
                    <a:pt x="2286" y="200"/>
                  </a:lnTo>
                  <a:lnTo>
                    <a:pt x="2286" y="193"/>
                  </a:lnTo>
                  <a:lnTo>
                    <a:pt x="2286" y="187"/>
                  </a:lnTo>
                  <a:lnTo>
                    <a:pt x="2292" y="193"/>
                  </a:lnTo>
                  <a:lnTo>
                    <a:pt x="2292" y="187"/>
                  </a:lnTo>
                  <a:lnTo>
                    <a:pt x="2292" y="193"/>
                  </a:lnTo>
                  <a:lnTo>
                    <a:pt x="2298" y="200"/>
                  </a:lnTo>
                  <a:lnTo>
                    <a:pt x="2298" y="193"/>
                  </a:lnTo>
                  <a:lnTo>
                    <a:pt x="2304" y="187"/>
                  </a:lnTo>
                  <a:lnTo>
                    <a:pt x="2304" y="181"/>
                  </a:lnTo>
                  <a:lnTo>
                    <a:pt x="2304" y="187"/>
                  </a:lnTo>
                  <a:lnTo>
                    <a:pt x="2304" y="193"/>
                  </a:lnTo>
                  <a:lnTo>
                    <a:pt x="2310" y="200"/>
                  </a:lnTo>
                  <a:lnTo>
                    <a:pt x="2310" y="193"/>
                  </a:lnTo>
                  <a:lnTo>
                    <a:pt x="2315" y="187"/>
                  </a:lnTo>
                  <a:lnTo>
                    <a:pt x="2315" y="193"/>
                  </a:lnTo>
                  <a:lnTo>
                    <a:pt x="2321" y="187"/>
                  </a:lnTo>
                  <a:lnTo>
                    <a:pt x="2327" y="193"/>
                  </a:lnTo>
                  <a:lnTo>
                    <a:pt x="2333" y="193"/>
                  </a:lnTo>
                  <a:lnTo>
                    <a:pt x="2339" y="187"/>
                  </a:lnTo>
                  <a:lnTo>
                    <a:pt x="2339" y="181"/>
                  </a:lnTo>
                  <a:lnTo>
                    <a:pt x="2339" y="187"/>
                  </a:lnTo>
                  <a:lnTo>
                    <a:pt x="2345" y="181"/>
                  </a:lnTo>
                  <a:lnTo>
                    <a:pt x="2345" y="173"/>
                  </a:lnTo>
                  <a:lnTo>
                    <a:pt x="2345" y="167"/>
                  </a:lnTo>
                  <a:lnTo>
                    <a:pt x="2345" y="173"/>
                  </a:lnTo>
                  <a:lnTo>
                    <a:pt x="2351" y="187"/>
                  </a:lnTo>
                  <a:lnTo>
                    <a:pt x="2351" y="181"/>
                  </a:lnTo>
                  <a:lnTo>
                    <a:pt x="2356" y="173"/>
                  </a:lnTo>
                  <a:lnTo>
                    <a:pt x="2356" y="181"/>
                  </a:lnTo>
                  <a:lnTo>
                    <a:pt x="2356" y="173"/>
                  </a:lnTo>
                  <a:lnTo>
                    <a:pt x="2362" y="167"/>
                  </a:lnTo>
                  <a:lnTo>
                    <a:pt x="2368" y="173"/>
                  </a:lnTo>
                  <a:lnTo>
                    <a:pt x="2368" y="167"/>
                  </a:lnTo>
                  <a:lnTo>
                    <a:pt x="2368" y="161"/>
                  </a:lnTo>
                  <a:lnTo>
                    <a:pt x="2368" y="167"/>
                  </a:lnTo>
                  <a:lnTo>
                    <a:pt x="2374" y="173"/>
                  </a:lnTo>
                  <a:lnTo>
                    <a:pt x="2374" y="187"/>
                  </a:lnTo>
                  <a:lnTo>
                    <a:pt x="2374" y="193"/>
                  </a:lnTo>
                  <a:lnTo>
                    <a:pt x="2374" y="187"/>
                  </a:lnTo>
                  <a:lnTo>
                    <a:pt x="2380" y="173"/>
                  </a:lnTo>
                  <a:lnTo>
                    <a:pt x="2380" y="167"/>
                  </a:lnTo>
                  <a:lnTo>
                    <a:pt x="2386" y="173"/>
                  </a:lnTo>
                  <a:lnTo>
                    <a:pt x="2386" y="167"/>
                  </a:lnTo>
                  <a:lnTo>
                    <a:pt x="2391" y="161"/>
                  </a:lnTo>
                  <a:lnTo>
                    <a:pt x="2391" y="167"/>
                  </a:lnTo>
                  <a:lnTo>
                    <a:pt x="2397" y="173"/>
                  </a:lnTo>
                  <a:lnTo>
                    <a:pt x="2397" y="167"/>
                  </a:lnTo>
                  <a:lnTo>
                    <a:pt x="2403" y="161"/>
                  </a:lnTo>
                  <a:lnTo>
                    <a:pt x="2403" y="154"/>
                  </a:lnTo>
                  <a:lnTo>
                    <a:pt x="2409" y="161"/>
                  </a:lnTo>
                  <a:lnTo>
                    <a:pt x="2409" y="167"/>
                  </a:lnTo>
                  <a:lnTo>
                    <a:pt x="2415" y="173"/>
                  </a:lnTo>
                  <a:lnTo>
                    <a:pt x="2415" y="167"/>
                  </a:lnTo>
                  <a:lnTo>
                    <a:pt x="2421" y="161"/>
                  </a:lnTo>
                  <a:lnTo>
                    <a:pt x="2421" y="148"/>
                  </a:lnTo>
                  <a:lnTo>
                    <a:pt x="2427" y="154"/>
                  </a:lnTo>
                  <a:lnTo>
                    <a:pt x="2432" y="148"/>
                  </a:lnTo>
                  <a:lnTo>
                    <a:pt x="2432" y="154"/>
                  </a:lnTo>
                  <a:lnTo>
                    <a:pt x="2438" y="148"/>
                  </a:lnTo>
                  <a:lnTo>
                    <a:pt x="2438" y="154"/>
                  </a:lnTo>
                  <a:lnTo>
                    <a:pt x="2444" y="148"/>
                  </a:lnTo>
                  <a:lnTo>
                    <a:pt x="2444" y="142"/>
                  </a:lnTo>
                  <a:lnTo>
                    <a:pt x="2450" y="148"/>
                  </a:lnTo>
                  <a:lnTo>
                    <a:pt x="2450" y="154"/>
                  </a:lnTo>
                  <a:lnTo>
                    <a:pt x="2450" y="161"/>
                  </a:lnTo>
                  <a:lnTo>
                    <a:pt x="2450" y="154"/>
                  </a:lnTo>
                  <a:lnTo>
                    <a:pt x="2456" y="142"/>
                  </a:lnTo>
                  <a:lnTo>
                    <a:pt x="2462" y="148"/>
                  </a:lnTo>
                  <a:lnTo>
                    <a:pt x="2468" y="142"/>
                  </a:lnTo>
                  <a:lnTo>
                    <a:pt x="2468" y="148"/>
                  </a:lnTo>
                  <a:lnTo>
                    <a:pt x="2468" y="154"/>
                  </a:lnTo>
                  <a:lnTo>
                    <a:pt x="2468" y="148"/>
                  </a:lnTo>
                  <a:lnTo>
                    <a:pt x="2473" y="142"/>
                  </a:lnTo>
                  <a:lnTo>
                    <a:pt x="2479" y="142"/>
                  </a:lnTo>
                  <a:lnTo>
                    <a:pt x="2485" y="142"/>
                  </a:lnTo>
                  <a:lnTo>
                    <a:pt x="2491" y="148"/>
                  </a:lnTo>
                  <a:lnTo>
                    <a:pt x="2497" y="148"/>
                  </a:lnTo>
                  <a:lnTo>
                    <a:pt x="2497" y="136"/>
                  </a:lnTo>
                  <a:lnTo>
                    <a:pt x="2503" y="129"/>
                  </a:lnTo>
                  <a:lnTo>
                    <a:pt x="2503" y="136"/>
                  </a:lnTo>
                  <a:lnTo>
                    <a:pt x="2503" y="142"/>
                  </a:lnTo>
                  <a:lnTo>
                    <a:pt x="2503" y="136"/>
                  </a:lnTo>
                  <a:lnTo>
                    <a:pt x="2508" y="129"/>
                  </a:lnTo>
                  <a:lnTo>
                    <a:pt x="2508" y="136"/>
                  </a:lnTo>
                  <a:lnTo>
                    <a:pt x="2508" y="129"/>
                  </a:lnTo>
                  <a:lnTo>
                    <a:pt x="2514" y="136"/>
                  </a:lnTo>
                  <a:lnTo>
                    <a:pt x="2520" y="129"/>
                  </a:lnTo>
                  <a:lnTo>
                    <a:pt x="2526" y="122"/>
                  </a:lnTo>
                  <a:lnTo>
                    <a:pt x="2526" y="116"/>
                  </a:lnTo>
                  <a:lnTo>
                    <a:pt x="2532" y="122"/>
                  </a:lnTo>
                  <a:lnTo>
                    <a:pt x="2532" y="116"/>
                  </a:lnTo>
                  <a:lnTo>
                    <a:pt x="2538" y="122"/>
                  </a:lnTo>
                  <a:lnTo>
                    <a:pt x="2544" y="116"/>
                  </a:lnTo>
                  <a:lnTo>
                    <a:pt x="2544" y="122"/>
                  </a:lnTo>
                  <a:lnTo>
                    <a:pt x="2549" y="116"/>
                  </a:lnTo>
                  <a:lnTo>
                    <a:pt x="2549" y="122"/>
                  </a:lnTo>
                  <a:lnTo>
                    <a:pt x="2555" y="116"/>
                  </a:lnTo>
                  <a:lnTo>
                    <a:pt x="2555" y="109"/>
                  </a:lnTo>
                  <a:lnTo>
                    <a:pt x="2555" y="116"/>
                  </a:lnTo>
                  <a:lnTo>
                    <a:pt x="2555" y="122"/>
                  </a:lnTo>
                  <a:lnTo>
                    <a:pt x="2561" y="116"/>
                  </a:lnTo>
                  <a:lnTo>
                    <a:pt x="2561" y="109"/>
                  </a:lnTo>
                  <a:lnTo>
                    <a:pt x="2561" y="103"/>
                  </a:lnTo>
                  <a:lnTo>
                    <a:pt x="2567" y="109"/>
                  </a:lnTo>
                  <a:lnTo>
                    <a:pt x="2573" y="116"/>
                  </a:lnTo>
                  <a:lnTo>
                    <a:pt x="2573" y="109"/>
                  </a:lnTo>
                  <a:lnTo>
                    <a:pt x="2579" y="116"/>
                  </a:lnTo>
                  <a:lnTo>
                    <a:pt x="2579" y="109"/>
                  </a:lnTo>
                  <a:lnTo>
                    <a:pt x="2579" y="103"/>
                  </a:lnTo>
                  <a:lnTo>
                    <a:pt x="2584" y="97"/>
                  </a:lnTo>
                  <a:lnTo>
                    <a:pt x="2590" y="103"/>
                  </a:lnTo>
                  <a:lnTo>
                    <a:pt x="2590" y="109"/>
                  </a:lnTo>
                  <a:lnTo>
                    <a:pt x="2596" y="116"/>
                  </a:lnTo>
                  <a:lnTo>
                    <a:pt x="2596" y="109"/>
                  </a:lnTo>
                  <a:lnTo>
                    <a:pt x="2596" y="103"/>
                  </a:lnTo>
                  <a:lnTo>
                    <a:pt x="2602" y="97"/>
                  </a:lnTo>
                  <a:lnTo>
                    <a:pt x="2608" y="103"/>
                  </a:lnTo>
                  <a:lnTo>
                    <a:pt x="2614" y="97"/>
                  </a:lnTo>
                  <a:lnTo>
                    <a:pt x="2614" y="90"/>
                  </a:lnTo>
                  <a:lnTo>
                    <a:pt x="2614" y="103"/>
                  </a:lnTo>
                  <a:lnTo>
                    <a:pt x="2620" y="97"/>
                  </a:lnTo>
                  <a:lnTo>
                    <a:pt x="2620" y="90"/>
                  </a:lnTo>
                  <a:lnTo>
                    <a:pt x="2625" y="97"/>
                  </a:lnTo>
                  <a:lnTo>
                    <a:pt x="2625" y="103"/>
                  </a:lnTo>
                  <a:lnTo>
                    <a:pt x="2625" y="97"/>
                  </a:lnTo>
                  <a:lnTo>
                    <a:pt x="2625" y="84"/>
                  </a:lnTo>
                  <a:lnTo>
                    <a:pt x="2631" y="78"/>
                  </a:lnTo>
                  <a:lnTo>
                    <a:pt x="2631" y="84"/>
                  </a:lnTo>
                  <a:lnTo>
                    <a:pt x="2631" y="90"/>
                  </a:lnTo>
                  <a:lnTo>
                    <a:pt x="2637" y="97"/>
                  </a:lnTo>
                  <a:lnTo>
                    <a:pt x="2637" y="90"/>
                  </a:lnTo>
                  <a:lnTo>
                    <a:pt x="2643" y="97"/>
                  </a:lnTo>
                  <a:lnTo>
                    <a:pt x="2643" y="84"/>
                  </a:lnTo>
                  <a:lnTo>
                    <a:pt x="2649" y="78"/>
                  </a:lnTo>
                  <a:lnTo>
                    <a:pt x="2655" y="70"/>
                  </a:lnTo>
                  <a:lnTo>
                    <a:pt x="2655" y="78"/>
                  </a:lnTo>
                  <a:lnTo>
                    <a:pt x="2655" y="84"/>
                  </a:lnTo>
                  <a:lnTo>
                    <a:pt x="2660" y="90"/>
                  </a:lnTo>
                  <a:lnTo>
                    <a:pt x="2660" y="97"/>
                  </a:lnTo>
                  <a:lnTo>
                    <a:pt x="2660" y="90"/>
                  </a:lnTo>
                  <a:lnTo>
                    <a:pt x="2666" y="78"/>
                  </a:lnTo>
                  <a:lnTo>
                    <a:pt x="2666" y="90"/>
                  </a:lnTo>
                  <a:lnTo>
                    <a:pt x="2672" y="84"/>
                  </a:lnTo>
                  <a:lnTo>
                    <a:pt x="2672" y="70"/>
                  </a:lnTo>
                  <a:lnTo>
                    <a:pt x="2672" y="64"/>
                  </a:lnTo>
                  <a:lnTo>
                    <a:pt x="2678" y="70"/>
                  </a:lnTo>
                  <a:lnTo>
                    <a:pt x="2678" y="78"/>
                  </a:lnTo>
                  <a:lnTo>
                    <a:pt x="2678" y="64"/>
                  </a:lnTo>
                  <a:lnTo>
                    <a:pt x="2684" y="70"/>
                  </a:lnTo>
                  <a:lnTo>
                    <a:pt x="2690" y="70"/>
                  </a:lnTo>
                </a:path>
              </a:pathLst>
            </a:custGeom>
            <a:noFill/>
            <a:ln w="12700" cap="rnd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5128" name="Rectangle 59"/>
            <p:cNvSpPr>
              <a:spLocks noChangeArrowheads="1"/>
            </p:cNvSpPr>
            <p:nvPr/>
          </p:nvSpPr>
          <p:spPr bwMode="auto">
            <a:xfrm>
              <a:off x="3195" y="1177"/>
              <a:ext cx="76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733" b="0">
                  <a:solidFill>
                    <a:srgbClr val="000000"/>
                  </a:solidFill>
                </a:rPr>
                <a:t>C</a:t>
              </a:r>
            </a:p>
          </p:txBody>
        </p:sp>
        <p:sp>
          <p:nvSpPr>
            <p:cNvPr id="45129" name="Rectangle 60"/>
            <p:cNvSpPr>
              <a:spLocks noChangeArrowheads="1"/>
            </p:cNvSpPr>
            <p:nvPr/>
          </p:nvSpPr>
          <p:spPr bwMode="auto">
            <a:xfrm>
              <a:off x="3505" y="791"/>
              <a:ext cx="8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733" b="0">
                  <a:solidFill>
                    <a:srgbClr val="000000"/>
                  </a:solidFill>
                </a:rPr>
                <a:t>O</a:t>
              </a:r>
            </a:p>
          </p:txBody>
        </p:sp>
        <p:sp>
          <p:nvSpPr>
            <p:cNvPr id="45130" name="Rectangle 61"/>
            <p:cNvSpPr>
              <a:spLocks noChangeArrowheads="1"/>
            </p:cNvSpPr>
            <p:nvPr/>
          </p:nvSpPr>
          <p:spPr bwMode="auto">
            <a:xfrm>
              <a:off x="4903" y="772"/>
              <a:ext cx="9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733" b="0">
                  <a:solidFill>
                    <a:srgbClr val="000000"/>
                  </a:solidFill>
                </a:rPr>
                <a:t>Si</a:t>
              </a:r>
            </a:p>
          </p:txBody>
        </p:sp>
        <p:sp>
          <p:nvSpPr>
            <p:cNvPr id="45131" name="Rectangle 62"/>
            <p:cNvSpPr>
              <a:spLocks noChangeArrowheads="1"/>
            </p:cNvSpPr>
            <p:nvPr/>
          </p:nvSpPr>
          <p:spPr bwMode="auto">
            <a:xfrm>
              <a:off x="3879" y="1390"/>
              <a:ext cx="13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733" b="0">
                  <a:solidFill>
                    <a:srgbClr val="000000"/>
                  </a:solidFill>
                </a:rPr>
                <a:t>Cu</a:t>
              </a:r>
            </a:p>
          </p:txBody>
        </p:sp>
        <p:sp>
          <p:nvSpPr>
            <p:cNvPr id="45132" name="Rectangle 63"/>
            <p:cNvSpPr>
              <a:spLocks noChangeArrowheads="1"/>
            </p:cNvSpPr>
            <p:nvPr/>
          </p:nvSpPr>
          <p:spPr bwMode="auto">
            <a:xfrm>
              <a:off x="4037" y="1338"/>
              <a:ext cx="13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733" b="0">
                  <a:solidFill>
                    <a:srgbClr val="000000"/>
                  </a:solidFill>
                </a:rPr>
                <a:t>Cu</a:t>
              </a:r>
            </a:p>
          </p:txBody>
        </p:sp>
        <p:sp>
          <p:nvSpPr>
            <p:cNvPr id="45133" name="Rectangle 64"/>
            <p:cNvSpPr>
              <a:spLocks noChangeArrowheads="1"/>
            </p:cNvSpPr>
            <p:nvPr/>
          </p:nvSpPr>
          <p:spPr bwMode="auto">
            <a:xfrm>
              <a:off x="3529" y="1616"/>
              <a:ext cx="8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733" b="0">
                  <a:solidFill>
                    <a:srgbClr val="000000"/>
                  </a:solidFill>
                </a:rPr>
                <a:t>O</a:t>
              </a:r>
            </a:p>
          </p:txBody>
        </p:sp>
        <p:sp>
          <p:nvSpPr>
            <p:cNvPr id="45134" name="Rectangle 65"/>
            <p:cNvSpPr>
              <a:spLocks noChangeArrowheads="1"/>
            </p:cNvSpPr>
            <p:nvPr/>
          </p:nvSpPr>
          <p:spPr bwMode="auto">
            <a:xfrm>
              <a:off x="3201" y="1808"/>
              <a:ext cx="76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733" b="0">
                  <a:solidFill>
                    <a:srgbClr val="000000"/>
                  </a:solidFill>
                </a:rPr>
                <a:t>C</a:t>
              </a:r>
            </a:p>
          </p:txBody>
        </p:sp>
        <p:sp>
          <p:nvSpPr>
            <p:cNvPr id="45135" name="Rectangle 66"/>
            <p:cNvSpPr>
              <a:spLocks noChangeArrowheads="1"/>
            </p:cNvSpPr>
            <p:nvPr/>
          </p:nvSpPr>
          <p:spPr bwMode="auto">
            <a:xfrm>
              <a:off x="4388" y="945"/>
              <a:ext cx="32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733" b="0">
                  <a:solidFill>
                    <a:srgbClr val="FF00FF"/>
                  </a:solidFill>
                </a:rPr>
                <a:t>Point 4</a:t>
              </a:r>
            </a:p>
          </p:txBody>
        </p:sp>
        <p:sp>
          <p:nvSpPr>
            <p:cNvPr id="45136" name="Rectangle 67"/>
            <p:cNvSpPr>
              <a:spLocks noChangeArrowheads="1"/>
            </p:cNvSpPr>
            <p:nvPr/>
          </p:nvSpPr>
          <p:spPr bwMode="auto">
            <a:xfrm>
              <a:off x="4400" y="1795"/>
              <a:ext cx="32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733" b="0">
                  <a:solidFill>
                    <a:srgbClr val="00FFFF"/>
                  </a:solidFill>
                </a:rPr>
                <a:t>Point 3</a:t>
              </a:r>
            </a:p>
          </p:txBody>
        </p:sp>
        <p:sp>
          <p:nvSpPr>
            <p:cNvPr id="45137" name="Rectangle 68"/>
            <p:cNvSpPr>
              <a:spLocks noChangeArrowheads="1"/>
            </p:cNvSpPr>
            <p:nvPr/>
          </p:nvSpPr>
          <p:spPr bwMode="auto">
            <a:xfrm>
              <a:off x="4388" y="2458"/>
              <a:ext cx="72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733" b="0">
                  <a:solidFill>
                    <a:srgbClr val="FF0000"/>
                  </a:solidFill>
                </a:rPr>
                <a:t>Point 1 - Defect</a:t>
              </a:r>
            </a:p>
          </p:txBody>
        </p:sp>
        <p:sp>
          <p:nvSpPr>
            <p:cNvPr id="45138" name="Rectangle 69"/>
            <p:cNvSpPr>
              <a:spLocks noChangeArrowheads="1"/>
            </p:cNvSpPr>
            <p:nvPr/>
          </p:nvSpPr>
          <p:spPr bwMode="auto">
            <a:xfrm>
              <a:off x="4400" y="3219"/>
              <a:ext cx="72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q"/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733" b="0">
                  <a:solidFill>
                    <a:srgbClr val="0000FF"/>
                  </a:solidFill>
                </a:rPr>
                <a:t>Point 2 - Defect</a:t>
              </a:r>
            </a:p>
          </p:txBody>
        </p:sp>
      </p:grpSp>
      <p:sp>
        <p:nvSpPr>
          <p:cNvPr id="45059" name="Rectangle 70"/>
          <p:cNvSpPr>
            <a:spLocks noGrp="1" noChangeArrowheads="1"/>
          </p:cNvSpPr>
          <p:nvPr>
            <p:ph type="title"/>
          </p:nvPr>
        </p:nvSpPr>
        <p:spPr>
          <a:xfrm>
            <a:off x="390468" y="335666"/>
            <a:ext cx="11124785" cy="1400530"/>
          </a:xfrm>
          <a:noFill/>
        </p:spPr>
        <p:txBody>
          <a:bodyPr vert="horz" lIns="112184" tIns="55033" rIns="112184" bIns="55033" rtlCol="0" anchor="t">
            <a:noAutofit/>
          </a:bodyPr>
          <a:lstStyle/>
          <a:p>
            <a:r>
              <a:rPr lang="en-US" altLang="en-US" dirty="0" smtClean="0"/>
              <a:t>Auger Analysis of Thin Surface Defect</a:t>
            </a:r>
          </a:p>
        </p:txBody>
      </p:sp>
      <p:grpSp>
        <p:nvGrpSpPr>
          <p:cNvPr id="45060" name="Group 71"/>
          <p:cNvGrpSpPr>
            <a:grpSpLocks/>
          </p:cNvGrpSpPr>
          <p:nvPr/>
        </p:nvGrpSpPr>
        <p:grpSpPr bwMode="auto">
          <a:xfrm>
            <a:off x="551726" y="1965962"/>
            <a:ext cx="4938183" cy="4165600"/>
            <a:chOff x="273" y="1191"/>
            <a:chExt cx="2333" cy="1891"/>
          </a:xfrm>
        </p:grpSpPr>
        <p:graphicFrame>
          <p:nvGraphicFramePr>
            <p:cNvPr id="45066" name="Object 72"/>
            <p:cNvGraphicFramePr>
              <a:graphicFrameLocks/>
            </p:cNvGraphicFramePr>
            <p:nvPr/>
          </p:nvGraphicFramePr>
          <p:xfrm>
            <a:off x="273" y="1191"/>
            <a:ext cx="2333" cy="18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8" name="Document" r:id="rId4" imgW="3703638" imgH="3001963" progId="Word.Document.8">
                    <p:embed/>
                  </p:oleObj>
                </mc:Choice>
                <mc:Fallback>
                  <p:oleObj name="Document" r:id="rId4" imgW="3703638" imgH="3001963" progId="Word.Document.8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" y="1191"/>
                          <a:ext cx="2333" cy="18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5067" name="Group 73"/>
            <p:cNvGrpSpPr>
              <a:grpSpLocks/>
            </p:cNvGrpSpPr>
            <p:nvPr/>
          </p:nvGrpSpPr>
          <p:grpSpPr bwMode="auto">
            <a:xfrm>
              <a:off x="1173" y="1722"/>
              <a:ext cx="424" cy="589"/>
              <a:chOff x="1173" y="1722"/>
              <a:chExt cx="424" cy="589"/>
            </a:xfrm>
          </p:grpSpPr>
          <p:sp>
            <p:nvSpPr>
              <p:cNvPr id="45068" name="Oval 74"/>
              <p:cNvSpPr>
                <a:spLocks noChangeArrowheads="1"/>
              </p:cNvSpPr>
              <p:nvPr/>
            </p:nvSpPr>
            <p:spPr bwMode="auto">
              <a:xfrm>
                <a:off x="1173" y="2067"/>
                <a:ext cx="118" cy="118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lnSpc>
                    <a:spcPct val="120000"/>
                  </a:lnSpc>
                  <a:spcBef>
                    <a:spcPct val="20000"/>
                  </a:spcBef>
                  <a:buFont typeface="Wingdings" pitchFamily="2" charset="2"/>
                  <a:buChar char="q"/>
                  <a:defRPr sz="22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2400" b="0"/>
              </a:p>
            </p:txBody>
          </p:sp>
          <p:sp>
            <p:nvSpPr>
              <p:cNvPr id="45069" name="Oval 75"/>
              <p:cNvSpPr>
                <a:spLocks noChangeArrowheads="1"/>
              </p:cNvSpPr>
              <p:nvPr/>
            </p:nvSpPr>
            <p:spPr bwMode="auto">
              <a:xfrm>
                <a:off x="1215" y="2193"/>
                <a:ext cx="118" cy="118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lnSpc>
                    <a:spcPct val="120000"/>
                  </a:lnSpc>
                  <a:spcBef>
                    <a:spcPct val="20000"/>
                  </a:spcBef>
                  <a:buFont typeface="Wingdings" pitchFamily="2" charset="2"/>
                  <a:buChar char="q"/>
                  <a:defRPr sz="22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2400" b="0"/>
              </a:p>
            </p:txBody>
          </p:sp>
          <p:sp>
            <p:nvSpPr>
              <p:cNvPr id="45070" name="Oval 76"/>
              <p:cNvSpPr>
                <a:spLocks noChangeArrowheads="1"/>
              </p:cNvSpPr>
              <p:nvPr/>
            </p:nvSpPr>
            <p:spPr bwMode="auto">
              <a:xfrm>
                <a:off x="1341" y="1755"/>
                <a:ext cx="118" cy="118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lnSpc>
                    <a:spcPct val="120000"/>
                  </a:lnSpc>
                  <a:spcBef>
                    <a:spcPct val="20000"/>
                  </a:spcBef>
                  <a:buFont typeface="Wingdings" pitchFamily="2" charset="2"/>
                  <a:buChar char="q"/>
                  <a:defRPr sz="22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2400" b="0"/>
              </a:p>
            </p:txBody>
          </p:sp>
          <p:sp>
            <p:nvSpPr>
              <p:cNvPr id="45071" name="Oval 77"/>
              <p:cNvSpPr>
                <a:spLocks noChangeArrowheads="1"/>
              </p:cNvSpPr>
              <p:nvPr/>
            </p:nvSpPr>
            <p:spPr bwMode="auto">
              <a:xfrm>
                <a:off x="1479" y="1722"/>
                <a:ext cx="118" cy="118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lnSpc>
                    <a:spcPct val="120000"/>
                  </a:lnSpc>
                  <a:spcBef>
                    <a:spcPct val="20000"/>
                  </a:spcBef>
                  <a:buFont typeface="Wingdings" pitchFamily="2" charset="2"/>
                  <a:buChar char="q"/>
                  <a:defRPr sz="22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2400" b="0"/>
              </a:p>
            </p:txBody>
          </p:sp>
        </p:grpSp>
      </p:grpSp>
      <p:sp>
        <p:nvSpPr>
          <p:cNvPr id="45061" name="Line 78"/>
          <p:cNvSpPr>
            <a:spLocks noChangeShapeType="1"/>
          </p:cNvSpPr>
          <p:nvPr/>
        </p:nvSpPr>
        <p:spPr bwMode="auto">
          <a:xfrm flipH="1" flipV="1">
            <a:off x="2513873" y="3640909"/>
            <a:ext cx="3556000" cy="609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062" name="Line 79"/>
          <p:cNvSpPr>
            <a:spLocks noChangeShapeType="1"/>
          </p:cNvSpPr>
          <p:nvPr/>
        </p:nvSpPr>
        <p:spPr bwMode="auto">
          <a:xfrm flipH="1" flipV="1">
            <a:off x="2615473" y="3945709"/>
            <a:ext cx="3454400" cy="152400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063" name="Line 80"/>
          <p:cNvSpPr>
            <a:spLocks noChangeShapeType="1"/>
          </p:cNvSpPr>
          <p:nvPr/>
        </p:nvSpPr>
        <p:spPr bwMode="auto">
          <a:xfrm flipH="1" flipV="1">
            <a:off x="2920273" y="3031308"/>
            <a:ext cx="3149600" cy="508000"/>
          </a:xfrm>
          <a:prstGeom prst="line">
            <a:avLst/>
          </a:prstGeom>
          <a:noFill/>
          <a:ln w="12700">
            <a:solidFill>
              <a:srgbClr val="00FFFF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064" name="Rectangle 81"/>
          <p:cNvSpPr>
            <a:spLocks noChangeArrowheads="1"/>
          </p:cNvSpPr>
          <p:nvPr/>
        </p:nvSpPr>
        <p:spPr bwMode="auto">
          <a:xfrm>
            <a:off x="610991" y="5922146"/>
            <a:ext cx="4868333" cy="780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2767" tIns="61384" rIns="122767" bIns="61384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q"/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33" b="0" dirty="0"/>
              <a:t>Auger spectra (30 seconds each) show that the defect is Cu</a:t>
            </a:r>
          </a:p>
        </p:txBody>
      </p:sp>
      <p:sp>
        <p:nvSpPr>
          <p:cNvPr id="45065" name="Line 82"/>
          <p:cNvSpPr>
            <a:spLocks noChangeShapeType="1"/>
          </p:cNvSpPr>
          <p:nvPr/>
        </p:nvSpPr>
        <p:spPr bwMode="auto">
          <a:xfrm flipH="1">
            <a:off x="3256825" y="2421710"/>
            <a:ext cx="2914649" cy="454025"/>
          </a:xfrm>
          <a:prstGeom prst="line">
            <a:avLst/>
          </a:prstGeom>
          <a:noFill/>
          <a:ln w="12700">
            <a:solidFill>
              <a:srgbClr val="FF00FF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3" name="Slide Number Placeholder 2"/>
          <p:cNvSpPr txBox="1">
            <a:spLocks/>
          </p:cNvSpPr>
          <p:nvPr/>
        </p:nvSpPr>
        <p:spPr bwMode="auto">
          <a:xfrm>
            <a:off x="11548533" y="6450014"/>
            <a:ext cx="541867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4CBB88F8-F75A-4233-8B92-1D7885A5A7C0}" type="slidenum">
              <a:rPr lang="en-US" altLang="en-US" sz="1867"/>
              <a:pPr/>
              <a:t>62</a:t>
            </a:fld>
            <a:endParaRPr lang="en-US" altLang="en-US" sz="1867" dirty="0"/>
          </a:p>
        </p:txBody>
      </p:sp>
      <p:sp>
        <p:nvSpPr>
          <p:cNvPr id="84" name="Rectangle 81"/>
          <p:cNvSpPr>
            <a:spLocks noChangeArrowheads="1"/>
          </p:cNvSpPr>
          <p:nvPr/>
        </p:nvSpPr>
        <p:spPr bwMode="auto">
          <a:xfrm>
            <a:off x="309681" y="1071082"/>
            <a:ext cx="9707033" cy="780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2767" tIns="61384" rIns="122767" bIns="61384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q"/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33" b="0" dirty="0" smtClean="0"/>
              <a:t>Neither Auger nor XPS require prior knowledge of the sample for analysis- commonly used forensic techniques for surface defects/contaminants</a:t>
            </a:r>
            <a:endParaRPr lang="en-US" altLang="en-US" sz="2133" b="0" dirty="0"/>
          </a:p>
        </p:txBody>
      </p:sp>
      <p:grpSp>
        <p:nvGrpSpPr>
          <p:cNvPr id="85" name="Group 84"/>
          <p:cNvGrpSpPr/>
          <p:nvPr/>
        </p:nvGrpSpPr>
        <p:grpSpPr>
          <a:xfrm>
            <a:off x="1" y="1"/>
            <a:ext cx="3080350" cy="313680"/>
            <a:chOff x="1" y="1"/>
            <a:chExt cx="3080350" cy="313680"/>
          </a:xfrm>
        </p:grpSpPr>
        <p:sp>
          <p:nvSpPr>
            <p:cNvPr id="86" name="Text Box 6"/>
            <p:cNvSpPr txBox="1">
              <a:spLocks noChangeArrowheads="1"/>
            </p:cNvSpPr>
            <p:nvPr/>
          </p:nvSpPr>
          <p:spPr bwMode="auto">
            <a:xfrm>
              <a:off x="323721" y="1"/>
              <a:ext cx="2756630" cy="30777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Helvetica" charset="0"/>
                </a:rPr>
                <a:t>UW- Madison Geoscience  777</a:t>
              </a:r>
            </a:p>
          </p:txBody>
        </p:sp>
        <p:pic>
          <p:nvPicPr>
            <p:cNvPr id="87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325298" cy="313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740336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39" y="242762"/>
            <a:ext cx="9404723" cy="1400530"/>
          </a:xfrm>
        </p:spPr>
        <p:txBody>
          <a:bodyPr/>
          <a:lstStyle/>
          <a:p>
            <a:r>
              <a:rPr lang="en-US" dirty="0" smtClean="0"/>
              <a:t>AES application: </a:t>
            </a:r>
            <a:r>
              <a:rPr lang="en-US" dirty="0" err="1" smtClean="0"/>
              <a:t>Ti</a:t>
            </a:r>
            <a:r>
              <a:rPr lang="en-US" dirty="0" smtClean="0"/>
              <a:t>/ TiB</a:t>
            </a:r>
            <a:r>
              <a:rPr lang="en-US" baseline="-25000" dirty="0" smtClean="0"/>
              <a:t>2</a:t>
            </a:r>
            <a:r>
              <a:rPr lang="en-US" dirty="0" smtClean="0"/>
              <a:t> / </a:t>
            </a:r>
            <a:r>
              <a:rPr lang="en-US" dirty="0" err="1" smtClean="0"/>
              <a:t>SiC</a:t>
            </a:r>
            <a:r>
              <a:rPr lang="en-US" dirty="0" smtClean="0"/>
              <a:t> Interface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63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000" y="1063416"/>
            <a:ext cx="6966808" cy="5671226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98640" y="1648966"/>
            <a:ext cx="4616552" cy="5320649"/>
          </a:xfrm>
        </p:spPr>
        <p:txBody>
          <a:bodyPr/>
          <a:lstStyle/>
          <a:p>
            <a:r>
              <a:rPr lang="en-US" dirty="0" smtClean="0"/>
              <a:t>(a) SEM image- SIC on the right, </a:t>
            </a:r>
            <a:r>
              <a:rPr lang="en-US" dirty="0" err="1" smtClean="0"/>
              <a:t>Ti</a:t>
            </a:r>
            <a:r>
              <a:rPr lang="en-US" dirty="0" smtClean="0"/>
              <a:t> on the left.  TiB</a:t>
            </a:r>
            <a:r>
              <a:rPr lang="en-US" baseline="-25000" dirty="0" smtClean="0"/>
              <a:t>2 </a:t>
            </a:r>
            <a:r>
              <a:rPr lang="en-US" dirty="0" smtClean="0"/>
              <a:t>intermediate layer</a:t>
            </a:r>
            <a:endParaRPr lang="en-US" baseline="-25000" dirty="0" smtClean="0"/>
          </a:p>
          <a:p>
            <a:r>
              <a:rPr lang="en-US" dirty="0" smtClean="0"/>
              <a:t>(b) Boron Auger map shows interaction of Boron containing coating with </a:t>
            </a:r>
            <a:r>
              <a:rPr lang="en-US" dirty="0" err="1" smtClean="0"/>
              <a:t>Ti</a:t>
            </a:r>
            <a:r>
              <a:rPr lang="en-US" dirty="0" smtClean="0"/>
              <a:t> matrix.</a:t>
            </a:r>
          </a:p>
          <a:p>
            <a:r>
              <a:rPr lang="en-US" dirty="0" smtClean="0"/>
              <a:t>Composite image Carbon (green), Titanium (blue) and Boron (red) shows light blue phase.  Spectrum indicates presence of </a:t>
            </a:r>
            <a:r>
              <a:rPr lang="en-US" dirty="0" err="1" smtClean="0"/>
              <a:t>TiC</a:t>
            </a:r>
            <a:r>
              <a:rPr lang="en-US" dirty="0" smtClean="0"/>
              <a:t> in this region</a:t>
            </a:r>
            <a:endParaRPr lang="en-US" baseline="-25000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0" y="6544320"/>
            <a:ext cx="3080350" cy="313680"/>
            <a:chOff x="1" y="1"/>
            <a:chExt cx="3080350" cy="313680"/>
          </a:xfrm>
        </p:grpSpPr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323721" y="1"/>
              <a:ext cx="2756630" cy="30777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Helvetica" charset="0"/>
                </a:rPr>
                <a:t>UW- Madison Geoscience  777</a:t>
              </a:r>
            </a:p>
          </p:txBody>
        </p:sp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325298" cy="313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5085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09" y="634932"/>
            <a:ext cx="9404723" cy="996304"/>
          </a:xfrm>
        </p:spPr>
        <p:txBody>
          <a:bodyPr/>
          <a:lstStyle/>
          <a:p>
            <a:r>
              <a:rPr lang="en-US" dirty="0" smtClean="0"/>
              <a:t>AES application: Pre-solar grains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330" y="1477224"/>
            <a:ext cx="4670627" cy="830934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3400" dirty="0" smtClean="0"/>
              <a:t>Olivine Reference: No distortion to charging</a:t>
            </a:r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30" y="1802987"/>
            <a:ext cx="3989086" cy="40992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407064"/>
            <a:ext cx="95233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u="sng" dirty="0">
                <a:solidFill>
                  <a:srgbClr val="006621"/>
                </a:solidFill>
                <a:latin typeface="Roboto"/>
                <a:hlinkClick r:id="rId3"/>
              </a:rPr>
              <a:t>https://journals.uair.arizona.edu/index.php/maps/article/viewFile/15752/15740</a:t>
            </a:r>
            <a:endParaRPr lang="en-US" sz="1200" b="0" i="0" u="sng" dirty="0">
              <a:solidFill>
                <a:srgbClr val="660099"/>
              </a:solidFill>
              <a:effectLst/>
              <a:latin typeface="Roboto"/>
              <a:hlinkClick r:id="rId3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920" y="2015787"/>
            <a:ext cx="4506339" cy="357974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462380" y="1358300"/>
            <a:ext cx="5313441" cy="12227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dirty="0" smtClean="0"/>
              <a:t>Comparison of AES and EPMA on reference samples</a:t>
            </a:r>
            <a:br>
              <a:rPr lang="en-US" dirty="0" smtClean="0"/>
            </a:b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0202" y="2789627"/>
            <a:ext cx="4273993" cy="3833567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8968719" y="1839769"/>
            <a:ext cx="2997042" cy="12227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dirty="0" smtClean="0"/>
              <a:t>Pyroxene and Olivine</a:t>
            </a:r>
          </a:p>
          <a:p>
            <a:pPr marL="0" indent="0">
              <a:buFont typeface="Wingdings 3" charset="2"/>
              <a:buNone/>
            </a:pPr>
            <a:r>
              <a:rPr lang="en-US" dirty="0" smtClean="0"/>
              <a:t>Can be distinguished</a:t>
            </a:r>
            <a:br>
              <a:rPr lang="en-US" dirty="0" smtClean="0"/>
            </a:b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" y="1"/>
            <a:ext cx="3080350" cy="313680"/>
            <a:chOff x="1" y="1"/>
            <a:chExt cx="3080350" cy="313680"/>
          </a:xfrm>
        </p:grpSpPr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323721" y="1"/>
              <a:ext cx="2756630" cy="30777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Helvetica" charset="0"/>
                </a:rPr>
                <a:t>UW- Madison Geoscience  777</a:t>
              </a:r>
            </a:p>
          </p:txBody>
        </p:sp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325298" cy="313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6758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991" y="541561"/>
            <a:ext cx="5293464" cy="1493898"/>
          </a:xfrm>
        </p:spPr>
        <p:txBody>
          <a:bodyPr/>
          <a:lstStyle/>
          <a:p>
            <a:r>
              <a:rPr lang="en-US" dirty="0" smtClean="0"/>
              <a:t>AES application: </a:t>
            </a:r>
            <a:br>
              <a:rPr lang="en-US" dirty="0" smtClean="0"/>
            </a:br>
            <a:r>
              <a:rPr lang="en-US" dirty="0" smtClean="0"/>
              <a:t>   Pre-solar grains 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407064"/>
            <a:ext cx="95233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u="sng" dirty="0">
                <a:solidFill>
                  <a:srgbClr val="006621"/>
                </a:solidFill>
                <a:latin typeface="Roboto"/>
                <a:hlinkClick r:id="rId2"/>
              </a:rPr>
              <a:t>https://journals.uair.arizona.edu/index.php/maps/article/viewFile/15752/15740</a:t>
            </a:r>
            <a:endParaRPr lang="en-US" sz="1200" b="0" i="0" u="sng" dirty="0">
              <a:solidFill>
                <a:srgbClr val="660099"/>
              </a:solidFill>
              <a:effectLst/>
              <a:latin typeface="Roboto"/>
              <a:hlinkClick r:id="rId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088" y="857383"/>
            <a:ext cx="4056435" cy="3991961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5500" y="1986041"/>
            <a:ext cx="6409853" cy="4195481"/>
          </a:xfrm>
        </p:spPr>
        <p:txBody>
          <a:bodyPr/>
          <a:lstStyle/>
          <a:p>
            <a:r>
              <a:rPr lang="en-US" dirty="0" smtClean="0"/>
              <a:t>SEM and Auger maps elemental maps</a:t>
            </a:r>
          </a:p>
          <a:p>
            <a:r>
              <a:rPr lang="en-US" dirty="0" smtClean="0"/>
              <a:t>Pseudo-color overlay (upper right) identifies unique material phases</a:t>
            </a:r>
          </a:p>
          <a:p>
            <a:r>
              <a:rPr lang="en-US" dirty="0" smtClean="0"/>
              <a:t>Magenta phase is identified as a </a:t>
            </a:r>
            <a:r>
              <a:rPr lang="en-US" dirty="0" err="1" smtClean="0"/>
              <a:t>forsteritic</a:t>
            </a:r>
            <a:r>
              <a:rPr lang="en-US" dirty="0" smtClean="0"/>
              <a:t> olivine (</a:t>
            </a:r>
            <a:r>
              <a:rPr lang="en-US" dirty="0" err="1" smtClean="0"/>
              <a:t>fosterite</a:t>
            </a:r>
            <a:r>
              <a:rPr lang="en-US" dirty="0" smtClean="0"/>
              <a:t>) phase ~300nm in size.   </a:t>
            </a:r>
          </a:p>
          <a:p>
            <a:r>
              <a:rPr lang="en-US" dirty="0" smtClean="0"/>
              <a:t>Smaller grains of similar composition are visible in the image.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2035" y="4883064"/>
            <a:ext cx="9686925" cy="1524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" y="1"/>
            <a:ext cx="3080350" cy="313680"/>
            <a:chOff x="1" y="1"/>
            <a:chExt cx="3080350" cy="313680"/>
          </a:xfrm>
        </p:grpSpPr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323721" y="1"/>
              <a:ext cx="2756630" cy="30777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Helvetica" charset="0"/>
                </a:rPr>
                <a:t>UW- Madison Geoscience  777</a:t>
              </a:r>
            </a:p>
          </p:txBody>
        </p:sp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325298" cy="313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0139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105" y="19844"/>
            <a:ext cx="9404723" cy="1317427"/>
          </a:xfrm>
        </p:spPr>
        <p:txBody>
          <a:bodyPr/>
          <a:lstStyle/>
          <a:p>
            <a:r>
              <a:rPr lang="en-US" dirty="0" smtClean="0"/>
              <a:t>AES: In situ fracture analysis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998" y="747849"/>
            <a:ext cx="7326585" cy="3304393"/>
          </a:xfrm>
        </p:spPr>
        <p:txBody>
          <a:bodyPr/>
          <a:lstStyle/>
          <a:p>
            <a:r>
              <a:rPr lang="en-US" dirty="0" smtClean="0"/>
              <a:t>In Situ fracture exposes a fresh surface of a material within the UHV analysis chamber.  </a:t>
            </a:r>
          </a:p>
          <a:p>
            <a:r>
              <a:rPr lang="en-US" dirty="0"/>
              <a:t>P</a:t>
            </a:r>
            <a:r>
              <a:rPr lang="en-US" dirty="0" smtClean="0"/>
              <a:t>reserves the chemistry of the exposed fractured surface from reaction with air.</a:t>
            </a:r>
          </a:p>
          <a:p>
            <a:r>
              <a:rPr lang="en-US" dirty="0" smtClean="0"/>
              <a:t>Common and powerful method for materials studies where grain boundary interfaces often determines bulk material properties</a:t>
            </a:r>
          </a:p>
          <a:p>
            <a:r>
              <a:rPr lang="en-US" dirty="0" smtClean="0"/>
              <a:t>In this example the grain boundary can be 30+% P even though P is 0.05% of bulk composition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92417" y="388083"/>
            <a:ext cx="838199" cy="767687"/>
          </a:xfrm>
        </p:spPr>
        <p:txBody>
          <a:bodyPr/>
          <a:lstStyle/>
          <a:p>
            <a:fld id="{EDF13251-7F73-4A39-9FD9-50751D9B7E36}" type="slidenum">
              <a:rPr lang="en-US" smtClean="0"/>
              <a:t>66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54" t="-22763" r="63875" b="22763"/>
          <a:stretch/>
        </p:blipFill>
        <p:spPr>
          <a:xfrm>
            <a:off x="4055985" y="3119469"/>
            <a:ext cx="3532025" cy="37491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206" y="1003546"/>
            <a:ext cx="3870000" cy="555196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5460274" y="2438401"/>
            <a:ext cx="2899955" cy="2710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270171" y="5007430"/>
            <a:ext cx="1611086" cy="5138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8606" y="2193712"/>
            <a:ext cx="3715200" cy="31716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657939" y="6611779"/>
            <a:ext cx="40157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smtClean="0">
                <a:solidFill>
                  <a:srgbClr val="005274"/>
                </a:solidFill>
                <a:latin typeface="Open Sans"/>
                <a:hlinkClick r:id="rId5"/>
              </a:rPr>
              <a:t>https://doi-org.ezproxy.library.wisc.edu/10.1002/sia.740100405</a:t>
            </a:r>
            <a:endParaRPr lang="en-US" sz="1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0" y="6544320"/>
            <a:ext cx="3080350" cy="313680"/>
            <a:chOff x="1" y="1"/>
            <a:chExt cx="3080350" cy="313680"/>
          </a:xfrm>
        </p:grpSpPr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323721" y="1"/>
              <a:ext cx="2756630" cy="30777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Helvetica" charset="0"/>
                </a:rPr>
                <a:t>UW- Madison Geoscience  777</a:t>
              </a:r>
            </a:p>
          </p:txBody>
        </p:sp>
        <p:pic>
          <p:nvPicPr>
            <p:cNvPr id="16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325298" cy="313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58908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40330"/>
            <a:ext cx="10515600" cy="1325563"/>
          </a:xfrm>
        </p:spPr>
        <p:txBody>
          <a:bodyPr/>
          <a:lstStyle/>
          <a:p>
            <a:r>
              <a:rPr lang="en-US" dirty="0" smtClean="0"/>
              <a:t>Going beyond the surface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90257"/>
            <a:ext cx="10515600" cy="50270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Surface and near surface composition &amp; chemistry often reflects bulk properties and can be extrapolated in many circumstances.</a:t>
            </a:r>
          </a:p>
          <a:p>
            <a:r>
              <a:rPr lang="en-US" dirty="0" smtClean="0"/>
              <a:t>“Inert” materials show little difference between surface and bulk: polymers, oxides, crystalline materials (excluding metals).  </a:t>
            </a:r>
            <a:br>
              <a:rPr lang="en-US" dirty="0" smtClean="0"/>
            </a:br>
            <a:r>
              <a:rPr lang="en-US" dirty="0" smtClean="0"/>
              <a:t>		</a:t>
            </a:r>
            <a:r>
              <a:rPr lang="en-US" dirty="0" err="1" smtClean="0"/>
              <a:t>i.e</a:t>
            </a:r>
            <a:r>
              <a:rPr lang="en-US" dirty="0" smtClean="0"/>
              <a:t> surface composition can be extrapolated to bulk composition</a:t>
            </a:r>
          </a:p>
          <a:p>
            <a:endParaRPr lang="en-US" dirty="0" smtClean="0"/>
          </a:p>
          <a:p>
            <a:r>
              <a:rPr lang="en-US" dirty="0" smtClean="0"/>
              <a:t>Varying of surface sensitivity can </a:t>
            </a:r>
            <a:r>
              <a:rPr lang="en-US" dirty="0" err="1" smtClean="0"/>
              <a:t>deconvolve</a:t>
            </a:r>
            <a:r>
              <a:rPr lang="en-US" dirty="0" smtClean="0"/>
              <a:t> surface and bulk influences (angle resolved analysis) </a:t>
            </a:r>
          </a:p>
          <a:p>
            <a:r>
              <a:rPr lang="en-US" dirty="0" smtClean="0"/>
              <a:t>Ion “sputtering” can be used to expose the sub-surface of a material (Depth profiling).</a:t>
            </a:r>
          </a:p>
          <a:p>
            <a:r>
              <a:rPr lang="en-US" dirty="0" smtClean="0"/>
              <a:t>Sometimes the near surface volume is all the bulk you have: thin films in semiconductors, small grains </a:t>
            </a:r>
          </a:p>
          <a:p>
            <a:endParaRPr lang="en-US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1" y="1"/>
            <a:ext cx="3080350" cy="313680"/>
            <a:chOff x="1" y="1"/>
            <a:chExt cx="3080350" cy="313680"/>
          </a:xfrm>
        </p:grpSpPr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323721" y="1"/>
              <a:ext cx="2756630" cy="30777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Helvetica" charset="0"/>
                </a:rPr>
                <a:t>UW- Madison Geoscience  777</a:t>
              </a:r>
            </a:p>
          </p:txBody>
        </p:sp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325298" cy="313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036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96" y="-12843"/>
            <a:ext cx="10544628" cy="863464"/>
          </a:xfrm>
        </p:spPr>
        <p:txBody>
          <a:bodyPr/>
          <a:lstStyle/>
          <a:p>
            <a:r>
              <a:rPr lang="en-US" dirty="0" smtClean="0"/>
              <a:t>Going deeper, and shallower.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68</a:t>
            </a:fld>
            <a:endParaRPr lang="en-US"/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117696" y="826920"/>
            <a:ext cx="7058168" cy="4799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endParaRPr lang="en-US" b="1" i="1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17696" y="711362"/>
            <a:ext cx="8946541" cy="59064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dirty="0" smtClean="0"/>
              <a:t>Changing the effective analysis depth :</a:t>
            </a:r>
          </a:p>
          <a:p>
            <a:pPr marL="0" indent="0">
              <a:buFont typeface="Wingdings 3" charset="2"/>
              <a:buNone/>
            </a:pPr>
            <a:r>
              <a:rPr lang="en-US" dirty="0" smtClean="0"/>
              <a:t>XPS</a:t>
            </a:r>
          </a:p>
          <a:p>
            <a:r>
              <a:rPr lang="en-US" dirty="0" smtClean="0"/>
              <a:t>	 “Angle Resolved” analysis – tilting sample or changing azimuthal acceptance angle.   Grazing angles are more surface sensitive.  </a:t>
            </a:r>
          </a:p>
          <a:p>
            <a:r>
              <a:rPr lang="en-US" dirty="0" smtClean="0"/>
              <a:t>Comparing signals with different energies (hence escape depth)</a:t>
            </a:r>
          </a:p>
          <a:p>
            <a:r>
              <a:rPr lang="en-US" dirty="0" smtClean="0"/>
              <a:t>Changing X-Ray excitation energy:  Mg&lt;Al&lt;Cr&lt;</a:t>
            </a:r>
            <a:r>
              <a:rPr lang="en-US" dirty="0" err="1" smtClean="0"/>
              <a:t>Zr</a:t>
            </a:r>
            <a:r>
              <a:rPr lang="en-US" dirty="0" smtClean="0"/>
              <a:t>  or synchrotron sources</a:t>
            </a:r>
          </a:p>
          <a:p>
            <a:endParaRPr lang="en-US" dirty="0" smtClean="0"/>
          </a:p>
          <a:p>
            <a:r>
              <a:rPr lang="en-US" dirty="0" smtClean="0"/>
              <a:t>Ion Sputtering depth profiling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Auger: </a:t>
            </a:r>
          </a:p>
          <a:p>
            <a:r>
              <a:rPr lang="en-US" dirty="0"/>
              <a:t>	</a:t>
            </a:r>
            <a:r>
              <a:rPr lang="en-US" dirty="0" smtClean="0"/>
              <a:t>“Angle Resolved” analysis</a:t>
            </a:r>
          </a:p>
          <a:p>
            <a:r>
              <a:rPr lang="en-US" dirty="0"/>
              <a:t>C</a:t>
            </a:r>
            <a:r>
              <a:rPr lang="en-US" dirty="0" smtClean="0"/>
              <a:t>omparing signals from different energy lines</a:t>
            </a:r>
          </a:p>
          <a:p>
            <a:endParaRPr lang="en-US" dirty="0"/>
          </a:p>
          <a:p>
            <a:r>
              <a:rPr lang="en-US" dirty="0" smtClean="0"/>
              <a:t>Ion Sputtering depth profiling</a:t>
            </a:r>
          </a:p>
          <a:p>
            <a:pPr lvl="1"/>
            <a:endParaRPr lang="en-US" dirty="0"/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9217083" y="783041"/>
            <a:ext cx="203773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K-Alpha</a:t>
            </a:r>
          </a:p>
          <a:p>
            <a:r>
              <a:rPr lang="en-US" dirty="0" smtClean="0"/>
              <a:t>Photon Energies:</a:t>
            </a:r>
          </a:p>
          <a:p>
            <a:r>
              <a:rPr lang="en-US" dirty="0" smtClean="0"/>
              <a:t>Mg 1253eV</a:t>
            </a:r>
          </a:p>
          <a:p>
            <a:r>
              <a:rPr lang="en-US" dirty="0" smtClean="0"/>
              <a:t>  </a:t>
            </a:r>
            <a:r>
              <a:rPr lang="en-US" dirty="0"/>
              <a:t>Al </a:t>
            </a:r>
            <a:r>
              <a:rPr lang="en-US" dirty="0" smtClean="0"/>
              <a:t>1486eV</a:t>
            </a:r>
          </a:p>
          <a:p>
            <a:r>
              <a:rPr lang="en-US" dirty="0" smtClean="0"/>
              <a:t>  </a:t>
            </a:r>
            <a:r>
              <a:rPr lang="en-US" dirty="0"/>
              <a:t>Si </a:t>
            </a:r>
            <a:r>
              <a:rPr lang="en-US" dirty="0" smtClean="0"/>
              <a:t>1739eV</a:t>
            </a:r>
          </a:p>
          <a:p>
            <a:r>
              <a:rPr lang="en-US" dirty="0" smtClean="0"/>
              <a:t>  </a:t>
            </a:r>
            <a:r>
              <a:rPr lang="en-US" dirty="0" err="1"/>
              <a:t>Ti</a:t>
            </a:r>
            <a:r>
              <a:rPr lang="en-US" dirty="0"/>
              <a:t> </a:t>
            </a:r>
            <a:r>
              <a:rPr lang="en-US" dirty="0" smtClean="0"/>
              <a:t>4505eV</a:t>
            </a:r>
          </a:p>
          <a:p>
            <a:r>
              <a:rPr lang="en-US" dirty="0" smtClean="0"/>
              <a:t> </a:t>
            </a:r>
            <a:r>
              <a:rPr lang="en-US" dirty="0"/>
              <a:t>Cr </a:t>
            </a:r>
            <a:r>
              <a:rPr lang="en-US" dirty="0" smtClean="0"/>
              <a:t>5405eV </a:t>
            </a:r>
          </a:p>
          <a:p>
            <a:r>
              <a:rPr lang="en-US" dirty="0" smtClean="0"/>
              <a:t> </a:t>
            </a:r>
            <a:r>
              <a:rPr lang="en-US" dirty="0" err="1"/>
              <a:t>Zr</a:t>
            </a:r>
            <a:r>
              <a:rPr lang="en-US" dirty="0"/>
              <a:t> </a:t>
            </a:r>
            <a:r>
              <a:rPr lang="en-US" dirty="0" smtClean="0"/>
              <a:t>15690eV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415" y="3226892"/>
            <a:ext cx="4162425" cy="3390900"/>
          </a:xfrm>
          <a:prstGeom prst="rect">
            <a:avLst/>
          </a:prstGeom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17494" y="6533511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6527608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4826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96" y="-12843"/>
            <a:ext cx="10544628" cy="863464"/>
          </a:xfrm>
        </p:spPr>
        <p:txBody>
          <a:bodyPr/>
          <a:lstStyle/>
          <a:p>
            <a:r>
              <a:rPr lang="en-US" dirty="0" smtClean="0"/>
              <a:t>Angle Resolved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69</a:t>
            </a:fld>
            <a:endParaRPr lang="en-US"/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117696" y="826920"/>
            <a:ext cx="7058168" cy="4799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endParaRPr lang="en-US" b="1" i="1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27448" y="826920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endParaRPr lang="en-US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4443" y="711362"/>
            <a:ext cx="8946541" cy="5906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en-US" dirty="0" smtClean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73653" y="826920"/>
            <a:ext cx="7512110" cy="5906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Beer’s law:  I = I</a:t>
            </a:r>
            <a:r>
              <a:rPr lang="en-US" baseline="-25000" dirty="0"/>
              <a:t>0</a:t>
            </a:r>
            <a:r>
              <a:rPr lang="en-US" dirty="0"/>
              <a:t> </a:t>
            </a:r>
            <a:r>
              <a:rPr lang="en-US" dirty="0" err="1" smtClean="0"/>
              <a:t>exp</a:t>
            </a:r>
            <a:r>
              <a:rPr lang="en-US" dirty="0" smtClean="0"/>
              <a:t>(z/</a:t>
            </a:r>
            <a:r>
              <a:rPr lang="el-GR" dirty="0" smtClean="0"/>
              <a:t> </a:t>
            </a:r>
            <a:r>
              <a:rPr lang="el-GR" dirty="0"/>
              <a:t>λ</a:t>
            </a:r>
            <a:r>
              <a:rPr lang="en-US" dirty="0" smtClean="0"/>
              <a:t>).  </a:t>
            </a:r>
            <a:endParaRPr lang="en-US" dirty="0"/>
          </a:p>
          <a:p>
            <a:r>
              <a:rPr lang="en-US" dirty="0" smtClean="0"/>
              <a:t>Modified for “take off angle” </a:t>
            </a:r>
            <a:r>
              <a:rPr lang="el-GR" dirty="0" smtClean="0"/>
              <a:t>θ</a:t>
            </a:r>
            <a:r>
              <a:rPr lang="en-US" dirty="0" smtClean="0"/>
              <a:t>:  </a:t>
            </a:r>
            <a:r>
              <a:rPr lang="en-US" dirty="0"/>
              <a:t>I = I</a:t>
            </a:r>
            <a:r>
              <a:rPr lang="en-US" baseline="-25000" dirty="0"/>
              <a:t>0</a:t>
            </a:r>
            <a:r>
              <a:rPr lang="en-US" dirty="0"/>
              <a:t> </a:t>
            </a:r>
            <a:r>
              <a:rPr lang="en-US" dirty="0" err="1" smtClean="0"/>
              <a:t>exp</a:t>
            </a:r>
            <a:r>
              <a:rPr lang="en-US" dirty="0" smtClean="0"/>
              <a:t>(z cos </a:t>
            </a:r>
            <a:r>
              <a:rPr lang="el-GR" dirty="0" smtClean="0"/>
              <a:t>θ</a:t>
            </a:r>
            <a:r>
              <a:rPr lang="en-US" dirty="0" smtClean="0"/>
              <a:t>/</a:t>
            </a:r>
            <a:r>
              <a:rPr lang="el-GR" dirty="0" smtClean="0"/>
              <a:t>λ</a:t>
            </a:r>
            <a:r>
              <a:rPr lang="en-US" dirty="0"/>
              <a:t>),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Consider a thin layer A sitting on top of bulk material B:</a:t>
            </a:r>
          </a:p>
          <a:p>
            <a:r>
              <a:rPr lang="en-US" dirty="0" smtClean="0"/>
              <a:t>Signal from A (integrated from depth d to 0:</a:t>
            </a:r>
          </a:p>
          <a:p>
            <a:r>
              <a:rPr lang="en-US" dirty="0" smtClean="0"/>
              <a:t>Signal from B attenuated by passing through A: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Thickness d can be determined from the measured </a:t>
            </a:r>
            <a:br>
              <a:rPr lang="en-US" dirty="0" smtClean="0"/>
            </a:br>
            <a:r>
              <a:rPr lang="en-US" dirty="0" smtClean="0"/>
              <a:t>ratio of the signals from A and B.</a:t>
            </a:r>
          </a:p>
          <a:p>
            <a:pPr lvl="1"/>
            <a:r>
              <a:rPr lang="en-US" dirty="0" smtClean="0"/>
              <a:t>Can be generalized to multiple layers.</a:t>
            </a:r>
          </a:p>
          <a:p>
            <a:r>
              <a:rPr lang="en-US" dirty="0" smtClean="0"/>
              <a:t>Analysis at multiple angles can distinguish: uniform </a:t>
            </a:r>
            <a:r>
              <a:rPr lang="en-US" dirty="0" err="1" smtClean="0"/>
              <a:t>overlayers</a:t>
            </a:r>
            <a:r>
              <a:rPr lang="en-US" dirty="0" smtClean="0"/>
              <a:t> vs. islands vs. multiple layers vs. gradients.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4043" y="142178"/>
            <a:ext cx="2976562" cy="26949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521" y="2524367"/>
            <a:ext cx="4010025" cy="4762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t="3430" b="19532"/>
          <a:stretch/>
        </p:blipFill>
        <p:spPr>
          <a:xfrm>
            <a:off x="6454013" y="3000575"/>
            <a:ext cx="3629025" cy="4402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l="3321" t="14482" r="6228" b="7415"/>
          <a:stretch/>
        </p:blipFill>
        <p:spPr>
          <a:xfrm>
            <a:off x="7290113" y="3561292"/>
            <a:ext cx="4902200" cy="171266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0" y="6562994"/>
            <a:ext cx="3080350" cy="313680"/>
            <a:chOff x="1" y="1"/>
            <a:chExt cx="3080350" cy="313680"/>
          </a:xfrm>
        </p:grpSpPr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323721" y="1"/>
              <a:ext cx="2756630" cy="30777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Helvetica" charset="0"/>
                </a:rPr>
                <a:t>UW- Madison Geoscience  777</a:t>
              </a:r>
            </a:p>
          </p:txBody>
        </p:sp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325298" cy="313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06397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Sensitive Techniques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4AD6FC-4CA7-45D0-B83D-EF39901D9B6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7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438400" y="1027954"/>
            <a:ext cx="7071360" cy="5073463"/>
            <a:chOff x="2001371" y="328432"/>
            <a:chExt cx="5303520" cy="3805097"/>
          </a:xfrm>
        </p:grpSpPr>
        <p:pic>
          <p:nvPicPr>
            <p:cNvPr id="13" name="Picture 1"/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1371" y="328432"/>
              <a:ext cx="5303520" cy="3805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Oval 13"/>
            <p:cNvSpPr/>
            <p:nvPr/>
          </p:nvSpPr>
          <p:spPr bwMode="auto">
            <a:xfrm>
              <a:off x="3539570" y="986217"/>
              <a:ext cx="457200" cy="56360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122767" tIns="61384" rIns="122767" bIns="61384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667">
                <a:solidFill>
                  <a:srgbClr val="FFFF00"/>
                </a:solidFill>
                <a:latin typeface="Arial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3996770" y="1976817"/>
              <a:ext cx="694460" cy="56360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122767" tIns="61384" rIns="122767" bIns="61384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667">
                <a:solidFill>
                  <a:srgbClr val="FFFF00"/>
                </a:solidFill>
                <a:latin typeface="Arial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4653131" y="986217"/>
              <a:ext cx="457200" cy="56360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122767" tIns="61384" rIns="122767" bIns="61384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667">
                <a:solidFill>
                  <a:srgbClr val="FFFF00"/>
                </a:solidFill>
                <a:latin typeface="Arial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545113" y="6070601"/>
            <a:ext cx="3969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Courtesy of EAG Laboratories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23721" y="18675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675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88369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525" y="51562"/>
            <a:ext cx="10544628" cy="863464"/>
          </a:xfrm>
        </p:spPr>
        <p:txBody>
          <a:bodyPr/>
          <a:lstStyle/>
          <a:p>
            <a:r>
              <a:rPr lang="en-US" dirty="0" smtClean="0"/>
              <a:t>XPS: Angle Resolved 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70</a:t>
            </a:fld>
            <a:endParaRPr lang="en-US"/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117696" y="826920"/>
            <a:ext cx="7058168" cy="4799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endParaRPr lang="en-US" b="1" i="1" dirty="0" smtClean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55430"/>
          <a:stretch/>
        </p:blipFill>
        <p:spPr>
          <a:xfrm>
            <a:off x="4790079" y="1714700"/>
            <a:ext cx="4465697" cy="303071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66713" y="850621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endParaRPr lang="en-US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4443" y="711362"/>
            <a:ext cx="8946541" cy="5906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51" y="3959781"/>
            <a:ext cx="4465697" cy="24037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325109" y="2493063"/>
            <a:ext cx="5711163" cy="2837079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73652" y="826920"/>
            <a:ext cx="8946541" cy="5906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endParaRPr lang="en-US" dirty="0" smtClean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10375" y="826920"/>
            <a:ext cx="4191000" cy="288607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080390" y="6405159"/>
            <a:ext cx="3080350" cy="313680"/>
            <a:chOff x="1" y="1"/>
            <a:chExt cx="3080350" cy="313680"/>
          </a:xfrm>
        </p:grpSpPr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323721" y="1"/>
              <a:ext cx="2756630" cy="30777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Helvetica" charset="0"/>
                </a:rPr>
                <a:t>UW- Madison Geoscience  777</a:t>
              </a:r>
            </a:p>
          </p:txBody>
        </p:sp>
        <p:pic>
          <p:nvPicPr>
            <p:cNvPr id="15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325298" cy="313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40447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22" y="200169"/>
            <a:ext cx="9404723" cy="1400530"/>
          </a:xfrm>
        </p:spPr>
        <p:txBody>
          <a:bodyPr/>
          <a:lstStyle/>
          <a:p>
            <a:r>
              <a:rPr lang="en-US" dirty="0" smtClean="0"/>
              <a:t>XPS X-ray energy profiling: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164" y="1063416"/>
            <a:ext cx="11393487" cy="4195481"/>
          </a:xfrm>
        </p:spPr>
        <p:txBody>
          <a:bodyPr/>
          <a:lstStyle/>
          <a:p>
            <a:r>
              <a:rPr lang="en-US" dirty="0" smtClean="0"/>
              <a:t>Cr K-alpha </a:t>
            </a:r>
            <a:r>
              <a:rPr lang="en-US" dirty="0" err="1" smtClean="0"/>
              <a:t>monochromator</a:t>
            </a:r>
            <a:r>
              <a:rPr lang="en-US" dirty="0" smtClean="0"/>
              <a:t> now available on some instruments (5420eV)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71</a:t>
            </a:fld>
            <a:endParaRPr lang="en-US"/>
          </a:p>
        </p:txBody>
      </p:sp>
      <p:pic>
        <p:nvPicPr>
          <p:cNvPr id="3074" name="Picture 2" descr="https://www.phi.com/products/quantes/dual-microprobe-graphi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76" y="1579967"/>
            <a:ext cx="4498012" cy="454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356" y="2761861"/>
            <a:ext cx="8082899" cy="332731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6544320"/>
            <a:ext cx="3080350" cy="313680"/>
            <a:chOff x="1" y="1"/>
            <a:chExt cx="3080350" cy="313680"/>
          </a:xfrm>
        </p:grpSpPr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323721" y="1"/>
              <a:ext cx="2756630" cy="30777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Helvetica" charset="0"/>
                </a:rPr>
                <a:t>UW- Madison Geoscience  777</a:t>
              </a:r>
            </a:p>
          </p:txBody>
        </p:sp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325298" cy="313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59668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683" y="147918"/>
            <a:ext cx="9404723" cy="1400530"/>
          </a:xfrm>
        </p:spPr>
        <p:txBody>
          <a:bodyPr/>
          <a:lstStyle/>
          <a:p>
            <a:r>
              <a:rPr lang="en-US" dirty="0" smtClean="0"/>
              <a:t>XPS X- ray energy profiling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546" y="848183"/>
            <a:ext cx="8946541" cy="4195481"/>
          </a:xfrm>
        </p:spPr>
        <p:txBody>
          <a:bodyPr/>
          <a:lstStyle/>
          <a:p>
            <a:r>
              <a:rPr lang="en-US" dirty="0" smtClean="0"/>
              <a:t>Pyrite (FeS</a:t>
            </a:r>
            <a:r>
              <a:rPr lang="en-US" baseline="-25000" dirty="0" smtClean="0"/>
              <a:t>2</a:t>
            </a:r>
            <a:r>
              <a:rPr lang="en-US" dirty="0" smtClean="0"/>
              <a:t>) fresh cleaved (001) surface in vacuum</a:t>
            </a:r>
          </a:p>
          <a:p>
            <a:r>
              <a:rPr lang="en-US" dirty="0" smtClean="0"/>
              <a:t>Analysis with 1487eV X-ray shows surface contribution</a:t>
            </a:r>
          </a:p>
          <a:p>
            <a:r>
              <a:rPr lang="en-US" dirty="0" smtClean="0"/>
              <a:t>Analysis with 260eV (synchrotron source) allows shows details of S shifts due to surface states</a:t>
            </a:r>
          </a:p>
          <a:p>
            <a:r>
              <a:rPr lang="en-US" dirty="0" smtClean="0"/>
              <a:t>Consistent with cleavage only Fe-S bonds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72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196"/>
          <a:stretch/>
        </p:blipFill>
        <p:spPr>
          <a:xfrm>
            <a:off x="-51796" y="3149502"/>
            <a:ext cx="8166404" cy="35988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608" y="1255341"/>
            <a:ext cx="4077392" cy="37883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111650" y="6544320"/>
            <a:ext cx="3080350" cy="313680"/>
            <a:chOff x="1" y="1"/>
            <a:chExt cx="3080350" cy="313680"/>
          </a:xfrm>
        </p:grpSpPr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323721" y="1"/>
              <a:ext cx="2756630" cy="30777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Helvetica" charset="0"/>
                </a:rPr>
                <a:t>UW- Madison Geoscience  777</a:t>
              </a:r>
            </a:p>
          </p:txBody>
        </p:sp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325298" cy="313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39521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683" y="147918"/>
            <a:ext cx="9404723" cy="1400530"/>
          </a:xfrm>
        </p:spPr>
        <p:txBody>
          <a:bodyPr/>
          <a:lstStyle/>
          <a:p>
            <a:r>
              <a:rPr lang="en-US" dirty="0" smtClean="0"/>
              <a:t>XPS X- ray energy profiling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547" y="848183"/>
            <a:ext cx="7359292" cy="2363733"/>
          </a:xfrm>
        </p:spPr>
        <p:txBody>
          <a:bodyPr/>
          <a:lstStyle/>
          <a:p>
            <a:r>
              <a:rPr lang="en-US" dirty="0" smtClean="0"/>
              <a:t>Pyrite (FeS</a:t>
            </a:r>
            <a:r>
              <a:rPr lang="en-US" baseline="-25000" dirty="0" smtClean="0"/>
              <a:t>2</a:t>
            </a:r>
            <a:r>
              <a:rPr lang="en-US" dirty="0" smtClean="0"/>
              <a:t>) fresh cleaved (001) surface in vacuum</a:t>
            </a:r>
          </a:p>
          <a:p>
            <a:r>
              <a:rPr lang="en-US" dirty="0" smtClean="0"/>
              <a:t>Analysis with 1487eV X-ray shows surface contribution</a:t>
            </a:r>
          </a:p>
          <a:p>
            <a:r>
              <a:rPr lang="en-US" dirty="0" smtClean="0"/>
              <a:t>Analysis with 260eV (synchrotron source) allows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  shows details of S shifts due to surface states</a:t>
            </a:r>
          </a:p>
          <a:p>
            <a:r>
              <a:rPr lang="en-US" dirty="0" smtClean="0"/>
              <a:t>Consistent with cleavage only Fe-S bonds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73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196"/>
          <a:stretch/>
        </p:blipFill>
        <p:spPr>
          <a:xfrm>
            <a:off x="191017" y="3261546"/>
            <a:ext cx="5268952" cy="23219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675" y="1752600"/>
            <a:ext cx="5267325" cy="51054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6554550"/>
            <a:ext cx="3080350" cy="313680"/>
            <a:chOff x="1" y="1"/>
            <a:chExt cx="3080350" cy="313680"/>
          </a:xfrm>
        </p:grpSpPr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323721" y="1"/>
              <a:ext cx="2756630" cy="30777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Helvetica" charset="0"/>
                </a:rPr>
                <a:t>UW- Madison Geoscience  777</a:t>
              </a:r>
            </a:p>
          </p:txBody>
        </p:sp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325298" cy="313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90178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09" y="112060"/>
            <a:ext cx="9404723" cy="996304"/>
          </a:xfrm>
        </p:spPr>
        <p:txBody>
          <a:bodyPr/>
          <a:lstStyle/>
          <a:p>
            <a:r>
              <a:rPr lang="en-US" dirty="0" smtClean="0"/>
              <a:t>Sputter Depth profiling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09" y="1108364"/>
            <a:ext cx="10509571" cy="4195481"/>
          </a:xfrm>
        </p:spPr>
        <p:txBody>
          <a:bodyPr>
            <a:normAutofit/>
          </a:bodyPr>
          <a:lstStyle/>
          <a:p>
            <a:r>
              <a:rPr lang="en-US" dirty="0" smtClean="0"/>
              <a:t>Energetic ion bombardment can be used to “sputter” the sample surface, removing material sequentially from the surface.</a:t>
            </a:r>
          </a:p>
          <a:p>
            <a:r>
              <a:rPr lang="en-US" dirty="0"/>
              <a:t>A</a:t>
            </a:r>
            <a:r>
              <a:rPr lang="en-US" dirty="0" smtClean="0"/>
              <a:t>lternates bombardment with spectroscopic analysis to build up a “profile” of the structure as it is “drilled down”</a:t>
            </a:r>
          </a:p>
          <a:p>
            <a:r>
              <a:rPr lang="en-US" dirty="0" smtClean="0"/>
              <a:t>“Traditionally” done with a high energy 0.5-4keV </a:t>
            </a:r>
            <a:r>
              <a:rPr lang="en-US" dirty="0" err="1" smtClean="0"/>
              <a:t>Ar</a:t>
            </a:r>
            <a:r>
              <a:rPr lang="en-US" dirty="0" smtClean="0"/>
              <a:t>+ ion beam</a:t>
            </a:r>
          </a:p>
          <a:p>
            <a:pPr lvl="1"/>
            <a:r>
              <a:rPr lang="en-US" dirty="0" smtClean="0"/>
              <a:t>Typical sputter rates: 0.5-2 nm/min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788" y="3107055"/>
            <a:ext cx="4705350" cy="34480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6544320"/>
            <a:ext cx="3080350" cy="313680"/>
            <a:chOff x="1" y="1"/>
            <a:chExt cx="3080350" cy="313680"/>
          </a:xfrm>
        </p:grpSpPr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323721" y="1"/>
              <a:ext cx="2756630" cy="30777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Helvetica" charset="0"/>
                </a:rPr>
                <a:t>UW- Madison Geoscience  777</a:t>
              </a:r>
            </a:p>
          </p:txBody>
        </p:sp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325298" cy="313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9427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Title 376"/>
          <p:cNvSpPr>
            <a:spLocks noGrp="1"/>
          </p:cNvSpPr>
          <p:nvPr>
            <p:ph type="title"/>
          </p:nvPr>
        </p:nvSpPr>
        <p:spPr>
          <a:xfrm>
            <a:off x="3127150" y="1183988"/>
            <a:ext cx="8344483" cy="728979"/>
          </a:xfrm>
        </p:spPr>
        <p:txBody>
          <a:bodyPr/>
          <a:lstStyle/>
          <a:p>
            <a:r>
              <a:rPr lang="en-US" sz="1867" b="1" dirty="0">
                <a:solidFill>
                  <a:schemeClr val="tx1"/>
                </a:solidFill>
              </a:rPr>
              <a:t>500 eV Ar</a:t>
            </a:r>
            <a:r>
              <a:rPr lang="en-US" sz="1867" b="1" baseline="30000" dirty="0">
                <a:solidFill>
                  <a:schemeClr val="tx1"/>
                </a:solidFill>
              </a:rPr>
              <a:t>+</a:t>
            </a:r>
            <a:r>
              <a:rPr lang="en-US" sz="1867" b="1" dirty="0">
                <a:solidFill>
                  <a:schemeClr val="tx1"/>
                </a:solidFill>
              </a:rPr>
              <a:t> Depth Profile of Low Emissivity Glass Coating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 rot="5400000">
            <a:off x="10930702" y="2137401"/>
            <a:ext cx="990599" cy="304799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91EF2E-757B-49FE-848C-BE8F1D064176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4419" y="133512"/>
            <a:ext cx="57358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Sputter Depth profiling</a:t>
            </a:r>
            <a:endParaRPr lang="en-US" sz="3733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957005" y="1548318"/>
            <a:ext cx="9005554" cy="5309682"/>
            <a:chOff x="2351494" y="1564001"/>
            <a:chExt cx="9013372" cy="5314291"/>
          </a:xfrm>
        </p:grpSpPr>
        <p:sp>
          <p:nvSpPr>
            <p:cNvPr id="6" name="Rectangle 5"/>
            <p:cNvSpPr/>
            <p:nvPr/>
          </p:nvSpPr>
          <p:spPr>
            <a:xfrm>
              <a:off x="2351494" y="1564001"/>
              <a:ext cx="9013372" cy="5314291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552349" y="1737999"/>
              <a:ext cx="8314868" cy="4755923"/>
              <a:chOff x="228600" y="1007915"/>
              <a:chExt cx="6236151" cy="3566942"/>
            </a:xfrm>
          </p:grpSpPr>
          <p:grpSp>
            <p:nvGrpSpPr>
              <p:cNvPr id="380" name="mpakHasPastedLineDrawing"/>
              <p:cNvGrpSpPr>
                <a:grpSpLocks noChangeAspect="1"/>
              </p:cNvGrpSpPr>
              <p:nvPr/>
            </p:nvGrpSpPr>
            <p:grpSpPr bwMode="auto">
              <a:xfrm>
                <a:off x="501558" y="1007915"/>
                <a:ext cx="5963193" cy="3566942"/>
                <a:chOff x="1502" y="868"/>
                <a:chExt cx="2608" cy="1560"/>
              </a:xfrm>
            </p:grpSpPr>
            <p:sp>
              <p:nvSpPr>
                <p:cNvPr id="402" name="Line 390"/>
                <p:cNvSpPr>
                  <a:spLocks noChangeShapeType="1"/>
                </p:cNvSpPr>
                <p:nvPr/>
              </p:nvSpPr>
              <p:spPr bwMode="auto">
                <a:xfrm>
                  <a:off x="1694" y="894"/>
                  <a:ext cx="238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03" name="Line 391"/>
                <p:cNvSpPr>
                  <a:spLocks noChangeShapeType="1"/>
                </p:cNvSpPr>
                <p:nvPr/>
              </p:nvSpPr>
              <p:spPr bwMode="auto">
                <a:xfrm>
                  <a:off x="1694" y="2272"/>
                  <a:ext cx="2384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04" name="Line 392"/>
                <p:cNvSpPr>
                  <a:spLocks noChangeShapeType="1"/>
                </p:cNvSpPr>
                <p:nvPr/>
              </p:nvSpPr>
              <p:spPr bwMode="auto">
                <a:xfrm flipV="1">
                  <a:off x="4078" y="894"/>
                  <a:ext cx="0" cy="137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05" name="Line 393"/>
                <p:cNvSpPr>
                  <a:spLocks noChangeShapeType="1"/>
                </p:cNvSpPr>
                <p:nvPr/>
              </p:nvSpPr>
              <p:spPr bwMode="auto">
                <a:xfrm flipV="1">
                  <a:off x="1694" y="894"/>
                  <a:ext cx="0" cy="137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08" name="Line 396"/>
                <p:cNvSpPr>
                  <a:spLocks noChangeShapeType="1"/>
                </p:cNvSpPr>
                <p:nvPr/>
              </p:nvSpPr>
              <p:spPr bwMode="auto">
                <a:xfrm flipV="1">
                  <a:off x="1694" y="2247"/>
                  <a:ext cx="0" cy="2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09" name="Line 397"/>
                <p:cNvSpPr>
                  <a:spLocks noChangeShapeType="1"/>
                </p:cNvSpPr>
                <p:nvPr/>
              </p:nvSpPr>
              <p:spPr bwMode="auto">
                <a:xfrm>
                  <a:off x="1694" y="894"/>
                  <a:ext cx="0" cy="2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10" name="Rectangle 398"/>
                <p:cNvSpPr>
                  <a:spLocks noChangeArrowheads="1"/>
                </p:cNvSpPr>
                <p:nvPr/>
              </p:nvSpPr>
              <p:spPr bwMode="auto">
                <a:xfrm>
                  <a:off x="1680" y="2282"/>
                  <a:ext cx="25" cy="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33867" rIns="0" bIns="0" numCol="1" anchor="t" anchorCtr="1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1219170"/>
                  <a:r>
                    <a:rPr lang="en-US" altLang="en-US" sz="1067">
                      <a:solidFill>
                        <a:srgbClr val="000000"/>
                      </a:solidFill>
                    </a:rPr>
                    <a:t>0</a:t>
                  </a:r>
                  <a:endParaRPr lang="en-US" altLang="en-US" sz="1067"/>
                </a:p>
              </p:txBody>
            </p:sp>
            <p:sp>
              <p:nvSpPr>
                <p:cNvPr id="411" name="Line 399"/>
                <p:cNvSpPr>
                  <a:spLocks noChangeShapeType="1"/>
                </p:cNvSpPr>
                <p:nvPr/>
              </p:nvSpPr>
              <p:spPr bwMode="auto">
                <a:xfrm flipV="1">
                  <a:off x="2090" y="2247"/>
                  <a:ext cx="0" cy="2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12" name="Line 400"/>
                <p:cNvSpPr>
                  <a:spLocks noChangeShapeType="1"/>
                </p:cNvSpPr>
                <p:nvPr/>
              </p:nvSpPr>
              <p:spPr bwMode="auto">
                <a:xfrm>
                  <a:off x="2090" y="894"/>
                  <a:ext cx="0" cy="2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13" name="Rectangle 401"/>
                <p:cNvSpPr>
                  <a:spLocks noChangeArrowheads="1"/>
                </p:cNvSpPr>
                <p:nvPr/>
              </p:nvSpPr>
              <p:spPr bwMode="auto">
                <a:xfrm>
                  <a:off x="2062" y="2282"/>
                  <a:ext cx="49" cy="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33867" rIns="0" bIns="0" numCol="1" anchor="t" anchorCtr="1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1219170"/>
                  <a:r>
                    <a:rPr lang="en-US" altLang="en-US" sz="1067">
                      <a:solidFill>
                        <a:srgbClr val="000000"/>
                      </a:solidFill>
                    </a:rPr>
                    <a:t>50</a:t>
                  </a:r>
                  <a:endParaRPr lang="en-US" altLang="en-US" sz="1067"/>
                </a:p>
              </p:txBody>
            </p:sp>
            <p:sp>
              <p:nvSpPr>
                <p:cNvPr id="414" name="Line 402"/>
                <p:cNvSpPr>
                  <a:spLocks noChangeShapeType="1"/>
                </p:cNvSpPr>
                <p:nvPr/>
              </p:nvSpPr>
              <p:spPr bwMode="auto">
                <a:xfrm flipV="1">
                  <a:off x="2488" y="2247"/>
                  <a:ext cx="0" cy="2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15" name="Line 403"/>
                <p:cNvSpPr>
                  <a:spLocks noChangeShapeType="1"/>
                </p:cNvSpPr>
                <p:nvPr/>
              </p:nvSpPr>
              <p:spPr bwMode="auto">
                <a:xfrm>
                  <a:off x="2488" y="894"/>
                  <a:ext cx="0" cy="2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16" name="Rectangle 404"/>
                <p:cNvSpPr>
                  <a:spLocks noChangeArrowheads="1"/>
                </p:cNvSpPr>
                <p:nvPr/>
              </p:nvSpPr>
              <p:spPr bwMode="auto">
                <a:xfrm>
                  <a:off x="2447" y="2282"/>
                  <a:ext cx="74" cy="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33867" rIns="0" bIns="0" numCol="1" anchor="t" anchorCtr="1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1219170"/>
                  <a:r>
                    <a:rPr lang="en-US" altLang="en-US" sz="1067">
                      <a:solidFill>
                        <a:srgbClr val="000000"/>
                      </a:solidFill>
                    </a:rPr>
                    <a:t>100</a:t>
                  </a:r>
                  <a:endParaRPr lang="en-US" altLang="en-US" sz="1067"/>
                </a:p>
              </p:txBody>
            </p:sp>
            <p:sp>
              <p:nvSpPr>
                <p:cNvPr id="417" name="Line 405"/>
                <p:cNvSpPr>
                  <a:spLocks noChangeShapeType="1"/>
                </p:cNvSpPr>
                <p:nvPr/>
              </p:nvSpPr>
              <p:spPr bwMode="auto">
                <a:xfrm flipV="1">
                  <a:off x="2886" y="2247"/>
                  <a:ext cx="0" cy="2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18" name="Line 406"/>
                <p:cNvSpPr>
                  <a:spLocks noChangeShapeType="1"/>
                </p:cNvSpPr>
                <p:nvPr/>
              </p:nvSpPr>
              <p:spPr bwMode="auto">
                <a:xfrm>
                  <a:off x="2886" y="894"/>
                  <a:ext cx="0" cy="2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19" name="Rectangle 407"/>
                <p:cNvSpPr>
                  <a:spLocks noChangeArrowheads="1"/>
                </p:cNvSpPr>
                <p:nvPr/>
              </p:nvSpPr>
              <p:spPr bwMode="auto">
                <a:xfrm>
                  <a:off x="2844" y="2282"/>
                  <a:ext cx="74" cy="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33867" rIns="0" bIns="0" numCol="1" anchor="t" anchorCtr="1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1219170"/>
                  <a:r>
                    <a:rPr lang="en-US" altLang="en-US" sz="1067">
                      <a:solidFill>
                        <a:srgbClr val="000000"/>
                      </a:solidFill>
                    </a:rPr>
                    <a:t>150</a:t>
                  </a:r>
                  <a:endParaRPr lang="en-US" altLang="en-US" sz="1067"/>
                </a:p>
              </p:txBody>
            </p:sp>
            <p:sp>
              <p:nvSpPr>
                <p:cNvPr id="420" name="Line 408"/>
                <p:cNvSpPr>
                  <a:spLocks noChangeShapeType="1"/>
                </p:cNvSpPr>
                <p:nvPr/>
              </p:nvSpPr>
              <p:spPr bwMode="auto">
                <a:xfrm flipV="1">
                  <a:off x="3281" y="2247"/>
                  <a:ext cx="0" cy="2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21" name="Line 409"/>
                <p:cNvSpPr>
                  <a:spLocks noChangeShapeType="1"/>
                </p:cNvSpPr>
                <p:nvPr/>
              </p:nvSpPr>
              <p:spPr bwMode="auto">
                <a:xfrm>
                  <a:off x="3281" y="894"/>
                  <a:ext cx="0" cy="2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22" name="Rectangle 410"/>
                <p:cNvSpPr>
                  <a:spLocks noChangeArrowheads="1"/>
                </p:cNvSpPr>
                <p:nvPr/>
              </p:nvSpPr>
              <p:spPr bwMode="auto">
                <a:xfrm>
                  <a:off x="3240" y="2282"/>
                  <a:ext cx="74" cy="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33867" rIns="0" bIns="0" numCol="1" anchor="t" anchorCtr="1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1219170"/>
                  <a:r>
                    <a:rPr lang="en-US" altLang="en-US" sz="1067">
                      <a:solidFill>
                        <a:srgbClr val="000000"/>
                      </a:solidFill>
                    </a:rPr>
                    <a:t>200</a:t>
                  </a:r>
                  <a:endParaRPr lang="en-US" altLang="en-US" sz="1067"/>
                </a:p>
              </p:txBody>
            </p:sp>
            <p:sp>
              <p:nvSpPr>
                <p:cNvPr id="423" name="Line 411"/>
                <p:cNvSpPr>
                  <a:spLocks noChangeShapeType="1"/>
                </p:cNvSpPr>
                <p:nvPr/>
              </p:nvSpPr>
              <p:spPr bwMode="auto">
                <a:xfrm flipV="1">
                  <a:off x="3680" y="2247"/>
                  <a:ext cx="0" cy="2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24" name="Line 412"/>
                <p:cNvSpPr>
                  <a:spLocks noChangeShapeType="1"/>
                </p:cNvSpPr>
                <p:nvPr/>
              </p:nvSpPr>
              <p:spPr bwMode="auto">
                <a:xfrm>
                  <a:off x="3680" y="894"/>
                  <a:ext cx="0" cy="2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25" name="Rectangle 413"/>
                <p:cNvSpPr>
                  <a:spLocks noChangeArrowheads="1"/>
                </p:cNvSpPr>
                <p:nvPr/>
              </p:nvSpPr>
              <p:spPr bwMode="auto">
                <a:xfrm>
                  <a:off x="3639" y="2282"/>
                  <a:ext cx="74" cy="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33867" rIns="0" bIns="0" numCol="1" anchor="t" anchorCtr="1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1219170"/>
                  <a:r>
                    <a:rPr lang="en-US" altLang="en-US" sz="1067">
                      <a:solidFill>
                        <a:srgbClr val="000000"/>
                      </a:solidFill>
                    </a:rPr>
                    <a:t>250</a:t>
                  </a:r>
                  <a:endParaRPr lang="en-US" altLang="en-US" sz="1067"/>
                </a:p>
              </p:txBody>
            </p:sp>
            <p:sp>
              <p:nvSpPr>
                <p:cNvPr id="426" name="Line 414"/>
                <p:cNvSpPr>
                  <a:spLocks noChangeShapeType="1"/>
                </p:cNvSpPr>
                <p:nvPr/>
              </p:nvSpPr>
              <p:spPr bwMode="auto">
                <a:xfrm flipV="1">
                  <a:off x="4078" y="2247"/>
                  <a:ext cx="0" cy="2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27" name="Line 415"/>
                <p:cNvSpPr>
                  <a:spLocks noChangeShapeType="1"/>
                </p:cNvSpPr>
                <p:nvPr/>
              </p:nvSpPr>
              <p:spPr bwMode="auto">
                <a:xfrm>
                  <a:off x="4078" y="894"/>
                  <a:ext cx="0" cy="2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28" name="Rectangle 416"/>
                <p:cNvSpPr>
                  <a:spLocks noChangeArrowheads="1"/>
                </p:cNvSpPr>
                <p:nvPr/>
              </p:nvSpPr>
              <p:spPr bwMode="auto">
                <a:xfrm>
                  <a:off x="4036" y="2282"/>
                  <a:ext cx="74" cy="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33867" rIns="0" bIns="0" numCol="1" anchor="t" anchorCtr="1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1219170"/>
                  <a:r>
                    <a:rPr lang="en-US" altLang="en-US" sz="1067">
                      <a:solidFill>
                        <a:srgbClr val="000000"/>
                      </a:solidFill>
                    </a:rPr>
                    <a:t>300</a:t>
                  </a:r>
                  <a:endParaRPr lang="en-US" altLang="en-US" sz="1067"/>
                </a:p>
              </p:txBody>
            </p:sp>
            <p:sp>
              <p:nvSpPr>
                <p:cNvPr id="429" name="Line 417"/>
                <p:cNvSpPr>
                  <a:spLocks noChangeShapeType="1"/>
                </p:cNvSpPr>
                <p:nvPr/>
              </p:nvSpPr>
              <p:spPr bwMode="auto">
                <a:xfrm>
                  <a:off x="1694" y="2272"/>
                  <a:ext cx="22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30" name="Line 418"/>
                <p:cNvSpPr>
                  <a:spLocks noChangeShapeType="1"/>
                </p:cNvSpPr>
                <p:nvPr/>
              </p:nvSpPr>
              <p:spPr bwMode="auto">
                <a:xfrm flipH="1">
                  <a:off x="4053" y="2272"/>
                  <a:ext cx="2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31" name="Rectangle 419"/>
                <p:cNvSpPr>
                  <a:spLocks noChangeArrowheads="1"/>
                </p:cNvSpPr>
                <p:nvPr/>
              </p:nvSpPr>
              <p:spPr bwMode="auto">
                <a:xfrm>
                  <a:off x="1654" y="2246"/>
                  <a:ext cx="36" cy="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33867" bIns="0" numCol="1" anchor="ctr" anchorCtr="1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1219170"/>
                  <a:r>
                    <a:rPr lang="en-US" altLang="en-US" sz="1067">
                      <a:solidFill>
                        <a:srgbClr val="000000"/>
                      </a:solidFill>
                    </a:rPr>
                    <a:t>0</a:t>
                  </a:r>
                  <a:endParaRPr lang="en-US" altLang="en-US" sz="1067"/>
                </a:p>
              </p:txBody>
            </p:sp>
            <p:sp>
              <p:nvSpPr>
                <p:cNvPr id="432" name="Line 420"/>
                <p:cNvSpPr>
                  <a:spLocks noChangeShapeType="1"/>
                </p:cNvSpPr>
                <p:nvPr/>
              </p:nvSpPr>
              <p:spPr bwMode="auto">
                <a:xfrm>
                  <a:off x="1694" y="2133"/>
                  <a:ext cx="22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33" name="Line 421"/>
                <p:cNvSpPr>
                  <a:spLocks noChangeShapeType="1"/>
                </p:cNvSpPr>
                <p:nvPr/>
              </p:nvSpPr>
              <p:spPr bwMode="auto">
                <a:xfrm flipH="1">
                  <a:off x="4053" y="2133"/>
                  <a:ext cx="2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34" name="Rectangle 422"/>
                <p:cNvSpPr>
                  <a:spLocks noChangeArrowheads="1"/>
                </p:cNvSpPr>
                <p:nvPr/>
              </p:nvSpPr>
              <p:spPr bwMode="auto">
                <a:xfrm>
                  <a:off x="1627" y="2106"/>
                  <a:ext cx="61" cy="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33867" bIns="0" numCol="1" anchor="ctr" anchorCtr="1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1219170"/>
                  <a:r>
                    <a:rPr lang="en-US" altLang="en-US" sz="1067">
                      <a:solidFill>
                        <a:srgbClr val="000000"/>
                      </a:solidFill>
                    </a:rPr>
                    <a:t>10</a:t>
                  </a:r>
                  <a:endParaRPr lang="en-US" altLang="en-US" sz="1067"/>
                </a:p>
              </p:txBody>
            </p:sp>
            <p:sp>
              <p:nvSpPr>
                <p:cNvPr id="435" name="Line 423"/>
                <p:cNvSpPr>
                  <a:spLocks noChangeShapeType="1"/>
                </p:cNvSpPr>
                <p:nvPr/>
              </p:nvSpPr>
              <p:spPr bwMode="auto">
                <a:xfrm>
                  <a:off x="1694" y="1995"/>
                  <a:ext cx="22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36" name="Line 424"/>
                <p:cNvSpPr>
                  <a:spLocks noChangeShapeType="1"/>
                </p:cNvSpPr>
                <p:nvPr/>
              </p:nvSpPr>
              <p:spPr bwMode="auto">
                <a:xfrm flipH="1">
                  <a:off x="4053" y="1995"/>
                  <a:ext cx="2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37" name="Rectangle 425"/>
                <p:cNvSpPr>
                  <a:spLocks noChangeArrowheads="1"/>
                </p:cNvSpPr>
                <p:nvPr/>
              </p:nvSpPr>
              <p:spPr bwMode="auto">
                <a:xfrm>
                  <a:off x="1627" y="1968"/>
                  <a:ext cx="61" cy="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33867" bIns="0" numCol="1" anchor="ctr" anchorCtr="1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1219170"/>
                  <a:r>
                    <a:rPr lang="en-US" altLang="en-US" sz="1067">
                      <a:solidFill>
                        <a:srgbClr val="000000"/>
                      </a:solidFill>
                    </a:rPr>
                    <a:t>20</a:t>
                  </a:r>
                  <a:endParaRPr lang="en-US" altLang="en-US" sz="1067"/>
                </a:p>
              </p:txBody>
            </p:sp>
            <p:sp>
              <p:nvSpPr>
                <p:cNvPr id="438" name="Line 426"/>
                <p:cNvSpPr>
                  <a:spLocks noChangeShapeType="1"/>
                </p:cNvSpPr>
                <p:nvPr/>
              </p:nvSpPr>
              <p:spPr bwMode="auto">
                <a:xfrm>
                  <a:off x="1694" y="1857"/>
                  <a:ext cx="22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39" name="Line 427"/>
                <p:cNvSpPr>
                  <a:spLocks noChangeShapeType="1"/>
                </p:cNvSpPr>
                <p:nvPr/>
              </p:nvSpPr>
              <p:spPr bwMode="auto">
                <a:xfrm flipH="1">
                  <a:off x="4053" y="1857"/>
                  <a:ext cx="2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40" name="Rectangle 428"/>
                <p:cNvSpPr>
                  <a:spLocks noChangeArrowheads="1"/>
                </p:cNvSpPr>
                <p:nvPr/>
              </p:nvSpPr>
              <p:spPr bwMode="auto">
                <a:xfrm>
                  <a:off x="1627" y="1830"/>
                  <a:ext cx="61" cy="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33867" bIns="0" numCol="1" anchor="ctr" anchorCtr="1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1219170"/>
                  <a:r>
                    <a:rPr lang="en-US" altLang="en-US" sz="1067">
                      <a:solidFill>
                        <a:srgbClr val="000000"/>
                      </a:solidFill>
                    </a:rPr>
                    <a:t>30</a:t>
                  </a:r>
                  <a:endParaRPr lang="en-US" altLang="en-US" sz="1067"/>
                </a:p>
              </p:txBody>
            </p:sp>
            <p:sp>
              <p:nvSpPr>
                <p:cNvPr id="441" name="Line 429"/>
                <p:cNvSpPr>
                  <a:spLocks noChangeShapeType="1"/>
                </p:cNvSpPr>
                <p:nvPr/>
              </p:nvSpPr>
              <p:spPr bwMode="auto">
                <a:xfrm>
                  <a:off x="1694" y="1719"/>
                  <a:ext cx="22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42" name="Line 430"/>
                <p:cNvSpPr>
                  <a:spLocks noChangeShapeType="1"/>
                </p:cNvSpPr>
                <p:nvPr/>
              </p:nvSpPr>
              <p:spPr bwMode="auto">
                <a:xfrm flipH="1">
                  <a:off x="4053" y="1719"/>
                  <a:ext cx="2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43" name="Rectangle 431"/>
                <p:cNvSpPr>
                  <a:spLocks noChangeArrowheads="1"/>
                </p:cNvSpPr>
                <p:nvPr/>
              </p:nvSpPr>
              <p:spPr bwMode="auto">
                <a:xfrm>
                  <a:off x="1627" y="1693"/>
                  <a:ext cx="61" cy="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33867" bIns="0" numCol="1" anchor="ctr" anchorCtr="1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1219170"/>
                  <a:r>
                    <a:rPr lang="en-US" altLang="en-US" sz="1067">
                      <a:solidFill>
                        <a:srgbClr val="000000"/>
                      </a:solidFill>
                    </a:rPr>
                    <a:t>40</a:t>
                  </a:r>
                  <a:endParaRPr lang="en-US" altLang="en-US" sz="1067"/>
                </a:p>
              </p:txBody>
            </p:sp>
            <p:sp>
              <p:nvSpPr>
                <p:cNvPr id="444" name="Line 432"/>
                <p:cNvSpPr>
                  <a:spLocks noChangeShapeType="1"/>
                </p:cNvSpPr>
                <p:nvPr/>
              </p:nvSpPr>
              <p:spPr bwMode="auto">
                <a:xfrm>
                  <a:off x="1694" y="1583"/>
                  <a:ext cx="22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45" name="Line 433"/>
                <p:cNvSpPr>
                  <a:spLocks noChangeShapeType="1"/>
                </p:cNvSpPr>
                <p:nvPr/>
              </p:nvSpPr>
              <p:spPr bwMode="auto">
                <a:xfrm flipH="1">
                  <a:off x="4053" y="1583"/>
                  <a:ext cx="2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46" name="Rectangle 434"/>
                <p:cNvSpPr>
                  <a:spLocks noChangeArrowheads="1"/>
                </p:cNvSpPr>
                <p:nvPr/>
              </p:nvSpPr>
              <p:spPr bwMode="auto">
                <a:xfrm>
                  <a:off x="1627" y="1557"/>
                  <a:ext cx="61" cy="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33867" bIns="0" numCol="1" anchor="ctr" anchorCtr="1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1219170"/>
                  <a:r>
                    <a:rPr lang="en-US" altLang="en-US" sz="1067">
                      <a:solidFill>
                        <a:srgbClr val="000000"/>
                      </a:solidFill>
                    </a:rPr>
                    <a:t>50</a:t>
                  </a:r>
                  <a:endParaRPr lang="en-US" altLang="en-US" sz="1067"/>
                </a:p>
              </p:txBody>
            </p:sp>
            <p:sp>
              <p:nvSpPr>
                <p:cNvPr id="447" name="Line 435"/>
                <p:cNvSpPr>
                  <a:spLocks noChangeShapeType="1"/>
                </p:cNvSpPr>
                <p:nvPr/>
              </p:nvSpPr>
              <p:spPr bwMode="auto">
                <a:xfrm>
                  <a:off x="1694" y="1445"/>
                  <a:ext cx="22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48" name="Line 436"/>
                <p:cNvSpPr>
                  <a:spLocks noChangeShapeType="1"/>
                </p:cNvSpPr>
                <p:nvPr/>
              </p:nvSpPr>
              <p:spPr bwMode="auto">
                <a:xfrm flipH="1">
                  <a:off x="4053" y="1445"/>
                  <a:ext cx="2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49" name="Rectangle 437"/>
                <p:cNvSpPr>
                  <a:spLocks noChangeArrowheads="1"/>
                </p:cNvSpPr>
                <p:nvPr/>
              </p:nvSpPr>
              <p:spPr bwMode="auto">
                <a:xfrm>
                  <a:off x="1627" y="1419"/>
                  <a:ext cx="61" cy="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33867" bIns="0" numCol="1" anchor="ctr" anchorCtr="1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1219170"/>
                  <a:r>
                    <a:rPr lang="en-US" altLang="en-US" sz="1067">
                      <a:solidFill>
                        <a:srgbClr val="000000"/>
                      </a:solidFill>
                    </a:rPr>
                    <a:t>60</a:t>
                  </a:r>
                  <a:endParaRPr lang="en-US" altLang="en-US" sz="1067"/>
                </a:p>
              </p:txBody>
            </p:sp>
            <p:sp>
              <p:nvSpPr>
                <p:cNvPr id="450" name="Line 438"/>
                <p:cNvSpPr>
                  <a:spLocks noChangeShapeType="1"/>
                </p:cNvSpPr>
                <p:nvPr/>
              </p:nvSpPr>
              <p:spPr bwMode="auto">
                <a:xfrm>
                  <a:off x="1694" y="1306"/>
                  <a:ext cx="22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51" name="Line 439"/>
                <p:cNvSpPr>
                  <a:spLocks noChangeShapeType="1"/>
                </p:cNvSpPr>
                <p:nvPr/>
              </p:nvSpPr>
              <p:spPr bwMode="auto">
                <a:xfrm flipH="1">
                  <a:off x="4053" y="1306"/>
                  <a:ext cx="2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52" name="Rectangle 440"/>
                <p:cNvSpPr>
                  <a:spLocks noChangeArrowheads="1"/>
                </p:cNvSpPr>
                <p:nvPr/>
              </p:nvSpPr>
              <p:spPr bwMode="auto">
                <a:xfrm>
                  <a:off x="1627" y="1280"/>
                  <a:ext cx="61" cy="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33867" bIns="0" numCol="1" anchor="ctr" anchorCtr="1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1219170"/>
                  <a:r>
                    <a:rPr lang="en-US" altLang="en-US" sz="1067">
                      <a:solidFill>
                        <a:srgbClr val="000000"/>
                      </a:solidFill>
                    </a:rPr>
                    <a:t>70</a:t>
                  </a:r>
                  <a:endParaRPr lang="en-US" altLang="en-US" sz="1067"/>
                </a:p>
              </p:txBody>
            </p:sp>
            <p:sp>
              <p:nvSpPr>
                <p:cNvPr id="453" name="Line 441"/>
                <p:cNvSpPr>
                  <a:spLocks noChangeShapeType="1"/>
                </p:cNvSpPr>
                <p:nvPr/>
              </p:nvSpPr>
              <p:spPr bwMode="auto">
                <a:xfrm>
                  <a:off x="1694" y="1168"/>
                  <a:ext cx="22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54" name="Line 442"/>
                <p:cNvSpPr>
                  <a:spLocks noChangeShapeType="1"/>
                </p:cNvSpPr>
                <p:nvPr/>
              </p:nvSpPr>
              <p:spPr bwMode="auto">
                <a:xfrm flipH="1">
                  <a:off x="4053" y="1168"/>
                  <a:ext cx="2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55" name="Rectangle 443"/>
                <p:cNvSpPr>
                  <a:spLocks noChangeArrowheads="1"/>
                </p:cNvSpPr>
                <p:nvPr/>
              </p:nvSpPr>
              <p:spPr bwMode="auto">
                <a:xfrm>
                  <a:off x="1627" y="1142"/>
                  <a:ext cx="61" cy="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33867" bIns="0" numCol="1" anchor="ctr" anchorCtr="1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1219170"/>
                  <a:r>
                    <a:rPr lang="en-US" altLang="en-US" sz="1067">
                      <a:solidFill>
                        <a:srgbClr val="000000"/>
                      </a:solidFill>
                    </a:rPr>
                    <a:t>80</a:t>
                  </a:r>
                  <a:endParaRPr lang="en-US" altLang="en-US" sz="1067"/>
                </a:p>
              </p:txBody>
            </p:sp>
            <p:sp>
              <p:nvSpPr>
                <p:cNvPr id="456" name="Line 444"/>
                <p:cNvSpPr>
                  <a:spLocks noChangeShapeType="1"/>
                </p:cNvSpPr>
                <p:nvPr/>
              </p:nvSpPr>
              <p:spPr bwMode="auto">
                <a:xfrm>
                  <a:off x="1694" y="1030"/>
                  <a:ext cx="22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57" name="Line 445"/>
                <p:cNvSpPr>
                  <a:spLocks noChangeShapeType="1"/>
                </p:cNvSpPr>
                <p:nvPr/>
              </p:nvSpPr>
              <p:spPr bwMode="auto">
                <a:xfrm flipH="1">
                  <a:off x="4053" y="1030"/>
                  <a:ext cx="2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58" name="Rectangle 446"/>
                <p:cNvSpPr>
                  <a:spLocks noChangeArrowheads="1"/>
                </p:cNvSpPr>
                <p:nvPr/>
              </p:nvSpPr>
              <p:spPr bwMode="auto">
                <a:xfrm>
                  <a:off x="1627" y="1004"/>
                  <a:ext cx="61" cy="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33867" bIns="0" numCol="1" anchor="ctr" anchorCtr="1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1219170"/>
                  <a:r>
                    <a:rPr lang="en-US" altLang="en-US" sz="1067">
                      <a:solidFill>
                        <a:srgbClr val="000000"/>
                      </a:solidFill>
                    </a:rPr>
                    <a:t>90</a:t>
                  </a:r>
                  <a:endParaRPr lang="en-US" altLang="en-US" sz="1067"/>
                </a:p>
              </p:txBody>
            </p:sp>
            <p:sp>
              <p:nvSpPr>
                <p:cNvPr id="459" name="Line 447"/>
                <p:cNvSpPr>
                  <a:spLocks noChangeShapeType="1"/>
                </p:cNvSpPr>
                <p:nvPr/>
              </p:nvSpPr>
              <p:spPr bwMode="auto">
                <a:xfrm>
                  <a:off x="1694" y="894"/>
                  <a:ext cx="22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60" name="Line 448"/>
                <p:cNvSpPr>
                  <a:spLocks noChangeShapeType="1"/>
                </p:cNvSpPr>
                <p:nvPr/>
              </p:nvSpPr>
              <p:spPr bwMode="auto">
                <a:xfrm flipH="1">
                  <a:off x="4053" y="894"/>
                  <a:ext cx="2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61" name="Rectangle 449"/>
                <p:cNvSpPr>
                  <a:spLocks noChangeArrowheads="1"/>
                </p:cNvSpPr>
                <p:nvPr/>
              </p:nvSpPr>
              <p:spPr bwMode="auto">
                <a:xfrm>
                  <a:off x="1599" y="868"/>
                  <a:ext cx="85" cy="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33867" bIns="0" numCol="1" anchor="ctr" anchorCtr="1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1219170"/>
                  <a:r>
                    <a:rPr lang="en-US" altLang="en-US" sz="1067" dirty="0">
                      <a:solidFill>
                        <a:srgbClr val="000000"/>
                      </a:solidFill>
                    </a:rPr>
                    <a:t>100</a:t>
                  </a:r>
                  <a:endParaRPr lang="en-US" altLang="en-US" sz="1067" dirty="0"/>
                </a:p>
              </p:txBody>
            </p:sp>
            <p:sp>
              <p:nvSpPr>
                <p:cNvPr id="467" name="Rectangle 455"/>
                <p:cNvSpPr>
                  <a:spLocks noChangeArrowheads="1"/>
                </p:cNvSpPr>
                <p:nvPr/>
              </p:nvSpPr>
              <p:spPr bwMode="auto">
                <a:xfrm>
                  <a:off x="2659" y="2367"/>
                  <a:ext cx="415" cy="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1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1219170"/>
                  <a:r>
                    <a:rPr lang="en-US" altLang="en-US" sz="1200">
                      <a:solidFill>
                        <a:srgbClr val="000000"/>
                      </a:solidFill>
                    </a:rPr>
                    <a:t>Sputter Time (min)</a:t>
                  </a:r>
                  <a:endParaRPr lang="en-US" altLang="en-US" sz="1200"/>
                </a:p>
              </p:txBody>
            </p:sp>
            <p:sp>
              <p:nvSpPr>
                <p:cNvPr id="468" name="Rectangle 456"/>
                <p:cNvSpPr>
                  <a:spLocks noChangeArrowheads="1"/>
                </p:cNvSpPr>
                <p:nvPr/>
              </p:nvSpPr>
              <p:spPr bwMode="auto">
                <a:xfrm rot="16200000">
                  <a:off x="1238" y="1553"/>
                  <a:ext cx="590" cy="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50800" bIns="0" numCol="1" anchor="t" anchorCtr="1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1219170"/>
                  <a:r>
                    <a:rPr lang="en-US" altLang="en-US" sz="1200">
                      <a:solidFill>
                        <a:srgbClr val="000000"/>
                      </a:solidFill>
                    </a:rPr>
                    <a:t>Atomic Concentration (%)</a:t>
                  </a:r>
                  <a:endParaRPr lang="en-US" altLang="en-US" sz="1200"/>
                </a:p>
              </p:txBody>
            </p:sp>
            <p:sp>
              <p:nvSpPr>
                <p:cNvPr id="469" name="Freeform 457"/>
                <p:cNvSpPr>
                  <a:spLocks/>
                </p:cNvSpPr>
                <p:nvPr/>
              </p:nvSpPr>
              <p:spPr bwMode="auto">
                <a:xfrm>
                  <a:off x="1694" y="2041"/>
                  <a:ext cx="1008" cy="228"/>
                </a:xfrm>
                <a:custGeom>
                  <a:avLst/>
                  <a:gdLst>
                    <a:gd name="T0" fmla="*/ 14 w 1008"/>
                    <a:gd name="T1" fmla="*/ 209 h 228"/>
                    <a:gd name="T2" fmla="*/ 38 w 1008"/>
                    <a:gd name="T3" fmla="*/ 212 h 228"/>
                    <a:gd name="T4" fmla="*/ 62 w 1008"/>
                    <a:gd name="T5" fmla="*/ 212 h 228"/>
                    <a:gd name="T6" fmla="*/ 87 w 1008"/>
                    <a:gd name="T7" fmla="*/ 220 h 228"/>
                    <a:gd name="T8" fmla="*/ 111 w 1008"/>
                    <a:gd name="T9" fmla="*/ 220 h 228"/>
                    <a:gd name="T10" fmla="*/ 133 w 1008"/>
                    <a:gd name="T11" fmla="*/ 223 h 228"/>
                    <a:gd name="T12" fmla="*/ 157 w 1008"/>
                    <a:gd name="T13" fmla="*/ 220 h 228"/>
                    <a:gd name="T14" fmla="*/ 182 w 1008"/>
                    <a:gd name="T15" fmla="*/ 204 h 228"/>
                    <a:gd name="T16" fmla="*/ 206 w 1008"/>
                    <a:gd name="T17" fmla="*/ 209 h 228"/>
                    <a:gd name="T18" fmla="*/ 230 w 1008"/>
                    <a:gd name="T19" fmla="*/ 212 h 228"/>
                    <a:gd name="T20" fmla="*/ 252 w 1008"/>
                    <a:gd name="T21" fmla="*/ 214 h 228"/>
                    <a:gd name="T22" fmla="*/ 276 w 1008"/>
                    <a:gd name="T23" fmla="*/ 217 h 228"/>
                    <a:gd name="T24" fmla="*/ 301 w 1008"/>
                    <a:gd name="T25" fmla="*/ 225 h 228"/>
                    <a:gd name="T26" fmla="*/ 325 w 1008"/>
                    <a:gd name="T27" fmla="*/ 212 h 228"/>
                    <a:gd name="T28" fmla="*/ 350 w 1008"/>
                    <a:gd name="T29" fmla="*/ 220 h 228"/>
                    <a:gd name="T30" fmla="*/ 371 w 1008"/>
                    <a:gd name="T31" fmla="*/ 214 h 228"/>
                    <a:gd name="T32" fmla="*/ 396 w 1008"/>
                    <a:gd name="T33" fmla="*/ 220 h 228"/>
                    <a:gd name="T34" fmla="*/ 420 w 1008"/>
                    <a:gd name="T35" fmla="*/ 223 h 228"/>
                    <a:gd name="T36" fmla="*/ 444 w 1008"/>
                    <a:gd name="T37" fmla="*/ 223 h 228"/>
                    <a:gd name="T38" fmla="*/ 469 w 1008"/>
                    <a:gd name="T39" fmla="*/ 212 h 228"/>
                    <a:gd name="T40" fmla="*/ 490 w 1008"/>
                    <a:gd name="T41" fmla="*/ 220 h 228"/>
                    <a:gd name="T42" fmla="*/ 515 w 1008"/>
                    <a:gd name="T43" fmla="*/ 217 h 228"/>
                    <a:gd name="T44" fmla="*/ 539 w 1008"/>
                    <a:gd name="T45" fmla="*/ 195 h 228"/>
                    <a:gd name="T46" fmla="*/ 564 w 1008"/>
                    <a:gd name="T47" fmla="*/ 206 h 228"/>
                    <a:gd name="T48" fmla="*/ 588 w 1008"/>
                    <a:gd name="T49" fmla="*/ 201 h 228"/>
                    <a:gd name="T50" fmla="*/ 610 w 1008"/>
                    <a:gd name="T51" fmla="*/ 217 h 228"/>
                    <a:gd name="T52" fmla="*/ 634 w 1008"/>
                    <a:gd name="T53" fmla="*/ 228 h 228"/>
                    <a:gd name="T54" fmla="*/ 658 w 1008"/>
                    <a:gd name="T55" fmla="*/ 223 h 228"/>
                    <a:gd name="T56" fmla="*/ 683 w 1008"/>
                    <a:gd name="T57" fmla="*/ 225 h 228"/>
                    <a:gd name="T58" fmla="*/ 707 w 1008"/>
                    <a:gd name="T59" fmla="*/ 220 h 228"/>
                    <a:gd name="T60" fmla="*/ 729 w 1008"/>
                    <a:gd name="T61" fmla="*/ 217 h 228"/>
                    <a:gd name="T62" fmla="*/ 753 w 1008"/>
                    <a:gd name="T63" fmla="*/ 220 h 228"/>
                    <a:gd name="T64" fmla="*/ 778 w 1008"/>
                    <a:gd name="T65" fmla="*/ 223 h 228"/>
                    <a:gd name="T66" fmla="*/ 802 w 1008"/>
                    <a:gd name="T67" fmla="*/ 220 h 228"/>
                    <a:gd name="T68" fmla="*/ 826 w 1008"/>
                    <a:gd name="T69" fmla="*/ 217 h 228"/>
                    <a:gd name="T70" fmla="*/ 848 w 1008"/>
                    <a:gd name="T71" fmla="*/ 220 h 228"/>
                    <a:gd name="T72" fmla="*/ 872 w 1008"/>
                    <a:gd name="T73" fmla="*/ 220 h 228"/>
                    <a:gd name="T74" fmla="*/ 897 w 1008"/>
                    <a:gd name="T75" fmla="*/ 223 h 228"/>
                    <a:gd name="T76" fmla="*/ 921 w 1008"/>
                    <a:gd name="T77" fmla="*/ 214 h 228"/>
                    <a:gd name="T78" fmla="*/ 945 w 1008"/>
                    <a:gd name="T79" fmla="*/ 223 h 228"/>
                    <a:gd name="T80" fmla="*/ 967 w 1008"/>
                    <a:gd name="T81" fmla="*/ 212 h 228"/>
                    <a:gd name="T82" fmla="*/ 991 w 1008"/>
                    <a:gd name="T83" fmla="*/ 212 h 2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008" h="228">
                      <a:moveTo>
                        <a:pt x="0" y="0"/>
                      </a:moveTo>
                      <a:lnTo>
                        <a:pt x="6" y="149"/>
                      </a:lnTo>
                      <a:lnTo>
                        <a:pt x="14" y="209"/>
                      </a:lnTo>
                      <a:lnTo>
                        <a:pt x="22" y="220"/>
                      </a:lnTo>
                      <a:lnTo>
                        <a:pt x="30" y="217"/>
                      </a:lnTo>
                      <a:lnTo>
                        <a:pt x="38" y="212"/>
                      </a:lnTo>
                      <a:lnTo>
                        <a:pt x="46" y="214"/>
                      </a:lnTo>
                      <a:lnTo>
                        <a:pt x="54" y="214"/>
                      </a:lnTo>
                      <a:lnTo>
                        <a:pt x="62" y="212"/>
                      </a:lnTo>
                      <a:lnTo>
                        <a:pt x="71" y="223"/>
                      </a:lnTo>
                      <a:lnTo>
                        <a:pt x="79" y="225"/>
                      </a:lnTo>
                      <a:lnTo>
                        <a:pt x="87" y="220"/>
                      </a:lnTo>
                      <a:lnTo>
                        <a:pt x="95" y="212"/>
                      </a:lnTo>
                      <a:lnTo>
                        <a:pt x="103" y="214"/>
                      </a:lnTo>
                      <a:lnTo>
                        <a:pt x="111" y="220"/>
                      </a:lnTo>
                      <a:lnTo>
                        <a:pt x="119" y="220"/>
                      </a:lnTo>
                      <a:lnTo>
                        <a:pt x="125" y="220"/>
                      </a:lnTo>
                      <a:lnTo>
                        <a:pt x="133" y="223"/>
                      </a:lnTo>
                      <a:lnTo>
                        <a:pt x="141" y="217"/>
                      </a:lnTo>
                      <a:lnTo>
                        <a:pt x="149" y="214"/>
                      </a:lnTo>
                      <a:lnTo>
                        <a:pt x="157" y="220"/>
                      </a:lnTo>
                      <a:lnTo>
                        <a:pt x="165" y="217"/>
                      </a:lnTo>
                      <a:lnTo>
                        <a:pt x="173" y="206"/>
                      </a:lnTo>
                      <a:lnTo>
                        <a:pt x="182" y="204"/>
                      </a:lnTo>
                      <a:lnTo>
                        <a:pt x="190" y="212"/>
                      </a:lnTo>
                      <a:lnTo>
                        <a:pt x="198" y="214"/>
                      </a:lnTo>
                      <a:lnTo>
                        <a:pt x="206" y="209"/>
                      </a:lnTo>
                      <a:lnTo>
                        <a:pt x="214" y="206"/>
                      </a:lnTo>
                      <a:lnTo>
                        <a:pt x="222" y="206"/>
                      </a:lnTo>
                      <a:lnTo>
                        <a:pt x="230" y="212"/>
                      </a:lnTo>
                      <a:lnTo>
                        <a:pt x="238" y="214"/>
                      </a:lnTo>
                      <a:lnTo>
                        <a:pt x="244" y="217"/>
                      </a:lnTo>
                      <a:lnTo>
                        <a:pt x="252" y="214"/>
                      </a:lnTo>
                      <a:lnTo>
                        <a:pt x="260" y="212"/>
                      </a:lnTo>
                      <a:lnTo>
                        <a:pt x="268" y="214"/>
                      </a:lnTo>
                      <a:lnTo>
                        <a:pt x="276" y="217"/>
                      </a:lnTo>
                      <a:lnTo>
                        <a:pt x="285" y="212"/>
                      </a:lnTo>
                      <a:lnTo>
                        <a:pt x="293" y="220"/>
                      </a:lnTo>
                      <a:lnTo>
                        <a:pt x="301" y="225"/>
                      </a:lnTo>
                      <a:lnTo>
                        <a:pt x="309" y="225"/>
                      </a:lnTo>
                      <a:lnTo>
                        <a:pt x="317" y="214"/>
                      </a:lnTo>
                      <a:lnTo>
                        <a:pt x="325" y="212"/>
                      </a:lnTo>
                      <a:lnTo>
                        <a:pt x="333" y="212"/>
                      </a:lnTo>
                      <a:lnTo>
                        <a:pt x="341" y="214"/>
                      </a:lnTo>
                      <a:lnTo>
                        <a:pt x="350" y="220"/>
                      </a:lnTo>
                      <a:lnTo>
                        <a:pt x="358" y="217"/>
                      </a:lnTo>
                      <a:lnTo>
                        <a:pt x="363" y="217"/>
                      </a:lnTo>
                      <a:lnTo>
                        <a:pt x="371" y="214"/>
                      </a:lnTo>
                      <a:lnTo>
                        <a:pt x="379" y="214"/>
                      </a:lnTo>
                      <a:lnTo>
                        <a:pt x="387" y="220"/>
                      </a:lnTo>
                      <a:lnTo>
                        <a:pt x="396" y="220"/>
                      </a:lnTo>
                      <a:lnTo>
                        <a:pt x="404" y="214"/>
                      </a:lnTo>
                      <a:lnTo>
                        <a:pt x="412" y="217"/>
                      </a:lnTo>
                      <a:lnTo>
                        <a:pt x="420" y="223"/>
                      </a:lnTo>
                      <a:lnTo>
                        <a:pt x="428" y="223"/>
                      </a:lnTo>
                      <a:lnTo>
                        <a:pt x="436" y="220"/>
                      </a:lnTo>
                      <a:lnTo>
                        <a:pt x="444" y="223"/>
                      </a:lnTo>
                      <a:lnTo>
                        <a:pt x="452" y="225"/>
                      </a:lnTo>
                      <a:lnTo>
                        <a:pt x="461" y="223"/>
                      </a:lnTo>
                      <a:lnTo>
                        <a:pt x="469" y="212"/>
                      </a:lnTo>
                      <a:lnTo>
                        <a:pt x="477" y="209"/>
                      </a:lnTo>
                      <a:lnTo>
                        <a:pt x="482" y="220"/>
                      </a:lnTo>
                      <a:lnTo>
                        <a:pt x="490" y="220"/>
                      </a:lnTo>
                      <a:lnTo>
                        <a:pt x="499" y="220"/>
                      </a:lnTo>
                      <a:lnTo>
                        <a:pt x="507" y="220"/>
                      </a:lnTo>
                      <a:lnTo>
                        <a:pt x="515" y="217"/>
                      </a:lnTo>
                      <a:lnTo>
                        <a:pt x="523" y="206"/>
                      </a:lnTo>
                      <a:lnTo>
                        <a:pt x="531" y="195"/>
                      </a:lnTo>
                      <a:lnTo>
                        <a:pt x="539" y="195"/>
                      </a:lnTo>
                      <a:lnTo>
                        <a:pt x="547" y="198"/>
                      </a:lnTo>
                      <a:lnTo>
                        <a:pt x="555" y="206"/>
                      </a:lnTo>
                      <a:lnTo>
                        <a:pt x="564" y="206"/>
                      </a:lnTo>
                      <a:lnTo>
                        <a:pt x="572" y="204"/>
                      </a:lnTo>
                      <a:lnTo>
                        <a:pt x="580" y="201"/>
                      </a:lnTo>
                      <a:lnTo>
                        <a:pt x="588" y="201"/>
                      </a:lnTo>
                      <a:lnTo>
                        <a:pt x="596" y="209"/>
                      </a:lnTo>
                      <a:lnTo>
                        <a:pt x="601" y="214"/>
                      </a:lnTo>
                      <a:lnTo>
                        <a:pt x="610" y="217"/>
                      </a:lnTo>
                      <a:lnTo>
                        <a:pt x="618" y="217"/>
                      </a:lnTo>
                      <a:lnTo>
                        <a:pt x="626" y="223"/>
                      </a:lnTo>
                      <a:lnTo>
                        <a:pt x="634" y="228"/>
                      </a:lnTo>
                      <a:lnTo>
                        <a:pt x="642" y="225"/>
                      </a:lnTo>
                      <a:lnTo>
                        <a:pt x="650" y="223"/>
                      </a:lnTo>
                      <a:lnTo>
                        <a:pt x="658" y="223"/>
                      </a:lnTo>
                      <a:lnTo>
                        <a:pt x="666" y="225"/>
                      </a:lnTo>
                      <a:lnTo>
                        <a:pt x="675" y="225"/>
                      </a:lnTo>
                      <a:lnTo>
                        <a:pt x="683" y="225"/>
                      </a:lnTo>
                      <a:lnTo>
                        <a:pt x="691" y="228"/>
                      </a:lnTo>
                      <a:lnTo>
                        <a:pt x="699" y="225"/>
                      </a:lnTo>
                      <a:lnTo>
                        <a:pt x="707" y="220"/>
                      </a:lnTo>
                      <a:lnTo>
                        <a:pt x="715" y="214"/>
                      </a:lnTo>
                      <a:lnTo>
                        <a:pt x="721" y="212"/>
                      </a:lnTo>
                      <a:lnTo>
                        <a:pt x="729" y="217"/>
                      </a:lnTo>
                      <a:lnTo>
                        <a:pt x="737" y="220"/>
                      </a:lnTo>
                      <a:lnTo>
                        <a:pt x="745" y="217"/>
                      </a:lnTo>
                      <a:lnTo>
                        <a:pt x="753" y="220"/>
                      </a:lnTo>
                      <a:lnTo>
                        <a:pt x="761" y="225"/>
                      </a:lnTo>
                      <a:lnTo>
                        <a:pt x="769" y="225"/>
                      </a:lnTo>
                      <a:lnTo>
                        <a:pt x="778" y="223"/>
                      </a:lnTo>
                      <a:lnTo>
                        <a:pt x="786" y="223"/>
                      </a:lnTo>
                      <a:lnTo>
                        <a:pt x="794" y="223"/>
                      </a:lnTo>
                      <a:lnTo>
                        <a:pt x="802" y="220"/>
                      </a:lnTo>
                      <a:lnTo>
                        <a:pt x="810" y="223"/>
                      </a:lnTo>
                      <a:lnTo>
                        <a:pt x="818" y="225"/>
                      </a:lnTo>
                      <a:lnTo>
                        <a:pt x="826" y="217"/>
                      </a:lnTo>
                      <a:lnTo>
                        <a:pt x="834" y="214"/>
                      </a:lnTo>
                      <a:lnTo>
                        <a:pt x="840" y="217"/>
                      </a:lnTo>
                      <a:lnTo>
                        <a:pt x="848" y="220"/>
                      </a:lnTo>
                      <a:lnTo>
                        <a:pt x="856" y="214"/>
                      </a:lnTo>
                      <a:lnTo>
                        <a:pt x="864" y="212"/>
                      </a:lnTo>
                      <a:lnTo>
                        <a:pt x="872" y="220"/>
                      </a:lnTo>
                      <a:lnTo>
                        <a:pt x="880" y="223"/>
                      </a:lnTo>
                      <a:lnTo>
                        <a:pt x="889" y="220"/>
                      </a:lnTo>
                      <a:lnTo>
                        <a:pt x="897" y="223"/>
                      </a:lnTo>
                      <a:lnTo>
                        <a:pt x="905" y="220"/>
                      </a:lnTo>
                      <a:lnTo>
                        <a:pt x="913" y="217"/>
                      </a:lnTo>
                      <a:lnTo>
                        <a:pt x="921" y="214"/>
                      </a:lnTo>
                      <a:lnTo>
                        <a:pt x="929" y="214"/>
                      </a:lnTo>
                      <a:lnTo>
                        <a:pt x="937" y="220"/>
                      </a:lnTo>
                      <a:lnTo>
                        <a:pt x="945" y="223"/>
                      </a:lnTo>
                      <a:lnTo>
                        <a:pt x="954" y="220"/>
                      </a:lnTo>
                      <a:lnTo>
                        <a:pt x="959" y="214"/>
                      </a:lnTo>
                      <a:lnTo>
                        <a:pt x="967" y="212"/>
                      </a:lnTo>
                      <a:lnTo>
                        <a:pt x="975" y="214"/>
                      </a:lnTo>
                      <a:lnTo>
                        <a:pt x="983" y="217"/>
                      </a:lnTo>
                      <a:lnTo>
                        <a:pt x="991" y="212"/>
                      </a:lnTo>
                      <a:lnTo>
                        <a:pt x="1000" y="209"/>
                      </a:lnTo>
                      <a:lnTo>
                        <a:pt x="1008" y="217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70" name="Freeform 458"/>
                <p:cNvSpPr>
                  <a:spLocks/>
                </p:cNvSpPr>
                <p:nvPr/>
              </p:nvSpPr>
              <p:spPr bwMode="auto">
                <a:xfrm>
                  <a:off x="2702" y="2253"/>
                  <a:ext cx="1010" cy="16"/>
                </a:xfrm>
                <a:custGeom>
                  <a:avLst/>
                  <a:gdLst>
                    <a:gd name="T0" fmla="*/ 16 w 1010"/>
                    <a:gd name="T1" fmla="*/ 2 h 16"/>
                    <a:gd name="T2" fmla="*/ 40 w 1010"/>
                    <a:gd name="T3" fmla="*/ 11 h 16"/>
                    <a:gd name="T4" fmla="*/ 65 w 1010"/>
                    <a:gd name="T5" fmla="*/ 2 h 16"/>
                    <a:gd name="T6" fmla="*/ 86 w 1010"/>
                    <a:gd name="T7" fmla="*/ 5 h 16"/>
                    <a:gd name="T8" fmla="*/ 111 w 1010"/>
                    <a:gd name="T9" fmla="*/ 13 h 16"/>
                    <a:gd name="T10" fmla="*/ 135 w 1010"/>
                    <a:gd name="T11" fmla="*/ 11 h 16"/>
                    <a:gd name="T12" fmla="*/ 160 w 1010"/>
                    <a:gd name="T13" fmla="*/ 11 h 16"/>
                    <a:gd name="T14" fmla="*/ 184 w 1010"/>
                    <a:gd name="T15" fmla="*/ 5 h 16"/>
                    <a:gd name="T16" fmla="*/ 206 w 1010"/>
                    <a:gd name="T17" fmla="*/ 11 h 16"/>
                    <a:gd name="T18" fmla="*/ 230 w 1010"/>
                    <a:gd name="T19" fmla="*/ 11 h 16"/>
                    <a:gd name="T20" fmla="*/ 254 w 1010"/>
                    <a:gd name="T21" fmla="*/ 11 h 16"/>
                    <a:gd name="T22" fmla="*/ 279 w 1010"/>
                    <a:gd name="T23" fmla="*/ 0 h 16"/>
                    <a:gd name="T24" fmla="*/ 303 w 1010"/>
                    <a:gd name="T25" fmla="*/ 16 h 16"/>
                    <a:gd name="T26" fmla="*/ 325 w 1010"/>
                    <a:gd name="T27" fmla="*/ 5 h 16"/>
                    <a:gd name="T28" fmla="*/ 349 w 1010"/>
                    <a:gd name="T29" fmla="*/ 5 h 16"/>
                    <a:gd name="T30" fmla="*/ 374 w 1010"/>
                    <a:gd name="T31" fmla="*/ 2 h 16"/>
                    <a:gd name="T32" fmla="*/ 398 w 1010"/>
                    <a:gd name="T33" fmla="*/ 2 h 16"/>
                    <a:gd name="T34" fmla="*/ 422 w 1010"/>
                    <a:gd name="T35" fmla="*/ 5 h 16"/>
                    <a:gd name="T36" fmla="*/ 444 w 1010"/>
                    <a:gd name="T37" fmla="*/ 8 h 16"/>
                    <a:gd name="T38" fmla="*/ 468 w 1010"/>
                    <a:gd name="T39" fmla="*/ 5 h 16"/>
                    <a:gd name="T40" fmla="*/ 493 w 1010"/>
                    <a:gd name="T41" fmla="*/ 8 h 16"/>
                    <a:gd name="T42" fmla="*/ 517 w 1010"/>
                    <a:gd name="T43" fmla="*/ 5 h 16"/>
                    <a:gd name="T44" fmla="*/ 541 w 1010"/>
                    <a:gd name="T45" fmla="*/ 8 h 16"/>
                    <a:gd name="T46" fmla="*/ 563 w 1010"/>
                    <a:gd name="T47" fmla="*/ 5 h 16"/>
                    <a:gd name="T48" fmla="*/ 588 w 1010"/>
                    <a:gd name="T49" fmla="*/ 0 h 16"/>
                    <a:gd name="T50" fmla="*/ 612 w 1010"/>
                    <a:gd name="T51" fmla="*/ 11 h 16"/>
                    <a:gd name="T52" fmla="*/ 636 w 1010"/>
                    <a:gd name="T53" fmla="*/ 13 h 16"/>
                    <a:gd name="T54" fmla="*/ 661 w 1010"/>
                    <a:gd name="T55" fmla="*/ 5 h 16"/>
                    <a:gd name="T56" fmla="*/ 682 w 1010"/>
                    <a:gd name="T57" fmla="*/ 0 h 16"/>
                    <a:gd name="T58" fmla="*/ 707 w 1010"/>
                    <a:gd name="T59" fmla="*/ 5 h 16"/>
                    <a:gd name="T60" fmla="*/ 731 w 1010"/>
                    <a:gd name="T61" fmla="*/ 8 h 16"/>
                    <a:gd name="T62" fmla="*/ 755 w 1010"/>
                    <a:gd name="T63" fmla="*/ 13 h 16"/>
                    <a:gd name="T64" fmla="*/ 780 w 1010"/>
                    <a:gd name="T65" fmla="*/ 11 h 16"/>
                    <a:gd name="T66" fmla="*/ 801 w 1010"/>
                    <a:gd name="T67" fmla="*/ 13 h 16"/>
                    <a:gd name="T68" fmla="*/ 826 w 1010"/>
                    <a:gd name="T69" fmla="*/ 11 h 16"/>
                    <a:gd name="T70" fmla="*/ 850 w 1010"/>
                    <a:gd name="T71" fmla="*/ 13 h 16"/>
                    <a:gd name="T72" fmla="*/ 875 w 1010"/>
                    <a:gd name="T73" fmla="*/ 13 h 16"/>
                    <a:gd name="T74" fmla="*/ 899 w 1010"/>
                    <a:gd name="T75" fmla="*/ 16 h 16"/>
                    <a:gd name="T76" fmla="*/ 921 w 1010"/>
                    <a:gd name="T77" fmla="*/ 11 h 16"/>
                    <a:gd name="T78" fmla="*/ 945 w 1010"/>
                    <a:gd name="T79" fmla="*/ 11 h 16"/>
                    <a:gd name="T80" fmla="*/ 969 w 1010"/>
                    <a:gd name="T81" fmla="*/ 8 h 16"/>
                    <a:gd name="T82" fmla="*/ 994 w 1010"/>
                    <a:gd name="T83" fmla="*/ 11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010" h="16">
                      <a:moveTo>
                        <a:pt x="0" y="5"/>
                      </a:moveTo>
                      <a:lnTo>
                        <a:pt x="8" y="8"/>
                      </a:lnTo>
                      <a:lnTo>
                        <a:pt x="16" y="2"/>
                      </a:lnTo>
                      <a:lnTo>
                        <a:pt x="24" y="2"/>
                      </a:lnTo>
                      <a:lnTo>
                        <a:pt x="32" y="2"/>
                      </a:lnTo>
                      <a:lnTo>
                        <a:pt x="40" y="11"/>
                      </a:lnTo>
                      <a:lnTo>
                        <a:pt x="48" y="8"/>
                      </a:lnTo>
                      <a:lnTo>
                        <a:pt x="57" y="2"/>
                      </a:lnTo>
                      <a:lnTo>
                        <a:pt x="65" y="2"/>
                      </a:lnTo>
                      <a:lnTo>
                        <a:pt x="70" y="5"/>
                      </a:lnTo>
                      <a:lnTo>
                        <a:pt x="78" y="5"/>
                      </a:lnTo>
                      <a:lnTo>
                        <a:pt x="86" y="5"/>
                      </a:lnTo>
                      <a:lnTo>
                        <a:pt x="95" y="8"/>
                      </a:lnTo>
                      <a:lnTo>
                        <a:pt x="103" y="11"/>
                      </a:lnTo>
                      <a:lnTo>
                        <a:pt x="111" y="13"/>
                      </a:lnTo>
                      <a:lnTo>
                        <a:pt x="119" y="13"/>
                      </a:lnTo>
                      <a:lnTo>
                        <a:pt x="127" y="13"/>
                      </a:lnTo>
                      <a:lnTo>
                        <a:pt x="135" y="11"/>
                      </a:lnTo>
                      <a:lnTo>
                        <a:pt x="143" y="5"/>
                      </a:lnTo>
                      <a:lnTo>
                        <a:pt x="151" y="5"/>
                      </a:lnTo>
                      <a:lnTo>
                        <a:pt x="160" y="11"/>
                      </a:lnTo>
                      <a:lnTo>
                        <a:pt x="168" y="13"/>
                      </a:lnTo>
                      <a:lnTo>
                        <a:pt x="176" y="11"/>
                      </a:lnTo>
                      <a:lnTo>
                        <a:pt x="184" y="5"/>
                      </a:lnTo>
                      <a:lnTo>
                        <a:pt x="189" y="5"/>
                      </a:lnTo>
                      <a:lnTo>
                        <a:pt x="197" y="13"/>
                      </a:lnTo>
                      <a:lnTo>
                        <a:pt x="206" y="11"/>
                      </a:lnTo>
                      <a:lnTo>
                        <a:pt x="214" y="8"/>
                      </a:lnTo>
                      <a:lnTo>
                        <a:pt x="222" y="8"/>
                      </a:lnTo>
                      <a:lnTo>
                        <a:pt x="230" y="11"/>
                      </a:lnTo>
                      <a:lnTo>
                        <a:pt x="238" y="11"/>
                      </a:lnTo>
                      <a:lnTo>
                        <a:pt x="246" y="11"/>
                      </a:lnTo>
                      <a:lnTo>
                        <a:pt x="254" y="11"/>
                      </a:lnTo>
                      <a:lnTo>
                        <a:pt x="262" y="5"/>
                      </a:lnTo>
                      <a:lnTo>
                        <a:pt x="271" y="2"/>
                      </a:lnTo>
                      <a:lnTo>
                        <a:pt x="279" y="0"/>
                      </a:lnTo>
                      <a:lnTo>
                        <a:pt x="287" y="5"/>
                      </a:lnTo>
                      <a:lnTo>
                        <a:pt x="295" y="13"/>
                      </a:lnTo>
                      <a:lnTo>
                        <a:pt x="303" y="16"/>
                      </a:lnTo>
                      <a:lnTo>
                        <a:pt x="309" y="13"/>
                      </a:lnTo>
                      <a:lnTo>
                        <a:pt x="317" y="11"/>
                      </a:lnTo>
                      <a:lnTo>
                        <a:pt x="325" y="5"/>
                      </a:lnTo>
                      <a:lnTo>
                        <a:pt x="333" y="2"/>
                      </a:lnTo>
                      <a:lnTo>
                        <a:pt x="341" y="0"/>
                      </a:lnTo>
                      <a:lnTo>
                        <a:pt x="349" y="5"/>
                      </a:lnTo>
                      <a:lnTo>
                        <a:pt x="357" y="8"/>
                      </a:lnTo>
                      <a:lnTo>
                        <a:pt x="365" y="5"/>
                      </a:lnTo>
                      <a:lnTo>
                        <a:pt x="374" y="2"/>
                      </a:lnTo>
                      <a:lnTo>
                        <a:pt x="382" y="0"/>
                      </a:lnTo>
                      <a:lnTo>
                        <a:pt x="390" y="0"/>
                      </a:lnTo>
                      <a:lnTo>
                        <a:pt x="398" y="2"/>
                      </a:lnTo>
                      <a:lnTo>
                        <a:pt x="406" y="5"/>
                      </a:lnTo>
                      <a:lnTo>
                        <a:pt x="414" y="2"/>
                      </a:lnTo>
                      <a:lnTo>
                        <a:pt x="422" y="5"/>
                      </a:lnTo>
                      <a:lnTo>
                        <a:pt x="428" y="8"/>
                      </a:lnTo>
                      <a:lnTo>
                        <a:pt x="436" y="8"/>
                      </a:lnTo>
                      <a:lnTo>
                        <a:pt x="444" y="8"/>
                      </a:lnTo>
                      <a:lnTo>
                        <a:pt x="452" y="5"/>
                      </a:lnTo>
                      <a:lnTo>
                        <a:pt x="460" y="2"/>
                      </a:lnTo>
                      <a:lnTo>
                        <a:pt x="468" y="5"/>
                      </a:lnTo>
                      <a:lnTo>
                        <a:pt x="476" y="8"/>
                      </a:lnTo>
                      <a:lnTo>
                        <a:pt x="485" y="5"/>
                      </a:lnTo>
                      <a:lnTo>
                        <a:pt x="493" y="8"/>
                      </a:lnTo>
                      <a:lnTo>
                        <a:pt x="501" y="11"/>
                      </a:lnTo>
                      <a:lnTo>
                        <a:pt x="509" y="5"/>
                      </a:lnTo>
                      <a:lnTo>
                        <a:pt x="517" y="5"/>
                      </a:lnTo>
                      <a:lnTo>
                        <a:pt x="525" y="11"/>
                      </a:lnTo>
                      <a:lnTo>
                        <a:pt x="533" y="8"/>
                      </a:lnTo>
                      <a:lnTo>
                        <a:pt x="541" y="8"/>
                      </a:lnTo>
                      <a:lnTo>
                        <a:pt x="547" y="0"/>
                      </a:lnTo>
                      <a:lnTo>
                        <a:pt x="555" y="2"/>
                      </a:lnTo>
                      <a:lnTo>
                        <a:pt x="563" y="5"/>
                      </a:lnTo>
                      <a:lnTo>
                        <a:pt x="571" y="5"/>
                      </a:lnTo>
                      <a:lnTo>
                        <a:pt x="579" y="5"/>
                      </a:lnTo>
                      <a:lnTo>
                        <a:pt x="588" y="0"/>
                      </a:lnTo>
                      <a:lnTo>
                        <a:pt x="596" y="5"/>
                      </a:lnTo>
                      <a:lnTo>
                        <a:pt x="604" y="11"/>
                      </a:lnTo>
                      <a:lnTo>
                        <a:pt x="612" y="11"/>
                      </a:lnTo>
                      <a:lnTo>
                        <a:pt x="620" y="8"/>
                      </a:lnTo>
                      <a:lnTo>
                        <a:pt x="628" y="11"/>
                      </a:lnTo>
                      <a:lnTo>
                        <a:pt x="636" y="13"/>
                      </a:lnTo>
                      <a:lnTo>
                        <a:pt x="644" y="8"/>
                      </a:lnTo>
                      <a:lnTo>
                        <a:pt x="653" y="5"/>
                      </a:lnTo>
                      <a:lnTo>
                        <a:pt x="661" y="5"/>
                      </a:lnTo>
                      <a:lnTo>
                        <a:pt x="666" y="8"/>
                      </a:lnTo>
                      <a:lnTo>
                        <a:pt x="674" y="2"/>
                      </a:lnTo>
                      <a:lnTo>
                        <a:pt x="682" y="0"/>
                      </a:lnTo>
                      <a:lnTo>
                        <a:pt x="690" y="2"/>
                      </a:lnTo>
                      <a:lnTo>
                        <a:pt x="699" y="2"/>
                      </a:lnTo>
                      <a:lnTo>
                        <a:pt x="707" y="5"/>
                      </a:lnTo>
                      <a:lnTo>
                        <a:pt x="715" y="5"/>
                      </a:lnTo>
                      <a:lnTo>
                        <a:pt x="723" y="2"/>
                      </a:lnTo>
                      <a:lnTo>
                        <a:pt x="731" y="8"/>
                      </a:lnTo>
                      <a:lnTo>
                        <a:pt x="739" y="13"/>
                      </a:lnTo>
                      <a:lnTo>
                        <a:pt x="747" y="16"/>
                      </a:lnTo>
                      <a:lnTo>
                        <a:pt x="755" y="13"/>
                      </a:lnTo>
                      <a:lnTo>
                        <a:pt x="764" y="8"/>
                      </a:lnTo>
                      <a:lnTo>
                        <a:pt x="772" y="11"/>
                      </a:lnTo>
                      <a:lnTo>
                        <a:pt x="780" y="11"/>
                      </a:lnTo>
                      <a:lnTo>
                        <a:pt x="785" y="11"/>
                      </a:lnTo>
                      <a:lnTo>
                        <a:pt x="793" y="11"/>
                      </a:lnTo>
                      <a:lnTo>
                        <a:pt x="801" y="13"/>
                      </a:lnTo>
                      <a:lnTo>
                        <a:pt x="810" y="13"/>
                      </a:lnTo>
                      <a:lnTo>
                        <a:pt x="818" y="13"/>
                      </a:lnTo>
                      <a:lnTo>
                        <a:pt x="826" y="11"/>
                      </a:lnTo>
                      <a:lnTo>
                        <a:pt x="834" y="8"/>
                      </a:lnTo>
                      <a:lnTo>
                        <a:pt x="842" y="11"/>
                      </a:lnTo>
                      <a:lnTo>
                        <a:pt x="850" y="13"/>
                      </a:lnTo>
                      <a:lnTo>
                        <a:pt x="858" y="13"/>
                      </a:lnTo>
                      <a:lnTo>
                        <a:pt x="866" y="13"/>
                      </a:lnTo>
                      <a:lnTo>
                        <a:pt x="875" y="13"/>
                      </a:lnTo>
                      <a:lnTo>
                        <a:pt x="883" y="11"/>
                      </a:lnTo>
                      <a:lnTo>
                        <a:pt x="891" y="11"/>
                      </a:lnTo>
                      <a:lnTo>
                        <a:pt x="899" y="16"/>
                      </a:lnTo>
                      <a:lnTo>
                        <a:pt x="904" y="16"/>
                      </a:lnTo>
                      <a:lnTo>
                        <a:pt x="913" y="11"/>
                      </a:lnTo>
                      <a:lnTo>
                        <a:pt x="921" y="11"/>
                      </a:lnTo>
                      <a:lnTo>
                        <a:pt x="929" y="11"/>
                      </a:lnTo>
                      <a:lnTo>
                        <a:pt x="937" y="5"/>
                      </a:lnTo>
                      <a:lnTo>
                        <a:pt x="945" y="11"/>
                      </a:lnTo>
                      <a:lnTo>
                        <a:pt x="953" y="13"/>
                      </a:lnTo>
                      <a:lnTo>
                        <a:pt x="961" y="8"/>
                      </a:lnTo>
                      <a:lnTo>
                        <a:pt x="969" y="8"/>
                      </a:lnTo>
                      <a:lnTo>
                        <a:pt x="978" y="13"/>
                      </a:lnTo>
                      <a:lnTo>
                        <a:pt x="986" y="13"/>
                      </a:lnTo>
                      <a:lnTo>
                        <a:pt x="994" y="11"/>
                      </a:lnTo>
                      <a:lnTo>
                        <a:pt x="1002" y="11"/>
                      </a:lnTo>
                      <a:lnTo>
                        <a:pt x="1010" y="13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71" name="Freeform 459"/>
                <p:cNvSpPr>
                  <a:spLocks/>
                </p:cNvSpPr>
                <p:nvPr/>
              </p:nvSpPr>
              <p:spPr bwMode="auto">
                <a:xfrm>
                  <a:off x="3712" y="2261"/>
                  <a:ext cx="157" cy="8"/>
                </a:xfrm>
                <a:custGeom>
                  <a:avLst/>
                  <a:gdLst>
                    <a:gd name="T0" fmla="*/ 0 w 157"/>
                    <a:gd name="T1" fmla="*/ 5 h 8"/>
                    <a:gd name="T2" fmla="*/ 8 w 157"/>
                    <a:gd name="T3" fmla="*/ 5 h 8"/>
                    <a:gd name="T4" fmla="*/ 14 w 157"/>
                    <a:gd name="T5" fmla="*/ 0 h 8"/>
                    <a:gd name="T6" fmla="*/ 22 w 157"/>
                    <a:gd name="T7" fmla="*/ 0 h 8"/>
                    <a:gd name="T8" fmla="*/ 30 w 157"/>
                    <a:gd name="T9" fmla="*/ 3 h 8"/>
                    <a:gd name="T10" fmla="*/ 38 w 157"/>
                    <a:gd name="T11" fmla="*/ 0 h 8"/>
                    <a:gd name="T12" fmla="*/ 46 w 157"/>
                    <a:gd name="T13" fmla="*/ 0 h 8"/>
                    <a:gd name="T14" fmla="*/ 54 w 157"/>
                    <a:gd name="T15" fmla="*/ 5 h 8"/>
                    <a:gd name="T16" fmla="*/ 62 w 157"/>
                    <a:gd name="T17" fmla="*/ 5 h 8"/>
                    <a:gd name="T18" fmla="*/ 70 w 157"/>
                    <a:gd name="T19" fmla="*/ 3 h 8"/>
                    <a:gd name="T20" fmla="*/ 79 w 157"/>
                    <a:gd name="T21" fmla="*/ 3 h 8"/>
                    <a:gd name="T22" fmla="*/ 87 w 157"/>
                    <a:gd name="T23" fmla="*/ 5 h 8"/>
                    <a:gd name="T24" fmla="*/ 95 w 157"/>
                    <a:gd name="T25" fmla="*/ 5 h 8"/>
                    <a:gd name="T26" fmla="*/ 103 w 157"/>
                    <a:gd name="T27" fmla="*/ 3 h 8"/>
                    <a:gd name="T28" fmla="*/ 111 w 157"/>
                    <a:gd name="T29" fmla="*/ 3 h 8"/>
                    <a:gd name="T30" fmla="*/ 119 w 157"/>
                    <a:gd name="T31" fmla="*/ 0 h 8"/>
                    <a:gd name="T32" fmla="*/ 127 w 157"/>
                    <a:gd name="T33" fmla="*/ 3 h 8"/>
                    <a:gd name="T34" fmla="*/ 133 w 157"/>
                    <a:gd name="T35" fmla="*/ 8 h 8"/>
                    <a:gd name="T36" fmla="*/ 141 w 157"/>
                    <a:gd name="T37" fmla="*/ 5 h 8"/>
                    <a:gd name="T38" fmla="*/ 149 w 157"/>
                    <a:gd name="T39" fmla="*/ 3 h 8"/>
                    <a:gd name="T40" fmla="*/ 157 w 157"/>
                    <a:gd name="T41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7" h="8">
                      <a:moveTo>
                        <a:pt x="0" y="5"/>
                      </a:moveTo>
                      <a:lnTo>
                        <a:pt x="8" y="5"/>
                      </a:lnTo>
                      <a:lnTo>
                        <a:pt x="14" y="0"/>
                      </a:lnTo>
                      <a:lnTo>
                        <a:pt x="22" y="0"/>
                      </a:lnTo>
                      <a:lnTo>
                        <a:pt x="30" y="3"/>
                      </a:lnTo>
                      <a:lnTo>
                        <a:pt x="38" y="0"/>
                      </a:lnTo>
                      <a:lnTo>
                        <a:pt x="46" y="0"/>
                      </a:lnTo>
                      <a:lnTo>
                        <a:pt x="54" y="5"/>
                      </a:lnTo>
                      <a:lnTo>
                        <a:pt x="62" y="5"/>
                      </a:lnTo>
                      <a:lnTo>
                        <a:pt x="70" y="3"/>
                      </a:lnTo>
                      <a:lnTo>
                        <a:pt x="79" y="3"/>
                      </a:lnTo>
                      <a:lnTo>
                        <a:pt x="87" y="5"/>
                      </a:lnTo>
                      <a:lnTo>
                        <a:pt x="95" y="5"/>
                      </a:lnTo>
                      <a:lnTo>
                        <a:pt x="103" y="3"/>
                      </a:lnTo>
                      <a:lnTo>
                        <a:pt x="111" y="3"/>
                      </a:lnTo>
                      <a:lnTo>
                        <a:pt x="119" y="0"/>
                      </a:lnTo>
                      <a:lnTo>
                        <a:pt x="127" y="3"/>
                      </a:lnTo>
                      <a:lnTo>
                        <a:pt x="133" y="8"/>
                      </a:lnTo>
                      <a:lnTo>
                        <a:pt x="141" y="5"/>
                      </a:lnTo>
                      <a:lnTo>
                        <a:pt x="149" y="3"/>
                      </a:lnTo>
                      <a:lnTo>
                        <a:pt x="157" y="5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72" name="Freeform 460"/>
                <p:cNvSpPr>
                  <a:spLocks/>
                </p:cNvSpPr>
                <p:nvPr/>
              </p:nvSpPr>
              <p:spPr bwMode="auto">
                <a:xfrm>
                  <a:off x="1694" y="1537"/>
                  <a:ext cx="1008" cy="691"/>
                </a:xfrm>
                <a:custGeom>
                  <a:avLst/>
                  <a:gdLst>
                    <a:gd name="T0" fmla="*/ 14 w 1008"/>
                    <a:gd name="T1" fmla="*/ 588 h 691"/>
                    <a:gd name="T2" fmla="*/ 38 w 1008"/>
                    <a:gd name="T3" fmla="*/ 680 h 691"/>
                    <a:gd name="T4" fmla="*/ 62 w 1008"/>
                    <a:gd name="T5" fmla="*/ 686 h 691"/>
                    <a:gd name="T6" fmla="*/ 87 w 1008"/>
                    <a:gd name="T7" fmla="*/ 686 h 691"/>
                    <a:gd name="T8" fmla="*/ 111 w 1008"/>
                    <a:gd name="T9" fmla="*/ 691 h 691"/>
                    <a:gd name="T10" fmla="*/ 133 w 1008"/>
                    <a:gd name="T11" fmla="*/ 675 h 691"/>
                    <a:gd name="T12" fmla="*/ 157 w 1008"/>
                    <a:gd name="T13" fmla="*/ 656 h 691"/>
                    <a:gd name="T14" fmla="*/ 182 w 1008"/>
                    <a:gd name="T15" fmla="*/ 621 h 691"/>
                    <a:gd name="T16" fmla="*/ 206 w 1008"/>
                    <a:gd name="T17" fmla="*/ 550 h 691"/>
                    <a:gd name="T18" fmla="*/ 230 w 1008"/>
                    <a:gd name="T19" fmla="*/ 312 h 691"/>
                    <a:gd name="T20" fmla="*/ 252 w 1008"/>
                    <a:gd name="T21" fmla="*/ 43 h 691"/>
                    <a:gd name="T22" fmla="*/ 276 w 1008"/>
                    <a:gd name="T23" fmla="*/ 57 h 691"/>
                    <a:gd name="T24" fmla="*/ 301 w 1008"/>
                    <a:gd name="T25" fmla="*/ 116 h 691"/>
                    <a:gd name="T26" fmla="*/ 325 w 1008"/>
                    <a:gd name="T27" fmla="*/ 144 h 691"/>
                    <a:gd name="T28" fmla="*/ 350 w 1008"/>
                    <a:gd name="T29" fmla="*/ 141 h 691"/>
                    <a:gd name="T30" fmla="*/ 371 w 1008"/>
                    <a:gd name="T31" fmla="*/ 146 h 691"/>
                    <a:gd name="T32" fmla="*/ 396 w 1008"/>
                    <a:gd name="T33" fmla="*/ 149 h 691"/>
                    <a:gd name="T34" fmla="*/ 420 w 1008"/>
                    <a:gd name="T35" fmla="*/ 152 h 691"/>
                    <a:gd name="T36" fmla="*/ 444 w 1008"/>
                    <a:gd name="T37" fmla="*/ 97 h 691"/>
                    <a:gd name="T38" fmla="*/ 469 w 1008"/>
                    <a:gd name="T39" fmla="*/ 16 h 691"/>
                    <a:gd name="T40" fmla="*/ 490 w 1008"/>
                    <a:gd name="T41" fmla="*/ 30 h 691"/>
                    <a:gd name="T42" fmla="*/ 515 w 1008"/>
                    <a:gd name="T43" fmla="*/ 268 h 691"/>
                    <a:gd name="T44" fmla="*/ 539 w 1008"/>
                    <a:gd name="T45" fmla="*/ 496 h 691"/>
                    <a:gd name="T46" fmla="*/ 564 w 1008"/>
                    <a:gd name="T47" fmla="*/ 575 h 691"/>
                    <a:gd name="T48" fmla="*/ 588 w 1008"/>
                    <a:gd name="T49" fmla="*/ 485 h 691"/>
                    <a:gd name="T50" fmla="*/ 610 w 1008"/>
                    <a:gd name="T51" fmla="*/ 225 h 691"/>
                    <a:gd name="T52" fmla="*/ 634 w 1008"/>
                    <a:gd name="T53" fmla="*/ 176 h 691"/>
                    <a:gd name="T54" fmla="*/ 658 w 1008"/>
                    <a:gd name="T55" fmla="*/ 157 h 691"/>
                    <a:gd name="T56" fmla="*/ 683 w 1008"/>
                    <a:gd name="T57" fmla="*/ 149 h 691"/>
                    <a:gd name="T58" fmla="*/ 707 w 1008"/>
                    <a:gd name="T59" fmla="*/ 152 h 691"/>
                    <a:gd name="T60" fmla="*/ 729 w 1008"/>
                    <a:gd name="T61" fmla="*/ 149 h 691"/>
                    <a:gd name="T62" fmla="*/ 753 w 1008"/>
                    <a:gd name="T63" fmla="*/ 146 h 691"/>
                    <a:gd name="T64" fmla="*/ 778 w 1008"/>
                    <a:gd name="T65" fmla="*/ 144 h 691"/>
                    <a:gd name="T66" fmla="*/ 802 w 1008"/>
                    <a:gd name="T67" fmla="*/ 141 h 691"/>
                    <a:gd name="T68" fmla="*/ 826 w 1008"/>
                    <a:gd name="T69" fmla="*/ 149 h 691"/>
                    <a:gd name="T70" fmla="*/ 848 w 1008"/>
                    <a:gd name="T71" fmla="*/ 152 h 691"/>
                    <a:gd name="T72" fmla="*/ 872 w 1008"/>
                    <a:gd name="T73" fmla="*/ 152 h 691"/>
                    <a:gd name="T74" fmla="*/ 897 w 1008"/>
                    <a:gd name="T75" fmla="*/ 141 h 691"/>
                    <a:gd name="T76" fmla="*/ 921 w 1008"/>
                    <a:gd name="T77" fmla="*/ 146 h 691"/>
                    <a:gd name="T78" fmla="*/ 945 w 1008"/>
                    <a:gd name="T79" fmla="*/ 135 h 691"/>
                    <a:gd name="T80" fmla="*/ 967 w 1008"/>
                    <a:gd name="T81" fmla="*/ 141 h 691"/>
                    <a:gd name="T82" fmla="*/ 991 w 1008"/>
                    <a:gd name="T83" fmla="*/ 144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008" h="691">
                      <a:moveTo>
                        <a:pt x="0" y="304"/>
                      </a:moveTo>
                      <a:lnTo>
                        <a:pt x="6" y="474"/>
                      </a:lnTo>
                      <a:lnTo>
                        <a:pt x="14" y="588"/>
                      </a:lnTo>
                      <a:lnTo>
                        <a:pt x="22" y="642"/>
                      </a:lnTo>
                      <a:lnTo>
                        <a:pt x="30" y="667"/>
                      </a:lnTo>
                      <a:lnTo>
                        <a:pt x="38" y="680"/>
                      </a:lnTo>
                      <a:lnTo>
                        <a:pt x="46" y="683"/>
                      </a:lnTo>
                      <a:lnTo>
                        <a:pt x="54" y="683"/>
                      </a:lnTo>
                      <a:lnTo>
                        <a:pt x="62" y="686"/>
                      </a:lnTo>
                      <a:lnTo>
                        <a:pt x="71" y="686"/>
                      </a:lnTo>
                      <a:lnTo>
                        <a:pt x="79" y="686"/>
                      </a:lnTo>
                      <a:lnTo>
                        <a:pt x="87" y="686"/>
                      </a:lnTo>
                      <a:lnTo>
                        <a:pt x="95" y="686"/>
                      </a:lnTo>
                      <a:lnTo>
                        <a:pt x="103" y="689"/>
                      </a:lnTo>
                      <a:lnTo>
                        <a:pt x="111" y="691"/>
                      </a:lnTo>
                      <a:lnTo>
                        <a:pt x="119" y="689"/>
                      </a:lnTo>
                      <a:lnTo>
                        <a:pt x="125" y="683"/>
                      </a:lnTo>
                      <a:lnTo>
                        <a:pt x="133" y="675"/>
                      </a:lnTo>
                      <a:lnTo>
                        <a:pt x="141" y="670"/>
                      </a:lnTo>
                      <a:lnTo>
                        <a:pt x="149" y="664"/>
                      </a:lnTo>
                      <a:lnTo>
                        <a:pt x="157" y="656"/>
                      </a:lnTo>
                      <a:lnTo>
                        <a:pt x="165" y="648"/>
                      </a:lnTo>
                      <a:lnTo>
                        <a:pt x="173" y="640"/>
                      </a:lnTo>
                      <a:lnTo>
                        <a:pt x="182" y="621"/>
                      </a:lnTo>
                      <a:lnTo>
                        <a:pt x="190" y="599"/>
                      </a:lnTo>
                      <a:lnTo>
                        <a:pt x="198" y="580"/>
                      </a:lnTo>
                      <a:lnTo>
                        <a:pt x="206" y="550"/>
                      </a:lnTo>
                      <a:lnTo>
                        <a:pt x="214" y="499"/>
                      </a:lnTo>
                      <a:lnTo>
                        <a:pt x="222" y="420"/>
                      </a:lnTo>
                      <a:lnTo>
                        <a:pt x="230" y="312"/>
                      </a:lnTo>
                      <a:lnTo>
                        <a:pt x="238" y="198"/>
                      </a:lnTo>
                      <a:lnTo>
                        <a:pt x="244" y="106"/>
                      </a:lnTo>
                      <a:lnTo>
                        <a:pt x="252" y="43"/>
                      </a:lnTo>
                      <a:lnTo>
                        <a:pt x="260" y="22"/>
                      </a:lnTo>
                      <a:lnTo>
                        <a:pt x="268" y="30"/>
                      </a:lnTo>
                      <a:lnTo>
                        <a:pt x="276" y="57"/>
                      </a:lnTo>
                      <a:lnTo>
                        <a:pt x="285" y="87"/>
                      </a:lnTo>
                      <a:lnTo>
                        <a:pt x="293" y="108"/>
                      </a:lnTo>
                      <a:lnTo>
                        <a:pt x="301" y="116"/>
                      </a:lnTo>
                      <a:lnTo>
                        <a:pt x="309" y="122"/>
                      </a:lnTo>
                      <a:lnTo>
                        <a:pt x="317" y="133"/>
                      </a:lnTo>
                      <a:lnTo>
                        <a:pt x="325" y="144"/>
                      </a:lnTo>
                      <a:lnTo>
                        <a:pt x="333" y="144"/>
                      </a:lnTo>
                      <a:lnTo>
                        <a:pt x="341" y="141"/>
                      </a:lnTo>
                      <a:lnTo>
                        <a:pt x="350" y="141"/>
                      </a:lnTo>
                      <a:lnTo>
                        <a:pt x="358" y="146"/>
                      </a:lnTo>
                      <a:lnTo>
                        <a:pt x="363" y="146"/>
                      </a:lnTo>
                      <a:lnTo>
                        <a:pt x="371" y="146"/>
                      </a:lnTo>
                      <a:lnTo>
                        <a:pt x="379" y="146"/>
                      </a:lnTo>
                      <a:lnTo>
                        <a:pt x="387" y="146"/>
                      </a:lnTo>
                      <a:lnTo>
                        <a:pt x="396" y="149"/>
                      </a:lnTo>
                      <a:lnTo>
                        <a:pt x="404" y="152"/>
                      </a:lnTo>
                      <a:lnTo>
                        <a:pt x="412" y="152"/>
                      </a:lnTo>
                      <a:lnTo>
                        <a:pt x="420" y="152"/>
                      </a:lnTo>
                      <a:lnTo>
                        <a:pt x="428" y="144"/>
                      </a:lnTo>
                      <a:lnTo>
                        <a:pt x="436" y="122"/>
                      </a:lnTo>
                      <a:lnTo>
                        <a:pt x="444" y="97"/>
                      </a:lnTo>
                      <a:lnTo>
                        <a:pt x="452" y="70"/>
                      </a:lnTo>
                      <a:lnTo>
                        <a:pt x="461" y="41"/>
                      </a:lnTo>
                      <a:lnTo>
                        <a:pt x="469" y="16"/>
                      </a:lnTo>
                      <a:lnTo>
                        <a:pt x="477" y="0"/>
                      </a:lnTo>
                      <a:lnTo>
                        <a:pt x="482" y="0"/>
                      </a:lnTo>
                      <a:lnTo>
                        <a:pt x="490" y="30"/>
                      </a:lnTo>
                      <a:lnTo>
                        <a:pt x="499" y="89"/>
                      </a:lnTo>
                      <a:lnTo>
                        <a:pt x="507" y="171"/>
                      </a:lnTo>
                      <a:lnTo>
                        <a:pt x="515" y="268"/>
                      </a:lnTo>
                      <a:lnTo>
                        <a:pt x="523" y="358"/>
                      </a:lnTo>
                      <a:lnTo>
                        <a:pt x="531" y="439"/>
                      </a:lnTo>
                      <a:lnTo>
                        <a:pt x="539" y="496"/>
                      </a:lnTo>
                      <a:lnTo>
                        <a:pt x="547" y="531"/>
                      </a:lnTo>
                      <a:lnTo>
                        <a:pt x="555" y="556"/>
                      </a:lnTo>
                      <a:lnTo>
                        <a:pt x="564" y="575"/>
                      </a:lnTo>
                      <a:lnTo>
                        <a:pt x="572" y="588"/>
                      </a:lnTo>
                      <a:lnTo>
                        <a:pt x="580" y="569"/>
                      </a:lnTo>
                      <a:lnTo>
                        <a:pt x="588" y="485"/>
                      </a:lnTo>
                      <a:lnTo>
                        <a:pt x="596" y="371"/>
                      </a:lnTo>
                      <a:lnTo>
                        <a:pt x="601" y="279"/>
                      </a:lnTo>
                      <a:lnTo>
                        <a:pt x="610" y="225"/>
                      </a:lnTo>
                      <a:lnTo>
                        <a:pt x="618" y="201"/>
                      </a:lnTo>
                      <a:lnTo>
                        <a:pt x="626" y="187"/>
                      </a:lnTo>
                      <a:lnTo>
                        <a:pt x="634" y="176"/>
                      </a:lnTo>
                      <a:lnTo>
                        <a:pt x="642" y="163"/>
                      </a:lnTo>
                      <a:lnTo>
                        <a:pt x="650" y="160"/>
                      </a:lnTo>
                      <a:lnTo>
                        <a:pt x="658" y="157"/>
                      </a:lnTo>
                      <a:lnTo>
                        <a:pt x="666" y="152"/>
                      </a:lnTo>
                      <a:lnTo>
                        <a:pt x="675" y="149"/>
                      </a:lnTo>
                      <a:lnTo>
                        <a:pt x="683" y="149"/>
                      </a:lnTo>
                      <a:lnTo>
                        <a:pt x="691" y="146"/>
                      </a:lnTo>
                      <a:lnTo>
                        <a:pt x="699" y="149"/>
                      </a:lnTo>
                      <a:lnTo>
                        <a:pt x="707" y="152"/>
                      </a:lnTo>
                      <a:lnTo>
                        <a:pt x="715" y="154"/>
                      </a:lnTo>
                      <a:lnTo>
                        <a:pt x="721" y="154"/>
                      </a:lnTo>
                      <a:lnTo>
                        <a:pt x="729" y="149"/>
                      </a:lnTo>
                      <a:lnTo>
                        <a:pt x="737" y="146"/>
                      </a:lnTo>
                      <a:lnTo>
                        <a:pt x="745" y="144"/>
                      </a:lnTo>
                      <a:lnTo>
                        <a:pt x="753" y="146"/>
                      </a:lnTo>
                      <a:lnTo>
                        <a:pt x="761" y="144"/>
                      </a:lnTo>
                      <a:lnTo>
                        <a:pt x="769" y="141"/>
                      </a:lnTo>
                      <a:lnTo>
                        <a:pt x="778" y="144"/>
                      </a:lnTo>
                      <a:lnTo>
                        <a:pt x="786" y="146"/>
                      </a:lnTo>
                      <a:lnTo>
                        <a:pt x="794" y="144"/>
                      </a:lnTo>
                      <a:lnTo>
                        <a:pt x="802" y="141"/>
                      </a:lnTo>
                      <a:lnTo>
                        <a:pt x="810" y="141"/>
                      </a:lnTo>
                      <a:lnTo>
                        <a:pt x="818" y="144"/>
                      </a:lnTo>
                      <a:lnTo>
                        <a:pt x="826" y="149"/>
                      </a:lnTo>
                      <a:lnTo>
                        <a:pt x="834" y="152"/>
                      </a:lnTo>
                      <a:lnTo>
                        <a:pt x="840" y="152"/>
                      </a:lnTo>
                      <a:lnTo>
                        <a:pt x="848" y="152"/>
                      </a:lnTo>
                      <a:lnTo>
                        <a:pt x="856" y="154"/>
                      </a:lnTo>
                      <a:lnTo>
                        <a:pt x="864" y="154"/>
                      </a:lnTo>
                      <a:lnTo>
                        <a:pt x="872" y="152"/>
                      </a:lnTo>
                      <a:lnTo>
                        <a:pt x="880" y="146"/>
                      </a:lnTo>
                      <a:lnTo>
                        <a:pt x="889" y="141"/>
                      </a:lnTo>
                      <a:lnTo>
                        <a:pt x="897" y="141"/>
                      </a:lnTo>
                      <a:lnTo>
                        <a:pt x="905" y="146"/>
                      </a:lnTo>
                      <a:lnTo>
                        <a:pt x="913" y="149"/>
                      </a:lnTo>
                      <a:lnTo>
                        <a:pt x="921" y="146"/>
                      </a:lnTo>
                      <a:lnTo>
                        <a:pt x="929" y="141"/>
                      </a:lnTo>
                      <a:lnTo>
                        <a:pt x="937" y="138"/>
                      </a:lnTo>
                      <a:lnTo>
                        <a:pt x="945" y="135"/>
                      </a:lnTo>
                      <a:lnTo>
                        <a:pt x="954" y="138"/>
                      </a:lnTo>
                      <a:lnTo>
                        <a:pt x="959" y="138"/>
                      </a:lnTo>
                      <a:lnTo>
                        <a:pt x="967" y="141"/>
                      </a:lnTo>
                      <a:lnTo>
                        <a:pt x="975" y="141"/>
                      </a:lnTo>
                      <a:lnTo>
                        <a:pt x="983" y="141"/>
                      </a:lnTo>
                      <a:lnTo>
                        <a:pt x="991" y="144"/>
                      </a:lnTo>
                      <a:lnTo>
                        <a:pt x="1000" y="144"/>
                      </a:lnTo>
                      <a:lnTo>
                        <a:pt x="1008" y="146"/>
                      </a:lnTo>
                    </a:path>
                  </a:pathLst>
                </a:custGeom>
                <a:noFill/>
                <a:ln w="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73" name="Freeform 461"/>
                <p:cNvSpPr>
                  <a:spLocks/>
                </p:cNvSpPr>
                <p:nvPr/>
              </p:nvSpPr>
              <p:spPr bwMode="auto">
                <a:xfrm>
                  <a:off x="2702" y="1339"/>
                  <a:ext cx="1010" cy="445"/>
                </a:xfrm>
                <a:custGeom>
                  <a:avLst/>
                  <a:gdLst>
                    <a:gd name="T0" fmla="*/ 16 w 1010"/>
                    <a:gd name="T1" fmla="*/ 352 h 445"/>
                    <a:gd name="T2" fmla="*/ 40 w 1010"/>
                    <a:gd name="T3" fmla="*/ 344 h 445"/>
                    <a:gd name="T4" fmla="*/ 65 w 1010"/>
                    <a:gd name="T5" fmla="*/ 352 h 445"/>
                    <a:gd name="T6" fmla="*/ 86 w 1010"/>
                    <a:gd name="T7" fmla="*/ 347 h 445"/>
                    <a:gd name="T8" fmla="*/ 111 w 1010"/>
                    <a:gd name="T9" fmla="*/ 342 h 445"/>
                    <a:gd name="T10" fmla="*/ 135 w 1010"/>
                    <a:gd name="T11" fmla="*/ 342 h 445"/>
                    <a:gd name="T12" fmla="*/ 160 w 1010"/>
                    <a:gd name="T13" fmla="*/ 344 h 445"/>
                    <a:gd name="T14" fmla="*/ 184 w 1010"/>
                    <a:gd name="T15" fmla="*/ 347 h 445"/>
                    <a:gd name="T16" fmla="*/ 206 w 1010"/>
                    <a:gd name="T17" fmla="*/ 344 h 445"/>
                    <a:gd name="T18" fmla="*/ 230 w 1010"/>
                    <a:gd name="T19" fmla="*/ 342 h 445"/>
                    <a:gd name="T20" fmla="*/ 254 w 1010"/>
                    <a:gd name="T21" fmla="*/ 344 h 445"/>
                    <a:gd name="T22" fmla="*/ 279 w 1010"/>
                    <a:gd name="T23" fmla="*/ 350 h 445"/>
                    <a:gd name="T24" fmla="*/ 303 w 1010"/>
                    <a:gd name="T25" fmla="*/ 342 h 445"/>
                    <a:gd name="T26" fmla="*/ 325 w 1010"/>
                    <a:gd name="T27" fmla="*/ 347 h 445"/>
                    <a:gd name="T28" fmla="*/ 349 w 1010"/>
                    <a:gd name="T29" fmla="*/ 344 h 445"/>
                    <a:gd name="T30" fmla="*/ 374 w 1010"/>
                    <a:gd name="T31" fmla="*/ 347 h 445"/>
                    <a:gd name="T32" fmla="*/ 398 w 1010"/>
                    <a:gd name="T33" fmla="*/ 339 h 445"/>
                    <a:gd name="T34" fmla="*/ 422 w 1010"/>
                    <a:gd name="T35" fmla="*/ 342 h 445"/>
                    <a:gd name="T36" fmla="*/ 444 w 1010"/>
                    <a:gd name="T37" fmla="*/ 336 h 445"/>
                    <a:gd name="T38" fmla="*/ 468 w 1010"/>
                    <a:gd name="T39" fmla="*/ 328 h 445"/>
                    <a:gd name="T40" fmla="*/ 493 w 1010"/>
                    <a:gd name="T41" fmla="*/ 287 h 445"/>
                    <a:gd name="T42" fmla="*/ 517 w 1010"/>
                    <a:gd name="T43" fmla="*/ 271 h 445"/>
                    <a:gd name="T44" fmla="*/ 541 w 1010"/>
                    <a:gd name="T45" fmla="*/ 314 h 445"/>
                    <a:gd name="T46" fmla="*/ 563 w 1010"/>
                    <a:gd name="T47" fmla="*/ 412 h 445"/>
                    <a:gd name="T48" fmla="*/ 588 w 1010"/>
                    <a:gd name="T49" fmla="*/ 442 h 445"/>
                    <a:gd name="T50" fmla="*/ 612 w 1010"/>
                    <a:gd name="T51" fmla="*/ 420 h 445"/>
                    <a:gd name="T52" fmla="*/ 636 w 1010"/>
                    <a:gd name="T53" fmla="*/ 399 h 445"/>
                    <a:gd name="T54" fmla="*/ 661 w 1010"/>
                    <a:gd name="T55" fmla="*/ 371 h 445"/>
                    <a:gd name="T56" fmla="*/ 682 w 1010"/>
                    <a:gd name="T57" fmla="*/ 352 h 445"/>
                    <a:gd name="T58" fmla="*/ 707 w 1010"/>
                    <a:gd name="T59" fmla="*/ 317 h 445"/>
                    <a:gd name="T60" fmla="*/ 731 w 1010"/>
                    <a:gd name="T61" fmla="*/ 247 h 445"/>
                    <a:gd name="T62" fmla="*/ 755 w 1010"/>
                    <a:gd name="T63" fmla="*/ 163 h 445"/>
                    <a:gd name="T64" fmla="*/ 780 w 1010"/>
                    <a:gd name="T65" fmla="*/ 103 h 445"/>
                    <a:gd name="T66" fmla="*/ 801 w 1010"/>
                    <a:gd name="T67" fmla="*/ 57 h 445"/>
                    <a:gd name="T68" fmla="*/ 826 w 1010"/>
                    <a:gd name="T69" fmla="*/ 27 h 445"/>
                    <a:gd name="T70" fmla="*/ 850 w 1010"/>
                    <a:gd name="T71" fmla="*/ 11 h 445"/>
                    <a:gd name="T72" fmla="*/ 875 w 1010"/>
                    <a:gd name="T73" fmla="*/ 5 h 445"/>
                    <a:gd name="T74" fmla="*/ 899 w 1010"/>
                    <a:gd name="T75" fmla="*/ 0 h 445"/>
                    <a:gd name="T76" fmla="*/ 921 w 1010"/>
                    <a:gd name="T77" fmla="*/ 8 h 445"/>
                    <a:gd name="T78" fmla="*/ 945 w 1010"/>
                    <a:gd name="T79" fmla="*/ 14 h 445"/>
                    <a:gd name="T80" fmla="*/ 969 w 1010"/>
                    <a:gd name="T81" fmla="*/ 30 h 445"/>
                    <a:gd name="T82" fmla="*/ 994 w 1010"/>
                    <a:gd name="T83" fmla="*/ 41 h 4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010" h="445">
                      <a:moveTo>
                        <a:pt x="0" y="344"/>
                      </a:moveTo>
                      <a:lnTo>
                        <a:pt x="8" y="350"/>
                      </a:lnTo>
                      <a:lnTo>
                        <a:pt x="16" y="352"/>
                      </a:lnTo>
                      <a:lnTo>
                        <a:pt x="24" y="352"/>
                      </a:lnTo>
                      <a:lnTo>
                        <a:pt x="32" y="347"/>
                      </a:lnTo>
                      <a:lnTo>
                        <a:pt x="40" y="344"/>
                      </a:lnTo>
                      <a:lnTo>
                        <a:pt x="48" y="347"/>
                      </a:lnTo>
                      <a:lnTo>
                        <a:pt x="57" y="352"/>
                      </a:lnTo>
                      <a:lnTo>
                        <a:pt x="65" y="352"/>
                      </a:lnTo>
                      <a:lnTo>
                        <a:pt x="70" y="347"/>
                      </a:lnTo>
                      <a:lnTo>
                        <a:pt x="78" y="344"/>
                      </a:lnTo>
                      <a:lnTo>
                        <a:pt x="86" y="347"/>
                      </a:lnTo>
                      <a:lnTo>
                        <a:pt x="95" y="344"/>
                      </a:lnTo>
                      <a:lnTo>
                        <a:pt x="103" y="339"/>
                      </a:lnTo>
                      <a:lnTo>
                        <a:pt x="111" y="342"/>
                      </a:lnTo>
                      <a:lnTo>
                        <a:pt x="119" y="344"/>
                      </a:lnTo>
                      <a:lnTo>
                        <a:pt x="127" y="342"/>
                      </a:lnTo>
                      <a:lnTo>
                        <a:pt x="135" y="342"/>
                      </a:lnTo>
                      <a:lnTo>
                        <a:pt x="143" y="347"/>
                      </a:lnTo>
                      <a:lnTo>
                        <a:pt x="151" y="347"/>
                      </a:lnTo>
                      <a:lnTo>
                        <a:pt x="160" y="344"/>
                      </a:lnTo>
                      <a:lnTo>
                        <a:pt x="168" y="344"/>
                      </a:lnTo>
                      <a:lnTo>
                        <a:pt x="176" y="344"/>
                      </a:lnTo>
                      <a:lnTo>
                        <a:pt x="184" y="347"/>
                      </a:lnTo>
                      <a:lnTo>
                        <a:pt x="189" y="344"/>
                      </a:lnTo>
                      <a:lnTo>
                        <a:pt x="197" y="339"/>
                      </a:lnTo>
                      <a:lnTo>
                        <a:pt x="206" y="344"/>
                      </a:lnTo>
                      <a:lnTo>
                        <a:pt x="214" y="350"/>
                      </a:lnTo>
                      <a:lnTo>
                        <a:pt x="222" y="350"/>
                      </a:lnTo>
                      <a:lnTo>
                        <a:pt x="230" y="342"/>
                      </a:lnTo>
                      <a:lnTo>
                        <a:pt x="238" y="344"/>
                      </a:lnTo>
                      <a:lnTo>
                        <a:pt x="246" y="347"/>
                      </a:lnTo>
                      <a:lnTo>
                        <a:pt x="254" y="344"/>
                      </a:lnTo>
                      <a:lnTo>
                        <a:pt x="262" y="342"/>
                      </a:lnTo>
                      <a:lnTo>
                        <a:pt x="271" y="344"/>
                      </a:lnTo>
                      <a:lnTo>
                        <a:pt x="279" y="350"/>
                      </a:lnTo>
                      <a:lnTo>
                        <a:pt x="287" y="355"/>
                      </a:lnTo>
                      <a:lnTo>
                        <a:pt x="295" y="350"/>
                      </a:lnTo>
                      <a:lnTo>
                        <a:pt x="303" y="342"/>
                      </a:lnTo>
                      <a:lnTo>
                        <a:pt x="309" y="344"/>
                      </a:lnTo>
                      <a:lnTo>
                        <a:pt x="317" y="347"/>
                      </a:lnTo>
                      <a:lnTo>
                        <a:pt x="325" y="347"/>
                      </a:lnTo>
                      <a:lnTo>
                        <a:pt x="333" y="350"/>
                      </a:lnTo>
                      <a:lnTo>
                        <a:pt x="341" y="350"/>
                      </a:lnTo>
                      <a:lnTo>
                        <a:pt x="349" y="344"/>
                      </a:lnTo>
                      <a:lnTo>
                        <a:pt x="357" y="344"/>
                      </a:lnTo>
                      <a:lnTo>
                        <a:pt x="365" y="347"/>
                      </a:lnTo>
                      <a:lnTo>
                        <a:pt x="374" y="347"/>
                      </a:lnTo>
                      <a:lnTo>
                        <a:pt x="382" y="344"/>
                      </a:lnTo>
                      <a:lnTo>
                        <a:pt x="390" y="339"/>
                      </a:lnTo>
                      <a:lnTo>
                        <a:pt x="398" y="339"/>
                      </a:lnTo>
                      <a:lnTo>
                        <a:pt x="406" y="342"/>
                      </a:lnTo>
                      <a:lnTo>
                        <a:pt x="414" y="342"/>
                      </a:lnTo>
                      <a:lnTo>
                        <a:pt x="422" y="342"/>
                      </a:lnTo>
                      <a:lnTo>
                        <a:pt x="428" y="339"/>
                      </a:lnTo>
                      <a:lnTo>
                        <a:pt x="436" y="336"/>
                      </a:lnTo>
                      <a:lnTo>
                        <a:pt x="444" y="336"/>
                      </a:lnTo>
                      <a:lnTo>
                        <a:pt x="452" y="342"/>
                      </a:lnTo>
                      <a:lnTo>
                        <a:pt x="460" y="339"/>
                      </a:lnTo>
                      <a:lnTo>
                        <a:pt x="468" y="328"/>
                      </a:lnTo>
                      <a:lnTo>
                        <a:pt x="476" y="314"/>
                      </a:lnTo>
                      <a:lnTo>
                        <a:pt x="485" y="304"/>
                      </a:lnTo>
                      <a:lnTo>
                        <a:pt x="493" y="287"/>
                      </a:lnTo>
                      <a:lnTo>
                        <a:pt x="501" y="277"/>
                      </a:lnTo>
                      <a:lnTo>
                        <a:pt x="509" y="274"/>
                      </a:lnTo>
                      <a:lnTo>
                        <a:pt x="517" y="271"/>
                      </a:lnTo>
                      <a:lnTo>
                        <a:pt x="525" y="274"/>
                      </a:lnTo>
                      <a:lnTo>
                        <a:pt x="533" y="290"/>
                      </a:lnTo>
                      <a:lnTo>
                        <a:pt x="541" y="314"/>
                      </a:lnTo>
                      <a:lnTo>
                        <a:pt x="547" y="347"/>
                      </a:lnTo>
                      <a:lnTo>
                        <a:pt x="555" y="380"/>
                      </a:lnTo>
                      <a:lnTo>
                        <a:pt x="563" y="412"/>
                      </a:lnTo>
                      <a:lnTo>
                        <a:pt x="571" y="434"/>
                      </a:lnTo>
                      <a:lnTo>
                        <a:pt x="579" y="445"/>
                      </a:lnTo>
                      <a:lnTo>
                        <a:pt x="588" y="442"/>
                      </a:lnTo>
                      <a:lnTo>
                        <a:pt x="596" y="436"/>
                      </a:lnTo>
                      <a:lnTo>
                        <a:pt x="604" y="428"/>
                      </a:lnTo>
                      <a:lnTo>
                        <a:pt x="612" y="420"/>
                      </a:lnTo>
                      <a:lnTo>
                        <a:pt x="620" y="415"/>
                      </a:lnTo>
                      <a:lnTo>
                        <a:pt x="628" y="407"/>
                      </a:lnTo>
                      <a:lnTo>
                        <a:pt x="636" y="399"/>
                      </a:lnTo>
                      <a:lnTo>
                        <a:pt x="644" y="390"/>
                      </a:lnTo>
                      <a:lnTo>
                        <a:pt x="653" y="377"/>
                      </a:lnTo>
                      <a:lnTo>
                        <a:pt x="661" y="371"/>
                      </a:lnTo>
                      <a:lnTo>
                        <a:pt x="666" y="366"/>
                      </a:lnTo>
                      <a:lnTo>
                        <a:pt x="674" y="358"/>
                      </a:lnTo>
                      <a:lnTo>
                        <a:pt x="682" y="352"/>
                      </a:lnTo>
                      <a:lnTo>
                        <a:pt x="690" y="342"/>
                      </a:lnTo>
                      <a:lnTo>
                        <a:pt x="699" y="331"/>
                      </a:lnTo>
                      <a:lnTo>
                        <a:pt x="707" y="317"/>
                      </a:lnTo>
                      <a:lnTo>
                        <a:pt x="715" y="295"/>
                      </a:lnTo>
                      <a:lnTo>
                        <a:pt x="723" y="268"/>
                      </a:lnTo>
                      <a:lnTo>
                        <a:pt x="731" y="247"/>
                      </a:lnTo>
                      <a:lnTo>
                        <a:pt x="739" y="220"/>
                      </a:lnTo>
                      <a:lnTo>
                        <a:pt x="747" y="192"/>
                      </a:lnTo>
                      <a:lnTo>
                        <a:pt x="755" y="163"/>
                      </a:lnTo>
                      <a:lnTo>
                        <a:pt x="764" y="138"/>
                      </a:lnTo>
                      <a:lnTo>
                        <a:pt x="772" y="119"/>
                      </a:lnTo>
                      <a:lnTo>
                        <a:pt x="780" y="103"/>
                      </a:lnTo>
                      <a:lnTo>
                        <a:pt x="785" y="87"/>
                      </a:lnTo>
                      <a:lnTo>
                        <a:pt x="793" y="70"/>
                      </a:lnTo>
                      <a:lnTo>
                        <a:pt x="801" y="57"/>
                      </a:lnTo>
                      <a:lnTo>
                        <a:pt x="810" y="49"/>
                      </a:lnTo>
                      <a:lnTo>
                        <a:pt x="818" y="38"/>
                      </a:lnTo>
                      <a:lnTo>
                        <a:pt x="826" y="27"/>
                      </a:lnTo>
                      <a:lnTo>
                        <a:pt x="834" y="22"/>
                      </a:lnTo>
                      <a:lnTo>
                        <a:pt x="842" y="14"/>
                      </a:lnTo>
                      <a:lnTo>
                        <a:pt x="850" y="11"/>
                      </a:lnTo>
                      <a:lnTo>
                        <a:pt x="858" y="11"/>
                      </a:lnTo>
                      <a:lnTo>
                        <a:pt x="866" y="5"/>
                      </a:lnTo>
                      <a:lnTo>
                        <a:pt x="875" y="5"/>
                      </a:lnTo>
                      <a:lnTo>
                        <a:pt x="883" y="8"/>
                      </a:lnTo>
                      <a:lnTo>
                        <a:pt x="891" y="8"/>
                      </a:lnTo>
                      <a:lnTo>
                        <a:pt x="899" y="0"/>
                      </a:lnTo>
                      <a:lnTo>
                        <a:pt x="904" y="0"/>
                      </a:lnTo>
                      <a:lnTo>
                        <a:pt x="913" y="5"/>
                      </a:lnTo>
                      <a:lnTo>
                        <a:pt x="921" y="8"/>
                      </a:lnTo>
                      <a:lnTo>
                        <a:pt x="929" y="11"/>
                      </a:lnTo>
                      <a:lnTo>
                        <a:pt x="937" y="14"/>
                      </a:lnTo>
                      <a:lnTo>
                        <a:pt x="945" y="14"/>
                      </a:lnTo>
                      <a:lnTo>
                        <a:pt x="953" y="19"/>
                      </a:lnTo>
                      <a:lnTo>
                        <a:pt x="961" y="27"/>
                      </a:lnTo>
                      <a:lnTo>
                        <a:pt x="969" y="30"/>
                      </a:lnTo>
                      <a:lnTo>
                        <a:pt x="978" y="27"/>
                      </a:lnTo>
                      <a:lnTo>
                        <a:pt x="986" y="33"/>
                      </a:lnTo>
                      <a:lnTo>
                        <a:pt x="994" y="41"/>
                      </a:lnTo>
                      <a:lnTo>
                        <a:pt x="1002" y="46"/>
                      </a:lnTo>
                      <a:lnTo>
                        <a:pt x="1010" y="46"/>
                      </a:lnTo>
                    </a:path>
                  </a:pathLst>
                </a:custGeom>
                <a:noFill/>
                <a:ln w="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74" name="Freeform 462"/>
                <p:cNvSpPr>
                  <a:spLocks/>
                </p:cNvSpPr>
                <p:nvPr/>
              </p:nvSpPr>
              <p:spPr bwMode="auto">
                <a:xfrm>
                  <a:off x="3712" y="1385"/>
                  <a:ext cx="157" cy="38"/>
                </a:xfrm>
                <a:custGeom>
                  <a:avLst/>
                  <a:gdLst>
                    <a:gd name="T0" fmla="*/ 0 w 157"/>
                    <a:gd name="T1" fmla="*/ 0 h 38"/>
                    <a:gd name="T2" fmla="*/ 8 w 157"/>
                    <a:gd name="T3" fmla="*/ 0 h 38"/>
                    <a:gd name="T4" fmla="*/ 14 w 157"/>
                    <a:gd name="T5" fmla="*/ 3 h 38"/>
                    <a:gd name="T6" fmla="*/ 22 w 157"/>
                    <a:gd name="T7" fmla="*/ 3 h 38"/>
                    <a:gd name="T8" fmla="*/ 30 w 157"/>
                    <a:gd name="T9" fmla="*/ 5 h 38"/>
                    <a:gd name="T10" fmla="*/ 38 w 157"/>
                    <a:gd name="T11" fmla="*/ 14 h 38"/>
                    <a:gd name="T12" fmla="*/ 46 w 157"/>
                    <a:gd name="T13" fmla="*/ 16 h 38"/>
                    <a:gd name="T14" fmla="*/ 54 w 157"/>
                    <a:gd name="T15" fmla="*/ 16 h 38"/>
                    <a:gd name="T16" fmla="*/ 62 w 157"/>
                    <a:gd name="T17" fmla="*/ 16 h 38"/>
                    <a:gd name="T18" fmla="*/ 70 w 157"/>
                    <a:gd name="T19" fmla="*/ 19 h 38"/>
                    <a:gd name="T20" fmla="*/ 79 w 157"/>
                    <a:gd name="T21" fmla="*/ 19 h 38"/>
                    <a:gd name="T22" fmla="*/ 87 w 157"/>
                    <a:gd name="T23" fmla="*/ 19 h 38"/>
                    <a:gd name="T24" fmla="*/ 95 w 157"/>
                    <a:gd name="T25" fmla="*/ 22 h 38"/>
                    <a:gd name="T26" fmla="*/ 103 w 157"/>
                    <a:gd name="T27" fmla="*/ 22 h 38"/>
                    <a:gd name="T28" fmla="*/ 111 w 157"/>
                    <a:gd name="T29" fmla="*/ 22 h 38"/>
                    <a:gd name="T30" fmla="*/ 119 w 157"/>
                    <a:gd name="T31" fmla="*/ 24 h 38"/>
                    <a:gd name="T32" fmla="*/ 127 w 157"/>
                    <a:gd name="T33" fmla="*/ 24 h 38"/>
                    <a:gd name="T34" fmla="*/ 133 w 157"/>
                    <a:gd name="T35" fmla="*/ 24 h 38"/>
                    <a:gd name="T36" fmla="*/ 141 w 157"/>
                    <a:gd name="T37" fmla="*/ 24 h 38"/>
                    <a:gd name="T38" fmla="*/ 149 w 157"/>
                    <a:gd name="T39" fmla="*/ 30 h 38"/>
                    <a:gd name="T40" fmla="*/ 157 w 157"/>
                    <a:gd name="T41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7" h="38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4" y="3"/>
                      </a:lnTo>
                      <a:lnTo>
                        <a:pt x="22" y="3"/>
                      </a:lnTo>
                      <a:lnTo>
                        <a:pt x="30" y="5"/>
                      </a:lnTo>
                      <a:lnTo>
                        <a:pt x="38" y="14"/>
                      </a:lnTo>
                      <a:lnTo>
                        <a:pt x="46" y="16"/>
                      </a:lnTo>
                      <a:lnTo>
                        <a:pt x="54" y="16"/>
                      </a:lnTo>
                      <a:lnTo>
                        <a:pt x="62" y="16"/>
                      </a:lnTo>
                      <a:lnTo>
                        <a:pt x="70" y="19"/>
                      </a:lnTo>
                      <a:lnTo>
                        <a:pt x="79" y="19"/>
                      </a:lnTo>
                      <a:lnTo>
                        <a:pt x="87" y="19"/>
                      </a:lnTo>
                      <a:lnTo>
                        <a:pt x="95" y="22"/>
                      </a:lnTo>
                      <a:lnTo>
                        <a:pt x="103" y="22"/>
                      </a:lnTo>
                      <a:lnTo>
                        <a:pt x="111" y="22"/>
                      </a:lnTo>
                      <a:lnTo>
                        <a:pt x="119" y="24"/>
                      </a:lnTo>
                      <a:lnTo>
                        <a:pt x="127" y="24"/>
                      </a:lnTo>
                      <a:lnTo>
                        <a:pt x="133" y="24"/>
                      </a:lnTo>
                      <a:lnTo>
                        <a:pt x="141" y="24"/>
                      </a:lnTo>
                      <a:lnTo>
                        <a:pt x="149" y="30"/>
                      </a:lnTo>
                      <a:lnTo>
                        <a:pt x="157" y="38"/>
                      </a:lnTo>
                    </a:path>
                  </a:pathLst>
                </a:custGeom>
                <a:noFill/>
                <a:ln w="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75" name="Freeform 463"/>
                <p:cNvSpPr>
                  <a:spLocks/>
                </p:cNvSpPr>
                <p:nvPr/>
              </p:nvSpPr>
              <p:spPr bwMode="auto">
                <a:xfrm>
                  <a:off x="1694" y="1813"/>
                  <a:ext cx="1008" cy="459"/>
                </a:xfrm>
                <a:custGeom>
                  <a:avLst/>
                  <a:gdLst>
                    <a:gd name="T0" fmla="*/ 14 w 1008"/>
                    <a:gd name="T1" fmla="*/ 19 h 459"/>
                    <a:gd name="T2" fmla="*/ 38 w 1008"/>
                    <a:gd name="T3" fmla="*/ 6 h 459"/>
                    <a:gd name="T4" fmla="*/ 62 w 1008"/>
                    <a:gd name="T5" fmla="*/ 9 h 459"/>
                    <a:gd name="T6" fmla="*/ 87 w 1008"/>
                    <a:gd name="T7" fmla="*/ 6 h 459"/>
                    <a:gd name="T8" fmla="*/ 111 w 1008"/>
                    <a:gd name="T9" fmla="*/ 0 h 459"/>
                    <a:gd name="T10" fmla="*/ 133 w 1008"/>
                    <a:gd name="T11" fmla="*/ 0 h 459"/>
                    <a:gd name="T12" fmla="*/ 157 w 1008"/>
                    <a:gd name="T13" fmla="*/ 11 h 459"/>
                    <a:gd name="T14" fmla="*/ 182 w 1008"/>
                    <a:gd name="T15" fmla="*/ 30 h 459"/>
                    <a:gd name="T16" fmla="*/ 206 w 1008"/>
                    <a:gd name="T17" fmla="*/ 66 h 459"/>
                    <a:gd name="T18" fmla="*/ 230 w 1008"/>
                    <a:gd name="T19" fmla="*/ 163 h 459"/>
                    <a:gd name="T20" fmla="*/ 252 w 1008"/>
                    <a:gd name="T21" fmla="*/ 329 h 459"/>
                    <a:gd name="T22" fmla="*/ 276 w 1008"/>
                    <a:gd name="T23" fmla="*/ 418 h 459"/>
                    <a:gd name="T24" fmla="*/ 301 w 1008"/>
                    <a:gd name="T25" fmla="*/ 442 h 459"/>
                    <a:gd name="T26" fmla="*/ 325 w 1008"/>
                    <a:gd name="T27" fmla="*/ 453 h 459"/>
                    <a:gd name="T28" fmla="*/ 350 w 1008"/>
                    <a:gd name="T29" fmla="*/ 451 h 459"/>
                    <a:gd name="T30" fmla="*/ 371 w 1008"/>
                    <a:gd name="T31" fmla="*/ 453 h 459"/>
                    <a:gd name="T32" fmla="*/ 396 w 1008"/>
                    <a:gd name="T33" fmla="*/ 456 h 459"/>
                    <a:gd name="T34" fmla="*/ 420 w 1008"/>
                    <a:gd name="T35" fmla="*/ 459 h 459"/>
                    <a:gd name="T36" fmla="*/ 444 w 1008"/>
                    <a:gd name="T37" fmla="*/ 456 h 459"/>
                    <a:gd name="T38" fmla="*/ 469 w 1008"/>
                    <a:gd name="T39" fmla="*/ 459 h 459"/>
                    <a:gd name="T40" fmla="*/ 490 w 1008"/>
                    <a:gd name="T41" fmla="*/ 459 h 459"/>
                    <a:gd name="T42" fmla="*/ 515 w 1008"/>
                    <a:gd name="T43" fmla="*/ 459 h 459"/>
                    <a:gd name="T44" fmla="*/ 539 w 1008"/>
                    <a:gd name="T45" fmla="*/ 459 h 459"/>
                    <a:gd name="T46" fmla="*/ 564 w 1008"/>
                    <a:gd name="T47" fmla="*/ 459 h 459"/>
                    <a:gd name="T48" fmla="*/ 588 w 1008"/>
                    <a:gd name="T49" fmla="*/ 459 h 459"/>
                    <a:gd name="T50" fmla="*/ 610 w 1008"/>
                    <a:gd name="T51" fmla="*/ 459 h 459"/>
                    <a:gd name="T52" fmla="*/ 634 w 1008"/>
                    <a:gd name="T53" fmla="*/ 459 h 459"/>
                    <a:gd name="T54" fmla="*/ 658 w 1008"/>
                    <a:gd name="T55" fmla="*/ 459 h 459"/>
                    <a:gd name="T56" fmla="*/ 683 w 1008"/>
                    <a:gd name="T57" fmla="*/ 453 h 459"/>
                    <a:gd name="T58" fmla="*/ 707 w 1008"/>
                    <a:gd name="T59" fmla="*/ 448 h 459"/>
                    <a:gd name="T60" fmla="*/ 729 w 1008"/>
                    <a:gd name="T61" fmla="*/ 456 h 459"/>
                    <a:gd name="T62" fmla="*/ 753 w 1008"/>
                    <a:gd name="T63" fmla="*/ 451 h 459"/>
                    <a:gd name="T64" fmla="*/ 778 w 1008"/>
                    <a:gd name="T65" fmla="*/ 453 h 459"/>
                    <a:gd name="T66" fmla="*/ 802 w 1008"/>
                    <a:gd name="T67" fmla="*/ 451 h 459"/>
                    <a:gd name="T68" fmla="*/ 826 w 1008"/>
                    <a:gd name="T69" fmla="*/ 459 h 459"/>
                    <a:gd name="T70" fmla="*/ 848 w 1008"/>
                    <a:gd name="T71" fmla="*/ 451 h 459"/>
                    <a:gd name="T72" fmla="*/ 872 w 1008"/>
                    <a:gd name="T73" fmla="*/ 448 h 459"/>
                    <a:gd name="T74" fmla="*/ 897 w 1008"/>
                    <a:gd name="T75" fmla="*/ 451 h 459"/>
                    <a:gd name="T76" fmla="*/ 921 w 1008"/>
                    <a:gd name="T77" fmla="*/ 448 h 459"/>
                    <a:gd name="T78" fmla="*/ 945 w 1008"/>
                    <a:gd name="T79" fmla="*/ 451 h 459"/>
                    <a:gd name="T80" fmla="*/ 967 w 1008"/>
                    <a:gd name="T81" fmla="*/ 448 h 459"/>
                    <a:gd name="T82" fmla="*/ 991 w 1008"/>
                    <a:gd name="T83" fmla="*/ 456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008" h="459">
                      <a:moveTo>
                        <a:pt x="0" y="152"/>
                      </a:moveTo>
                      <a:lnTo>
                        <a:pt x="6" y="60"/>
                      </a:lnTo>
                      <a:lnTo>
                        <a:pt x="14" y="19"/>
                      </a:lnTo>
                      <a:lnTo>
                        <a:pt x="22" y="9"/>
                      </a:lnTo>
                      <a:lnTo>
                        <a:pt x="30" y="9"/>
                      </a:lnTo>
                      <a:lnTo>
                        <a:pt x="38" y="6"/>
                      </a:lnTo>
                      <a:lnTo>
                        <a:pt x="46" y="3"/>
                      </a:lnTo>
                      <a:lnTo>
                        <a:pt x="54" y="9"/>
                      </a:lnTo>
                      <a:lnTo>
                        <a:pt x="62" y="9"/>
                      </a:lnTo>
                      <a:lnTo>
                        <a:pt x="71" y="6"/>
                      </a:lnTo>
                      <a:lnTo>
                        <a:pt x="79" y="6"/>
                      </a:lnTo>
                      <a:lnTo>
                        <a:pt x="87" y="6"/>
                      </a:lnTo>
                      <a:lnTo>
                        <a:pt x="95" y="6"/>
                      </a:lnTo>
                      <a:lnTo>
                        <a:pt x="103" y="3"/>
                      </a:lnTo>
                      <a:lnTo>
                        <a:pt x="111" y="0"/>
                      </a:lnTo>
                      <a:lnTo>
                        <a:pt x="119" y="3"/>
                      </a:lnTo>
                      <a:lnTo>
                        <a:pt x="125" y="3"/>
                      </a:lnTo>
                      <a:lnTo>
                        <a:pt x="133" y="0"/>
                      </a:lnTo>
                      <a:lnTo>
                        <a:pt x="141" y="3"/>
                      </a:lnTo>
                      <a:lnTo>
                        <a:pt x="149" y="9"/>
                      </a:lnTo>
                      <a:lnTo>
                        <a:pt x="157" y="11"/>
                      </a:lnTo>
                      <a:lnTo>
                        <a:pt x="165" y="17"/>
                      </a:lnTo>
                      <a:lnTo>
                        <a:pt x="173" y="22"/>
                      </a:lnTo>
                      <a:lnTo>
                        <a:pt x="182" y="30"/>
                      </a:lnTo>
                      <a:lnTo>
                        <a:pt x="190" y="41"/>
                      </a:lnTo>
                      <a:lnTo>
                        <a:pt x="198" y="55"/>
                      </a:lnTo>
                      <a:lnTo>
                        <a:pt x="206" y="66"/>
                      </a:lnTo>
                      <a:lnTo>
                        <a:pt x="214" y="87"/>
                      </a:lnTo>
                      <a:lnTo>
                        <a:pt x="222" y="120"/>
                      </a:lnTo>
                      <a:lnTo>
                        <a:pt x="230" y="163"/>
                      </a:lnTo>
                      <a:lnTo>
                        <a:pt x="238" y="217"/>
                      </a:lnTo>
                      <a:lnTo>
                        <a:pt x="244" y="272"/>
                      </a:lnTo>
                      <a:lnTo>
                        <a:pt x="252" y="329"/>
                      </a:lnTo>
                      <a:lnTo>
                        <a:pt x="260" y="375"/>
                      </a:lnTo>
                      <a:lnTo>
                        <a:pt x="268" y="399"/>
                      </a:lnTo>
                      <a:lnTo>
                        <a:pt x="276" y="418"/>
                      </a:lnTo>
                      <a:lnTo>
                        <a:pt x="285" y="432"/>
                      </a:lnTo>
                      <a:lnTo>
                        <a:pt x="293" y="437"/>
                      </a:lnTo>
                      <a:lnTo>
                        <a:pt x="301" y="442"/>
                      </a:lnTo>
                      <a:lnTo>
                        <a:pt x="309" y="451"/>
                      </a:lnTo>
                      <a:lnTo>
                        <a:pt x="317" y="453"/>
                      </a:lnTo>
                      <a:lnTo>
                        <a:pt x="325" y="453"/>
                      </a:lnTo>
                      <a:lnTo>
                        <a:pt x="333" y="453"/>
                      </a:lnTo>
                      <a:lnTo>
                        <a:pt x="341" y="451"/>
                      </a:lnTo>
                      <a:lnTo>
                        <a:pt x="350" y="451"/>
                      </a:lnTo>
                      <a:lnTo>
                        <a:pt x="358" y="453"/>
                      </a:lnTo>
                      <a:lnTo>
                        <a:pt x="363" y="453"/>
                      </a:lnTo>
                      <a:lnTo>
                        <a:pt x="371" y="453"/>
                      </a:lnTo>
                      <a:lnTo>
                        <a:pt x="379" y="456"/>
                      </a:lnTo>
                      <a:lnTo>
                        <a:pt x="387" y="459"/>
                      </a:lnTo>
                      <a:lnTo>
                        <a:pt x="396" y="456"/>
                      </a:lnTo>
                      <a:lnTo>
                        <a:pt x="404" y="456"/>
                      </a:lnTo>
                      <a:lnTo>
                        <a:pt x="412" y="456"/>
                      </a:lnTo>
                      <a:lnTo>
                        <a:pt x="420" y="459"/>
                      </a:lnTo>
                      <a:lnTo>
                        <a:pt x="428" y="456"/>
                      </a:lnTo>
                      <a:lnTo>
                        <a:pt x="436" y="456"/>
                      </a:lnTo>
                      <a:lnTo>
                        <a:pt x="444" y="456"/>
                      </a:lnTo>
                      <a:lnTo>
                        <a:pt x="452" y="459"/>
                      </a:lnTo>
                      <a:lnTo>
                        <a:pt x="461" y="459"/>
                      </a:lnTo>
                      <a:lnTo>
                        <a:pt x="469" y="459"/>
                      </a:lnTo>
                      <a:lnTo>
                        <a:pt x="477" y="459"/>
                      </a:lnTo>
                      <a:lnTo>
                        <a:pt x="482" y="459"/>
                      </a:lnTo>
                      <a:lnTo>
                        <a:pt x="490" y="459"/>
                      </a:lnTo>
                      <a:lnTo>
                        <a:pt x="499" y="459"/>
                      </a:lnTo>
                      <a:lnTo>
                        <a:pt x="507" y="459"/>
                      </a:lnTo>
                      <a:lnTo>
                        <a:pt x="515" y="459"/>
                      </a:lnTo>
                      <a:lnTo>
                        <a:pt x="523" y="459"/>
                      </a:lnTo>
                      <a:lnTo>
                        <a:pt x="531" y="459"/>
                      </a:lnTo>
                      <a:lnTo>
                        <a:pt x="539" y="459"/>
                      </a:lnTo>
                      <a:lnTo>
                        <a:pt x="547" y="459"/>
                      </a:lnTo>
                      <a:lnTo>
                        <a:pt x="555" y="459"/>
                      </a:lnTo>
                      <a:lnTo>
                        <a:pt x="564" y="459"/>
                      </a:lnTo>
                      <a:lnTo>
                        <a:pt x="572" y="459"/>
                      </a:lnTo>
                      <a:lnTo>
                        <a:pt x="580" y="459"/>
                      </a:lnTo>
                      <a:lnTo>
                        <a:pt x="588" y="459"/>
                      </a:lnTo>
                      <a:lnTo>
                        <a:pt x="596" y="459"/>
                      </a:lnTo>
                      <a:lnTo>
                        <a:pt x="601" y="459"/>
                      </a:lnTo>
                      <a:lnTo>
                        <a:pt x="610" y="459"/>
                      </a:lnTo>
                      <a:lnTo>
                        <a:pt x="618" y="459"/>
                      </a:lnTo>
                      <a:lnTo>
                        <a:pt x="626" y="459"/>
                      </a:lnTo>
                      <a:lnTo>
                        <a:pt x="634" y="459"/>
                      </a:lnTo>
                      <a:lnTo>
                        <a:pt x="642" y="459"/>
                      </a:lnTo>
                      <a:lnTo>
                        <a:pt x="650" y="459"/>
                      </a:lnTo>
                      <a:lnTo>
                        <a:pt x="658" y="459"/>
                      </a:lnTo>
                      <a:lnTo>
                        <a:pt x="666" y="459"/>
                      </a:lnTo>
                      <a:lnTo>
                        <a:pt x="675" y="456"/>
                      </a:lnTo>
                      <a:lnTo>
                        <a:pt x="683" y="453"/>
                      </a:lnTo>
                      <a:lnTo>
                        <a:pt x="691" y="451"/>
                      </a:lnTo>
                      <a:lnTo>
                        <a:pt x="699" y="451"/>
                      </a:lnTo>
                      <a:lnTo>
                        <a:pt x="707" y="448"/>
                      </a:lnTo>
                      <a:lnTo>
                        <a:pt x="715" y="448"/>
                      </a:lnTo>
                      <a:lnTo>
                        <a:pt x="721" y="453"/>
                      </a:lnTo>
                      <a:lnTo>
                        <a:pt x="729" y="456"/>
                      </a:lnTo>
                      <a:lnTo>
                        <a:pt x="737" y="453"/>
                      </a:lnTo>
                      <a:lnTo>
                        <a:pt x="745" y="453"/>
                      </a:lnTo>
                      <a:lnTo>
                        <a:pt x="753" y="451"/>
                      </a:lnTo>
                      <a:lnTo>
                        <a:pt x="761" y="448"/>
                      </a:lnTo>
                      <a:lnTo>
                        <a:pt x="769" y="451"/>
                      </a:lnTo>
                      <a:lnTo>
                        <a:pt x="778" y="453"/>
                      </a:lnTo>
                      <a:lnTo>
                        <a:pt x="786" y="453"/>
                      </a:lnTo>
                      <a:lnTo>
                        <a:pt x="794" y="453"/>
                      </a:lnTo>
                      <a:lnTo>
                        <a:pt x="802" y="451"/>
                      </a:lnTo>
                      <a:lnTo>
                        <a:pt x="810" y="456"/>
                      </a:lnTo>
                      <a:lnTo>
                        <a:pt x="818" y="459"/>
                      </a:lnTo>
                      <a:lnTo>
                        <a:pt x="826" y="459"/>
                      </a:lnTo>
                      <a:lnTo>
                        <a:pt x="834" y="456"/>
                      </a:lnTo>
                      <a:lnTo>
                        <a:pt x="840" y="453"/>
                      </a:lnTo>
                      <a:lnTo>
                        <a:pt x="848" y="451"/>
                      </a:lnTo>
                      <a:lnTo>
                        <a:pt x="856" y="451"/>
                      </a:lnTo>
                      <a:lnTo>
                        <a:pt x="864" y="451"/>
                      </a:lnTo>
                      <a:lnTo>
                        <a:pt x="872" y="448"/>
                      </a:lnTo>
                      <a:lnTo>
                        <a:pt x="880" y="451"/>
                      </a:lnTo>
                      <a:lnTo>
                        <a:pt x="889" y="453"/>
                      </a:lnTo>
                      <a:lnTo>
                        <a:pt x="897" y="451"/>
                      </a:lnTo>
                      <a:lnTo>
                        <a:pt x="905" y="448"/>
                      </a:lnTo>
                      <a:lnTo>
                        <a:pt x="913" y="448"/>
                      </a:lnTo>
                      <a:lnTo>
                        <a:pt x="921" y="448"/>
                      </a:lnTo>
                      <a:lnTo>
                        <a:pt x="929" y="453"/>
                      </a:lnTo>
                      <a:lnTo>
                        <a:pt x="937" y="453"/>
                      </a:lnTo>
                      <a:lnTo>
                        <a:pt x="945" y="451"/>
                      </a:lnTo>
                      <a:lnTo>
                        <a:pt x="954" y="453"/>
                      </a:lnTo>
                      <a:lnTo>
                        <a:pt x="959" y="453"/>
                      </a:lnTo>
                      <a:lnTo>
                        <a:pt x="967" y="448"/>
                      </a:lnTo>
                      <a:lnTo>
                        <a:pt x="975" y="442"/>
                      </a:lnTo>
                      <a:lnTo>
                        <a:pt x="983" y="448"/>
                      </a:lnTo>
                      <a:lnTo>
                        <a:pt x="991" y="456"/>
                      </a:lnTo>
                      <a:lnTo>
                        <a:pt x="1000" y="459"/>
                      </a:lnTo>
                      <a:lnTo>
                        <a:pt x="1008" y="456"/>
                      </a:lnTo>
                    </a:path>
                  </a:pathLst>
                </a:custGeom>
                <a:noFill/>
                <a:ln w="0">
                  <a:solidFill>
                    <a:srgbClr val="007E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76" name="Freeform 464"/>
                <p:cNvSpPr>
                  <a:spLocks/>
                </p:cNvSpPr>
                <p:nvPr/>
              </p:nvSpPr>
              <p:spPr bwMode="auto">
                <a:xfrm>
                  <a:off x="2702" y="1941"/>
                  <a:ext cx="1010" cy="331"/>
                </a:xfrm>
                <a:custGeom>
                  <a:avLst/>
                  <a:gdLst>
                    <a:gd name="T0" fmla="*/ 16 w 1010"/>
                    <a:gd name="T1" fmla="*/ 320 h 331"/>
                    <a:gd name="T2" fmla="*/ 40 w 1010"/>
                    <a:gd name="T3" fmla="*/ 323 h 331"/>
                    <a:gd name="T4" fmla="*/ 65 w 1010"/>
                    <a:gd name="T5" fmla="*/ 323 h 331"/>
                    <a:gd name="T6" fmla="*/ 86 w 1010"/>
                    <a:gd name="T7" fmla="*/ 325 h 331"/>
                    <a:gd name="T8" fmla="*/ 111 w 1010"/>
                    <a:gd name="T9" fmla="*/ 317 h 331"/>
                    <a:gd name="T10" fmla="*/ 135 w 1010"/>
                    <a:gd name="T11" fmla="*/ 320 h 331"/>
                    <a:gd name="T12" fmla="*/ 160 w 1010"/>
                    <a:gd name="T13" fmla="*/ 320 h 331"/>
                    <a:gd name="T14" fmla="*/ 184 w 1010"/>
                    <a:gd name="T15" fmla="*/ 323 h 331"/>
                    <a:gd name="T16" fmla="*/ 206 w 1010"/>
                    <a:gd name="T17" fmla="*/ 325 h 331"/>
                    <a:gd name="T18" fmla="*/ 230 w 1010"/>
                    <a:gd name="T19" fmla="*/ 325 h 331"/>
                    <a:gd name="T20" fmla="*/ 254 w 1010"/>
                    <a:gd name="T21" fmla="*/ 320 h 331"/>
                    <a:gd name="T22" fmla="*/ 279 w 1010"/>
                    <a:gd name="T23" fmla="*/ 323 h 331"/>
                    <a:gd name="T24" fmla="*/ 303 w 1010"/>
                    <a:gd name="T25" fmla="*/ 323 h 331"/>
                    <a:gd name="T26" fmla="*/ 325 w 1010"/>
                    <a:gd name="T27" fmla="*/ 320 h 331"/>
                    <a:gd name="T28" fmla="*/ 349 w 1010"/>
                    <a:gd name="T29" fmla="*/ 323 h 331"/>
                    <a:gd name="T30" fmla="*/ 374 w 1010"/>
                    <a:gd name="T31" fmla="*/ 320 h 331"/>
                    <a:gd name="T32" fmla="*/ 398 w 1010"/>
                    <a:gd name="T33" fmla="*/ 323 h 331"/>
                    <a:gd name="T34" fmla="*/ 422 w 1010"/>
                    <a:gd name="T35" fmla="*/ 328 h 331"/>
                    <a:gd name="T36" fmla="*/ 444 w 1010"/>
                    <a:gd name="T37" fmla="*/ 331 h 331"/>
                    <a:gd name="T38" fmla="*/ 468 w 1010"/>
                    <a:gd name="T39" fmla="*/ 331 h 331"/>
                    <a:gd name="T40" fmla="*/ 493 w 1010"/>
                    <a:gd name="T41" fmla="*/ 328 h 331"/>
                    <a:gd name="T42" fmla="*/ 517 w 1010"/>
                    <a:gd name="T43" fmla="*/ 331 h 331"/>
                    <a:gd name="T44" fmla="*/ 541 w 1010"/>
                    <a:gd name="T45" fmla="*/ 331 h 331"/>
                    <a:gd name="T46" fmla="*/ 563 w 1010"/>
                    <a:gd name="T47" fmla="*/ 331 h 331"/>
                    <a:gd name="T48" fmla="*/ 588 w 1010"/>
                    <a:gd name="T49" fmla="*/ 331 h 331"/>
                    <a:gd name="T50" fmla="*/ 612 w 1010"/>
                    <a:gd name="T51" fmla="*/ 331 h 331"/>
                    <a:gd name="T52" fmla="*/ 636 w 1010"/>
                    <a:gd name="T53" fmla="*/ 331 h 331"/>
                    <a:gd name="T54" fmla="*/ 661 w 1010"/>
                    <a:gd name="T55" fmla="*/ 328 h 331"/>
                    <a:gd name="T56" fmla="*/ 682 w 1010"/>
                    <a:gd name="T57" fmla="*/ 320 h 331"/>
                    <a:gd name="T58" fmla="*/ 707 w 1010"/>
                    <a:gd name="T59" fmla="*/ 290 h 331"/>
                    <a:gd name="T60" fmla="*/ 731 w 1010"/>
                    <a:gd name="T61" fmla="*/ 233 h 331"/>
                    <a:gd name="T62" fmla="*/ 755 w 1010"/>
                    <a:gd name="T63" fmla="*/ 173 h 331"/>
                    <a:gd name="T64" fmla="*/ 780 w 1010"/>
                    <a:gd name="T65" fmla="*/ 114 h 331"/>
                    <a:gd name="T66" fmla="*/ 801 w 1010"/>
                    <a:gd name="T67" fmla="*/ 70 h 331"/>
                    <a:gd name="T68" fmla="*/ 826 w 1010"/>
                    <a:gd name="T69" fmla="*/ 41 h 331"/>
                    <a:gd name="T70" fmla="*/ 850 w 1010"/>
                    <a:gd name="T71" fmla="*/ 24 h 331"/>
                    <a:gd name="T72" fmla="*/ 875 w 1010"/>
                    <a:gd name="T73" fmla="*/ 13 h 331"/>
                    <a:gd name="T74" fmla="*/ 899 w 1010"/>
                    <a:gd name="T75" fmla="*/ 8 h 331"/>
                    <a:gd name="T76" fmla="*/ 921 w 1010"/>
                    <a:gd name="T77" fmla="*/ 3 h 331"/>
                    <a:gd name="T78" fmla="*/ 945 w 1010"/>
                    <a:gd name="T79" fmla="*/ 3 h 331"/>
                    <a:gd name="T80" fmla="*/ 969 w 1010"/>
                    <a:gd name="T81" fmla="*/ 0 h 331"/>
                    <a:gd name="T82" fmla="*/ 994 w 1010"/>
                    <a:gd name="T83" fmla="*/ 3 h 3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010" h="331">
                      <a:moveTo>
                        <a:pt x="0" y="328"/>
                      </a:moveTo>
                      <a:lnTo>
                        <a:pt x="8" y="323"/>
                      </a:lnTo>
                      <a:lnTo>
                        <a:pt x="16" y="320"/>
                      </a:lnTo>
                      <a:lnTo>
                        <a:pt x="24" y="320"/>
                      </a:lnTo>
                      <a:lnTo>
                        <a:pt x="32" y="320"/>
                      </a:lnTo>
                      <a:lnTo>
                        <a:pt x="40" y="323"/>
                      </a:lnTo>
                      <a:lnTo>
                        <a:pt x="48" y="325"/>
                      </a:lnTo>
                      <a:lnTo>
                        <a:pt x="57" y="323"/>
                      </a:lnTo>
                      <a:lnTo>
                        <a:pt x="65" y="323"/>
                      </a:lnTo>
                      <a:lnTo>
                        <a:pt x="70" y="323"/>
                      </a:lnTo>
                      <a:lnTo>
                        <a:pt x="78" y="320"/>
                      </a:lnTo>
                      <a:lnTo>
                        <a:pt x="86" y="325"/>
                      </a:lnTo>
                      <a:lnTo>
                        <a:pt x="95" y="325"/>
                      </a:lnTo>
                      <a:lnTo>
                        <a:pt x="103" y="323"/>
                      </a:lnTo>
                      <a:lnTo>
                        <a:pt x="111" y="317"/>
                      </a:lnTo>
                      <a:lnTo>
                        <a:pt x="119" y="317"/>
                      </a:lnTo>
                      <a:lnTo>
                        <a:pt x="127" y="323"/>
                      </a:lnTo>
                      <a:lnTo>
                        <a:pt x="135" y="320"/>
                      </a:lnTo>
                      <a:lnTo>
                        <a:pt x="143" y="314"/>
                      </a:lnTo>
                      <a:lnTo>
                        <a:pt x="151" y="320"/>
                      </a:lnTo>
                      <a:lnTo>
                        <a:pt x="160" y="320"/>
                      </a:lnTo>
                      <a:lnTo>
                        <a:pt x="168" y="317"/>
                      </a:lnTo>
                      <a:lnTo>
                        <a:pt x="176" y="323"/>
                      </a:lnTo>
                      <a:lnTo>
                        <a:pt x="184" y="323"/>
                      </a:lnTo>
                      <a:lnTo>
                        <a:pt x="189" y="320"/>
                      </a:lnTo>
                      <a:lnTo>
                        <a:pt x="197" y="320"/>
                      </a:lnTo>
                      <a:lnTo>
                        <a:pt x="206" y="325"/>
                      </a:lnTo>
                      <a:lnTo>
                        <a:pt x="214" y="325"/>
                      </a:lnTo>
                      <a:lnTo>
                        <a:pt x="222" y="323"/>
                      </a:lnTo>
                      <a:lnTo>
                        <a:pt x="230" y="325"/>
                      </a:lnTo>
                      <a:lnTo>
                        <a:pt x="238" y="325"/>
                      </a:lnTo>
                      <a:lnTo>
                        <a:pt x="246" y="323"/>
                      </a:lnTo>
                      <a:lnTo>
                        <a:pt x="254" y="320"/>
                      </a:lnTo>
                      <a:lnTo>
                        <a:pt x="262" y="320"/>
                      </a:lnTo>
                      <a:lnTo>
                        <a:pt x="271" y="323"/>
                      </a:lnTo>
                      <a:lnTo>
                        <a:pt x="279" y="323"/>
                      </a:lnTo>
                      <a:lnTo>
                        <a:pt x="287" y="320"/>
                      </a:lnTo>
                      <a:lnTo>
                        <a:pt x="295" y="317"/>
                      </a:lnTo>
                      <a:lnTo>
                        <a:pt x="303" y="323"/>
                      </a:lnTo>
                      <a:lnTo>
                        <a:pt x="309" y="323"/>
                      </a:lnTo>
                      <a:lnTo>
                        <a:pt x="317" y="320"/>
                      </a:lnTo>
                      <a:lnTo>
                        <a:pt x="325" y="320"/>
                      </a:lnTo>
                      <a:lnTo>
                        <a:pt x="333" y="320"/>
                      </a:lnTo>
                      <a:lnTo>
                        <a:pt x="341" y="320"/>
                      </a:lnTo>
                      <a:lnTo>
                        <a:pt x="349" y="323"/>
                      </a:lnTo>
                      <a:lnTo>
                        <a:pt x="357" y="325"/>
                      </a:lnTo>
                      <a:lnTo>
                        <a:pt x="365" y="325"/>
                      </a:lnTo>
                      <a:lnTo>
                        <a:pt x="374" y="320"/>
                      </a:lnTo>
                      <a:lnTo>
                        <a:pt x="382" y="320"/>
                      </a:lnTo>
                      <a:lnTo>
                        <a:pt x="390" y="323"/>
                      </a:lnTo>
                      <a:lnTo>
                        <a:pt x="398" y="323"/>
                      </a:lnTo>
                      <a:lnTo>
                        <a:pt x="406" y="325"/>
                      </a:lnTo>
                      <a:lnTo>
                        <a:pt x="414" y="328"/>
                      </a:lnTo>
                      <a:lnTo>
                        <a:pt x="422" y="328"/>
                      </a:lnTo>
                      <a:lnTo>
                        <a:pt x="428" y="325"/>
                      </a:lnTo>
                      <a:lnTo>
                        <a:pt x="436" y="328"/>
                      </a:lnTo>
                      <a:lnTo>
                        <a:pt x="444" y="331"/>
                      </a:lnTo>
                      <a:lnTo>
                        <a:pt x="452" y="331"/>
                      </a:lnTo>
                      <a:lnTo>
                        <a:pt x="460" y="331"/>
                      </a:lnTo>
                      <a:lnTo>
                        <a:pt x="468" y="331"/>
                      </a:lnTo>
                      <a:lnTo>
                        <a:pt x="476" y="331"/>
                      </a:lnTo>
                      <a:lnTo>
                        <a:pt x="485" y="328"/>
                      </a:lnTo>
                      <a:lnTo>
                        <a:pt x="493" y="328"/>
                      </a:lnTo>
                      <a:lnTo>
                        <a:pt x="501" y="328"/>
                      </a:lnTo>
                      <a:lnTo>
                        <a:pt x="509" y="331"/>
                      </a:lnTo>
                      <a:lnTo>
                        <a:pt x="517" y="331"/>
                      </a:lnTo>
                      <a:lnTo>
                        <a:pt x="525" y="331"/>
                      </a:lnTo>
                      <a:lnTo>
                        <a:pt x="533" y="331"/>
                      </a:lnTo>
                      <a:lnTo>
                        <a:pt x="541" y="331"/>
                      </a:lnTo>
                      <a:lnTo>
                        <a:pt x="547" y="331"/>
                      </a:lnTo>
                      <a:lnTo>
                        <a:pt x="555" y="331"/>
                      </a:lnTo>
                      <a:lnTo>
                        <a:pt x="563" y="331"/>
                      </a:lnTo>
                      <a:lnTo>
                        <a:pt x="571" y="331"/>
                      </a:lnTo>
                      <a:lnTo>
                        <a:pt x="579" y="331"/>
                      </a:lnTo>
                      <a:lnTo>
                        <a:pt x="588" y="331"/>
                      </a:lnTo>
                      <a:lnTo>
                        <a:pt x="596" y="331"/>
                      </a:lnTo>
                      <a:lnTo>
                        <a:pt x="604" y="331"/>
                      </a:lnTo>
                      <a:lnTo>
                        <a:pt x="612" y="331"/>
                      </a:lnTo>
                      <a:lnTo>
                        <a:pt x="620" y="331"/>
                      </a:lnTo>
                      <a:lnTo>
                        <a:pt x="628" y="331"/>
                      </a:lnTo>
                      <a:lnTo>
                        <a:pt x="636" y="331"/>
                      </a:lnTo>
                      <a:lnTo>
                        <a:pt x="644" y="331"/>
                      </a:lnTo>
                      <a:lnTo>
                        <a:pt x="653" y="331"/>
                      </a:lnTo>
                      <a:lnTo>
                        <a:pt x="661" y="328"/>
                      </a:lnTo>
                      <a:lnTo>
                        <a:pt x="666" y="328"/>
                      </a:lnTo>
                      <a:lnTo>
                        <a:pt x="674" y="325"/>
                      </a:lnTo>
                      <a:lnTo>
                        <a:pt x="682" y="320"/>
                      </a:lnTo>
                      <a:lnTo>
                        <a:pt x="690" y="314"/>
                      </a:lnTo>
                      <a:lnTo>
                        <a:pt x="699" y="304"/>
                      </a:lnTo>
                      <a:lnTo>
                        <a:pt x="707" y="290"/>
                      </a:lnTo>
                      <a:lnTo>
                        <a:pt x="715" y="279"/>
                      </a:lnTo>
                      <a:lnTo>
                        <a:pt x="723" y="260"/>
                      </a:lnTo>
                      <a:lnTo>
                        <a:pt x="731" y="233"/>
                      </a:lnTo>
                      <a:lnTo>
                        <a:pt x="739" y="211"/>
                      </a:lnTo>
                      <a:lnTo>
                        <a:pt x="747" y="192"/>
                      </a:lnTo>
                      <a:lnTo>
                        <a:pt x="755" y="173"/>
                      </a:lnTo>
                      <a:lnTo>
                        <a:pt x="764" y="157"/>
                      </a:lnTo>
                      <a:lnTo>
                        <a:pt x="772" y="135"/>
                      </a:lnTo>
                      <a:lnTo>
                        <a:pt x="780" y="114"/>
                      </a:lnTo>
                      <a:lnTo>
                        <a:pt x="785" y="97"/>
                      </a:lnTo>
                      <a:lnTo>
                        <a:pt x="793" y="81"/>
                      </a:lnTo>
                      <a:lnTo>
                        <a:pt x="801" y="70"/>
                      </a:lnTo>
                      <a:lnTo>
                        <a:pt x="810" y="60"/>
                      </a:lnTo>
                      <a:lnTo>
                        <a:pt x="818" y="49"/>
                      </a:lnTo>
                      <a:lnTo>
                        <a:pt x="826" y="41"/>
                      </a:lnTo>
                      <a:lnTo>
                        <a:pt x="834" y="38"/>
                      </a:lnTo>
                      <a:lnTo>
                        <a:pt x="842" y="32"/>
                      </a:lnTo>
                      <a:lnTo>
                        <a:pt x="850" y="24"/>
                      </a:lnTo>
                      <a:lnTo>
                        <a:pt x="858" y="19"/>
                      </a:lnTo>
                      <a:lnTo>
                        <a:pt x="866" y="16"/>
                      </a:lnTo>
                      <a:lnTo>
                        <a:pt x="875" y="13"/>
                      </a:lnTo>
                      <a:lnTo>
                        <a:pt x="883" y="11"/>
                      </a:lnTo>
                      <a:lnTo>
                        <a:pt x="891" y="11"/>
                      </a:lnTo>
                      <a:lnTo>
                        <a:pt x="899" y="8"/>
                      </a:lnTo>
                      <a:lnTo>
                        <a:pt x="904" y="5"/>
                      </a:lnTo>
                      <a:lnTo>
                        <a:pt x="913" y="3"/>
                      </a:lnTo>
                      <a:lnTo>
                        <a:pt x="921" y="3"/>
                      </a:lnTo>
                      <a:lnTo>
                        <a:pt x="929" y="3"/>
                      </a:lnTo>
                      <a:lnTo>
                        <a:pt x="937" y="5"/>
                      </a:lnTo>
                      <a:lnTo>
                        <a:pt x="945" y="3"/>
                      </a:lnTo>
                      <a:lnTo>
                        <a:pt x="953" y="0"/>
                      </a:lnTo>
                      <a:lnTo>
                        <a:pt x="961" y="0"/>
                      </a:lnTo>
                      <a:lnTo>
                        <a:pt x="969" y="0"/>
                      </a:lnTo>
                      <a:lnTo>
                        <a:pt x="978" y="0"/>
                      </a:lnTo>
                      <a:lnTo>
                        <a:pt x="986" y="3"/>
                      </a:lnTo>
                      <a:lnTo>
                        <a:pt x="994" y="3"/>
                      </a:lnTo>
                      <a:lnTo>
                        <a:pt x="1002" y="5"/>
                      </a:lnTo>
                      <a:lnTo>
                        <a:pt x="1010" y="5"/>
                      </a:lnTo>
                    </a:path>
                  </a:pathLst>
                </a:custGeom>
                <a:noFill/>
                <a:ln w="0">
                  <a:solidFill>
                    <a:srgbClr val="007E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77" name="Freeform 465"/>
                <p:cNvSpPr>
                  <a:spLocks/>
                </p:cNvSpPr>
                <p:nvPr/>
              </p:nvSpPr>
              <p:spPr bwMode="auto">
                <a:xfrm>
                  <a:off x="3712" y="1944"/>
                  <a:ext cx="157" cy="10"/>
                </a:xfrm>
                <a:custGeom>
                  <a:avLst/>
                  <a:gdLst>
                    <a:gd name="T0" fmla="*/ 0 w 157"/>
                    <a:gd name="T1" fmla="*/ 2 h 10"/>
                    <a:gd name="T2" fmla="*/ 8 w 157"/>
                    <a:gd name="T3" fmla="*/ 2 h 10"/>
                    <a:gd name="T4" fmla="*/ 14 w 157"/>
                    <a:gd name="T5" fmla="*/ 2 h 10"/>
                    <a:gd name="T6" fmla="*/ 22 w 157"/>
                    <a:gd name="T7" fmla="*/ 5 h 10"/>
                    <a:gd name="T8" fmla="*/ 30 w 157"/>
                    <a:gd name="T9" fmla="*/ 2 h 10"/>
                    <a:gd name="T10" fmla="*/ 38 w 157"/>
                    <a:gd name="T11" fmla="*/ 5 h 10"/>
                    <a:gd name="T12" fmla="*/ 46 w 157"/>
                    <a:gd name="T13" fmla="*/ 2 h 10"/>
                    <a:gd name="T14" fmla="*/ 54 w 157"/>
                    <a:gd name="T15" fmla="*/ 2 h 10"/>
                    <a:gd name="T16" fmla="*/ 62 w 157"/>
                    <a:gd name="T17" fmla="*/ 2 h 10"/>
                    <a:gd name="T18" fmla="*/ 70 w 157"/>
                    <a:gd name="T19" fmla="*/ 5 h 10"/>
                    <a:gd name="T20" fmla="*/ 79 w 157"/>
                    <a:gd name="T21" fmla="*/ 5 h 10"/>
                    <a:gd name="T22" fmla="*/ 87 w 157"/>
                    <a:gd name="T23" fmla="*/ 2 h 10"/>
                    <a:gd name="T24" fmla="*/ 95 w 157"/>
                    <a:gd name="T25" fmla="*/ 2 h 10"/>
                    <a:gd name="T26" fmla="*/ 103 w 157"/>
                    <a:gd name="T27" fmla="*/ 5 h 10"/>
                    <a:gd name="T28" fmla="*/ 111 w 157"/>
                    <a:gd name="T29" fmla="*/ 8 h 10"/>
                    <a:gd name="T30" fmla="*/ 119 w 157"/>
                    <a:gd name="T31" fmla="*/ 10 h 10"/>
                    <a:gd name="T32" fmla="*/ 127 w 157"/>
                    <a:gd name="T33" fmla="*/ 5 h 10"/>
                    <a:gd name="T34" fmla="*/ 133 w 157"/>
                    <a:gd name="T35" fmla="*/ 2 h 10"/>
                    <a:gd name="T36" fmla="*/ 141 w 157"/>
                    <a:gd name="T37" fmla="*/ 5 h 10"/>
                    <a:gd name="T38" fmla="*/ 149 w 157"/>
                    <a:gd name="T39" fmla="*/ 5 h 10"/>
                    <a:gd name="T40" fmla="*/ 157 w 157"/>
                    <a:gd name="T41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7" h="10">
                      <a:moveTo>
                        <a:pt x="0" y="2"/>
                      </a:moveTo>
                      <a:lnTo>
                        <a:pt x="8" y="2"/>
                      </a:lnTo>
                      <a:lnTo>
                        <a:pt x="14" y="2"/>
                      </a:lnTo>
                      <a:lnTo>
                        <a:pt x="22" y="5"/>
                      </a:lnTo>
                      <a:lnTo>
                        <a:pt x="30" y="2"/>
                      </a:lnTo>
                      <a:lnTo>
                        <a:pt x="38" y="5"/>
                      </a:lnTo>
                      <a:lnTo>
                        <a:pt x="46" y="2"/>
                      </a:lnTo>
                      <a:lnTo>
                        <a:pt x="54" y="2"/>
                      </a:lnTo>
                      <a:lnTo>
                        <a:pt x="62" y="2"/>
                      </a:lnTo>
                      <a:lnTo>
                        <a:pt x="70" y="5"/>
                      </a:lnTo>
                      <a:lnTo>
                        <a:pt x="79" y="5"/>
                      </a:lnTo>
                      <a:lnTo>
                        <a:pt x="87" y="2"/>
                      </a:lnTo>
                      <a:lnTo>
                        <a:pt x="95" y="2"/>
                      </a:lnTo>
                      <a:lnTo>
                        <a:pt x="103" y="5"/>
                      </a:lnTo>
                      <a:lnTo>
                        <a:pt x="111" y="8"/>
                      </a:lnTo>
                      <a:lnTo>
                        <a:pt x="119" y="10"/>
                      </a:lnTo>
                      <a:lnTo>
                        <a:pt x="127" y="5"/>
                      </a:lnTo>
                      <a:lnTo>
                        <a:pt x="133" y="2"/>
                      </a:lnTo>
                      <a:lnTo>
                        <a:pt x="141" y="5"/>
                      </a:lnTo>
                      <a:lnTo>
                        <a:pt x="149" y="5"/>
                      </a:lnTo>
                      <a:lnTo>
                        <a:pt x="157" y="0"/>
                      </a:lnTo>
                    </a:path>
                  </a:pathLst>
                </a:custGeom>
                <a:noFill/>
                <a:ln w="0">
                  <a:solidFill>
                    <a:srgbClr val="007E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78" name="Freeform 466"/>
                <p:cNvSpPr>
                  <a:spLocks/>
                </p:cNvSpPr>
                <p:nvPr/>
              </p:nvSpPr>
              <p:spPr bwMode="auto">
                <a:xfrm>
                  <a:off x="1694" y="2150"/>
                  <a:ext cx="1008" cy="122"/>
                </a:xfrm>
                <a:custGeom>
                  <a:avLst/>
                  <a:gdLst>
                    <a:gd name="T0" fmla="*/ 14 w 1008"/>
                    <a:gd name="T1" fmla="*/ 10 h 122"/>
                    <a:gd name="T2" fmla="*/ 38 w 1008"/>
                    <a:gd name="T3" fmla="*/ 0 h 122"/>
                    <a:gd name="T4" fmla="*/ 62 w 1008"/>
                    <a:gd name="T5" fmla="*/ 2 h 122"/>
                    <a:gd name="T6" fmla="*/ 87 w 1008"/>
                    <a:gd name="T7" fmla="*/ 2 h 122"/>
                    <a:gd name="T8" fmla="*/ 111 w 1008"/>
                    <a:gd name="T9" fmla="*/ 5 h 122"/>
                    <a:gd name="T10" fmla="*/ 133 w 1008"/>
                    <a:gd name="T11" fmla="*/ 8 h 122"/>
                    <a:gd name="T12" fmla="*/ 157 w 1008"/>
                    <a:gd name="T13" fmla="*/ 8 h 122"/>
                    <a:gd name="T14" fmla="*/ 182 w 1008"/>
                    <a:gd name="T15" fmla="*/ 19 h 122"/>
                    <a:gd name="T16" fmla="*/ 206 w 1008"/>
                    <a:gd name="T17" fmla="*/ 16 h 122"/>
                    <a:gd name="T18" fmla="*/ 230 w 1008"/>
                    <a:gd name="T19" fmla="*/ 51 h 122"/>
                    <a:gd name="T20" fmla="*/ 252 w 1008"/>
                    <a:gd name="T21" fmla="*/ 67 h 122"/>
                    <a:gd name="T22" fmla="*/ 276 w 1008"/>
                    <a:gd name="T23" fmla="*/ 97 h 122"/>
                    <a:gd name="T24" fmla="*/ 301 w 1008"/>
                    <a:gd name="T25" fmla="*/ 114 h 122"/>
                    <a:gd name="T26" fmla="*/ 325 w 1008"/>
                    <a:gd name="T27" fmla="*/ 116 h 122"/>
                    <a:gd name="T28" fmla="*/ 350 w 1008"/>
                    <a:gd name="T29" fmla="*/ 119 h 122"/>
                    <a:gd name="T30" fmla="*/ 371 w 1008"/>
                    <a:gd name="T31" fmla="*/ 119 h 122"/>
                    <a:gd name="T32" fmla="*/ 396 w 1008"/>
                    <a:gd name="T33" fmla="*/ 119 h 122"/>
                    <a:gd name="T34" fmla="*/ 420 w 1008"/>
                    <a:gd name="T35" fmla="*/ 116 h 122"/>
                    <a:gd name="T36" fmla="*/ 444 w 1008"/>
                    <a:gd name="T37" fmla="*/ 116 h 122"/>
                    <a:gd name="T38" fmla="*/ 469 w 1008"/>
                    <a:gd name="T39" fmla="*/ 111 h 122"/>
                    <a:gd name="T40" fmla="*/ 490 w 1008"/>
                    <a:gd name="T41" fmla="*/ 105 h 122"/>
                    <a:gd name="T42" fmla="*/ 515 w 1008"/>
                    <a:gd name="T43" fmla="*/ 105 h 122"/>
                    <a:gd name="T44" fmla="*/ 539 w 1008"/>
                    <a:gd name="T45" fmla="*/ 122 h 122"/>
                    <a:gd name="T46" fmla="*/ 564 w 1008"/>
                    <a:gd name="T47" fmla="*/ 122 h 122"/>
                    <a:gd name="T48" fmla="*/ 588 w 1008"/>
                    <a:gd name="T49" fmla="*/ 122 h 122"/>
                    <a:gd name="T50" fmla="*/ 610 w 1008"/>
                    <a:gd name="T51" fmla="*/ 119 h 122"/>
                    <a:gd name="T52" fmla="*/ 634 w 1008"/>
                    <a:gd name="T53" fmla="*/ 119 h 122"/>
                    <a:gd name="T54" fmla="*/ 658 w 1008"/>
                    <a:gd name="T55" fmla="*/ 122 h 122"/>
                    <a:gd name="T56" fmla="*/ 683 w 1008"/>
                    <a:gd name="T57" fmla="*/ 119 h 122"/>
                    <a:gd name="T58" fmla="*/ 707 w 1008"/>
                    <a:gd name="T59" fmla="*/ 122 h 122"/>
                    <a:gd name="T60" fmla="*/ 729 w 1008"/>
                    <a:gd name="T61" fmla="*/ 119 h 122"/>
                    <a:gd name="T62" fmla="*/ 753 w 1008"/>
                    <a:gd name="T63" fmla="*/ 119 h 122"/>
                    <a:gd name="T64" fmla="*/ 778 w 1008"/>
                    <a:gd name="T65" fmla="*/ 119 h 122"/>
                    <a:gd name="T66" fmla="*/ 802 w 1008"/>
                    <a:gd name="T67" fmla="*/ 119 h 122"/>
                    <a:gd name="T68" fmla="*/ 826 w 1008"/>
                    <a:gd name="T69" fmla="*/ 122 h 122"/>
                    <a:gd name="T70" fmla="*/ 848 w 1008"/>
                    <a:gd name="T71" fmla="*/ 119 h 122"/>
                    <a:gd name="T72" fmla="*/ 872 w 1008"/>
                    <a:gd name="T73" fmla="*/ 119 h 122"/>
                    <a:gd name="T74" fmla="*/ 897 w 1008"/>
                    <a:gd name="T75" fmla="*/ 119 h 122"/>
                    <a:gd name="T76" fmla="*/ 921 w 1008"/>
                    <a:gd name="T77" fmla="*/ 119 h 122"/>
                    <a:gd name="T78" fmla="*/ 945 w 1008"/>
                    <a:gd name="T79" fmla="*/ 122 h 122"/>
                    <a:gd name="T80" fmla="*/ 967 w 1008"/>
                    <a:gd name="T81" fmla="*/ 122 h 122"/>
                    <a:gd name="T82" fmla="*/ 991 w 1008"/>
                    <a:gd name="T83" fmla="*/ 119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008" h="122">
                      <a:moveTo>
                        <a:pt x="0" y="46"/>
                      </a:moveTo>
                      <a:lnTo>
                        <a:pt x="6" y="24"/>
                      </a:lnTo>
                      <a:lnTo>
                        <a:pt x="14" y="10"/>
                      </a:lnTo>
                      <a:lnTo>
                        <a:pt x="22" y="5"/>
                      </a:lnTo>
                      <a:lnTo>
                        <a:pt x="30" y="0"/>
                      </a:lnTo>
                      <a:lnTo>
                        <a:pt x="38" y="0"/>
                      </a:lnTo>
                      <a:lnTo>
                        <a:pt x="46" y="2"/>
                      </a:lnTo>
                      <a:lnTo>
                        <a:pt x="54" y="2"/>
                      </a:lnTo>
                      <a:lnTo>
                        <a:pt x="62" y="2"/>
                      </a:lnTo>
                      <a:lnTo>
                        <a:pt x="71" y="5"/>
                      </a:lnTo>
                      <a:lnTo>
                        <a:pt x="79" y="2"/>
                      </a:lnTo>
                      <a:lnTo>
                        <a:pt x="87" y="2"/>
                      </a:lnTo>
                      <a:lnTo>
                        <a:pt x="95" y="5"/>
                      </a:lnTo>
                      <a:lnTo>
                        <a:pt x="103" y="8"/>
                      </a:lnTo>
                      <a:lnTo>
                        <a:pt x="111" y="5"/>
                      </a:lnTo>
                      <a:lnTo>
                        <a:pt x="119" y="2"/>
                      </a:lnTo>
                      <a:lnTo>
                        <a:pt x="125" y="5"/>
                      </a:lnTo>
                      <a:lnTo>
                        <a:pt x="133" y="8"/>
                      </a:lnTo>
                      <a:lnTo>
                        <a:pt x="141" y="8"/>
                      </a:lnTo>
                      <a:lnTo>
                        <a:pt x="149" y="8"/>
                      </a:lnTo>
                      <a:lnTo>
                        <a:pt x="157" y="8"/>
                      </a:lnTo>
                      <a:lnTo>
                        <a:pt x="165" y="10"/>
                      </a:lnTo>
                      <a:lnTo>
                        <a:pt x="173" y="16"/>
                      </a:lnTo>
                      <a:lnTo>
                        <a:pt x="182" y="19"/>
                      </a:lnTo>
                      <a:lnTo>
                        <a:pt x="190" y="19"/>
                      </a:lnTo>
                      <a:lnTo>
                        <a:pt x="198" y="13"/>
                      </a:lnTo>
                      <a:lnTo>
                        <a:pt x="206" y="16"/>
                      </a:lnTo>
                      <a:lnTo>
                        <a:pt x="214" y="24"/>
                      </a:lnTo>
                      <a:lnTo>
                        <a:pt x="222" y="38"/>
                      </a:lnTo>
                      <a:lnTo>
                        <a:pt x="230" y="51"/>
                      </a:lnTo>
                      <a:lnTo>
                        <a:pt x="238" y="57"/>
                      </a:lnTo>
                      <a:lnTo>
                        <a:pt x="244" y="62"/>
                      </a:lnTo>
                      <a:lnTo>
                        <a:pt x="252" y="67"/>
                      </a:lnTo>
                      <a:lnTo>
                        <a:pt x="260" y="78"/>
                      </a:lnTo>
                      <a:lnTo>
                        <a:pt x="268" y="92"/>
                      </a:lnTo>
                      <a:lnTo>
                        <a:pt x="276" y="97"/>
                      </a:lnTo>
                      <a:lnTo>
                        <a:pt x="285" y="103"/>
                      </a:lnTo>
                      <a:lnTo>
                        <a:pt x="293" y="108"/>
                      </a:lnTo>
                      <a:lnTo>
                        <a:pt x="301" y="114"/>
                      </a:lnTo>
                      <a:lnTo>
                        <a:pt x="309" y="119"/>
                      </a:lnTo>
                      <a:lnTo>
                        <a:pt x="317" y="119"/>
                      </a:lnTo>
                      <a:lnTo>
                        <a:pt x="325" y="116"/>
                      </a:lnTo>
                      <a:lnTo>
                        <a:pt x="333" y="119"/>
                      </a:lnTo>
                      <a:lnTo>
                        <a:pt x="341" y="119"/>
                      </a:lnTo>
                      <a:lnTo>
                        <a:pt x="350" y="119"/>
                      </a:lnTo>
                      <a:lnTo>
                        <a:pt x="358" y="119"/>
                      </a:lnTo>
                      <a:lnTo>
                        <a:pt x="363" y="119"/>
                      </a:lnTo>
                      <a:lnTo>
                        <a:pt x="371" y="119"/>
                      </a:lnTo>
                      <a:lnTo>
                        <a:pt x="379" y="119"/>
                      </a:lnTo>
                      <a:lnTo>
                        <a:pt x="387" y="119"/>
                      </a:lnTo>
                      <a:lnTo>
                        <a:pt x="396" y="119"/>
                      </a:lnTo>
                      <a:lnTo>
                        <a:pt x="404" y="119"/>
                      </a:lnTo>
                      <a:lnTo>
                        <a:pt x="412" y="119"/>
                      </a:lnTo>
                      <a:lnTo>
                        <a:pt x="420" y="116"/>
                      </a:lnTo>
                      <a:lnTo>
                        <a:pt x="428" y="114"/>
                      </a:lnTo>
                      <a:lnTo>
                        <a:pt x="436" y="116"/>
                      </a:lnTo>
                      <a:lnTo>
                        <a:pt x="444" y="116"/>
                      </a:lnTo>
                      <a:lnTo>
                        <a:pt x="452" y="114"/>
                      </a:lnTo>
                      <a:lnTo>
                        <a:pt x="461" y="111"/>
                      </a:lnTo>
                      <a:lnTo>
                        <a:pt x="469" y="111"/>
                      </a:lnTo>
                      <a:lnTo>
                        <a:pt x="477" y="114"/>
                      </a:lnTo>
                      <a:lnTo>
                        <a:pt x="482" y="111"/>
                      </a:lnTo>
                      <a:lnTo>
                        <a:pt x="490" y="105"/>
                      </a:lnTo>
                      <a:lnTo>
                        <a:pt x="499" y="108"/>
                      </a:lnTo>
                      <a:lnTo>
                        <a:pt x="507" y="108"/>
                      </a:lnTo>
                      <a:lnTo>
                        <a:pt x="515" y="105"/>
                      </a:lnTo>
                      <a:lnTo>
                        <a:pt x="523" y="111"/>
                      </a:lnTo>
                      <a:lnTo>
                        <a:pt x="531" y="119"/>
                      </a:lnTo>
                      <a:lnTo>
                        <a:pt x="539" y="122"/>
                      </a:lnTo>
                      <a:lnTo>
                        <a:pt x="547" y="122"/>
                      </a:lnTo>
                      <a:lnTo>
                        <a:pt x="555" y="122"/>
                      </a:lnTo>
                      <a:lnTo>
                        <a:pt x="564" y="122"/>
                      </a:lnTo>
                      <a:lnTo>
                        <a:pt x="572" y="122"/>
                      </a:lnTo>
                      <a:lnTo>
                        <a:pt x="580" y="122"/>
                      </a:lnTo>
                      <a:lnTo>
                        <a:pt x="588" y="122"/>
                      </a:lnTo>
                      <a:lnTo>
                        <a:pt x="596" y="122"/>
                      </a:lnTo>
                      <a:lnTo>
                        <a:pt x="601" y="119"/>
                      </a:lnTo>
                      <a:lnTo>
                        <a:pt x="610" y="119"/>
                      </a:lnTo>
                      <a:lnTo>
                        <a:pt x="618" y="119"/>
                      </a:lnTo>
                      <a:lnTo>
                        <a:pt x="626" y="119"/>
                      </a:lnTo>
                      <a:lnTo>
                        <a:pt x="634" y="119"/>
                      </a:lnTo>
                      <a:lnTo>
                        <a:pt x="642" y="119"/>
                      </a:lnTo>
                      <a:lnTo>
                        <a:pt x="650" y="122"/>
                      </a:lnTo>
                      <a:lnTo>
                        <a:pt x="658" y="122"/>
                      </a:lnTo>
                      <a:lnTo>
                        <a:pt x="666" y="119"/>
                      </a:lnTo>
                      <a:lnTo>
                        <a:pt x="675" y="119"/>
                      </a:lnTo>
                      <a:lnTo>
                        <a:pt x="683" y="119"/>
                      </a:lnTo>
                      <a:lnTo>
                        <a:pt x="691" y="119"/>
                      </a:lnTo>
                      <a:lnTo>
                        <a:pt x="699" y="119"/>
                      </a:lnTo>
                      <a:lnTo>
                        <a:pt x="707" y="122"/>
                      </a:lnTo>
                      <a:lnTo>
                        <a:pt x="715" y="122"/>
                      </a:lnTo>
                      <a:lnTo>
                        <a:pt x="721" y="122"/>
                      </a:lnTo>
                      <a:lnTo>
                        <a:pt x="729" y="119"/>
                      </a:lnTo>
                      <a:lnTo>
                        <a:pt x="737" y="119"/>
                      </a:lnTo>
                      <a:lnTo>
                        <a:pt x="745" y="119"/>
                      </a:lnTo>
                      <a:lnTo>
                        <a:pt x="753" y="119"/>
                      </a:lnTo>
                      <a:lnTo>
                        <a:pt x="761" y="119"/>
                      </a:lnTo>
                      <a:lnTo>
                        <a:pt x="769" y="119"/>
                      </a:lnTo>
                      <a:lnTo>
                        <a:pt x="778" y="119"/>
                      </a:lnTo>
                      <a:lnTo>
                        <a:pt x="786" y="122"/>
                      </a:lnTo>
                      <a:lnTo>
                        <a:pt x="794" y="122"/>
                      </a:lnTo>
                      <a:lnTo>
                        <a:pt x="802" y="119"/>
                      </a:lnTo>
                      <a:lnTo>
                        <a:pt x="810" y="119"/>
                      </a:lnTo>
                      <a:lnTo>
                        <a:pt x="818" y="119"/>
                      </a:lnTo>
                      <a:lnTo>
                        <a:pt x="826" y="122"/>
                      </a:lnTo>
                      <a:lnTo>
                        <a:pt x="834" y="122"/>
                      </a:lnTo>
                      <a:lnTo>
                        <a:pt x="840" y="119"/>
                      </a:lnTo>
                      <a:lnTo>
                        <a:pt x="848" y="119"/>
                      </a:lnTo>
                      <a:lnTo>
                        <a:pt x="856" y="119"/>
                      </a:lnTo>
                      <a:lnTo>
                        <a:pt x="864" y="119"/>
                      </a:lnTo>
                      <a:lnTo>
                        <a:pt x="872" y="119"/>
                      </a:lnTo>
                      <a:lnTo>
                        <a:pt x="880" y="122"/>
                      </a:lnTo>
                      <a:lnTo>
                        <a:pt x="889" y="122"/>
                      </a:lnTo>
                      <a:lnTo>
                        <a:pt x="897" y="119"/>
                      </a:lnTo>
                      <a:lnTo>
                        <a:pt x="905" y="116"/>
                      </a:lnTo>
                      <a:lnTo>
                        <a:pt x="913" y="114"/>
                      </a:lnTo>
                      <a:lnTo>
                        <a:pt x="921" y="119"/>
                      </a:lnTo>
                      <a:lnTo>
                        <a:pt x="929" y="119"/>
                      </a:lnTo>
                      <a:lnTo>
                        <a:pt x="937" y="122"/>
                      </a:lnTo>
                      <a:lnTo>
                        <a:pt x="945" y="122"/>
                      </a:lnTo>
                      <a:lnTo>
                        <a:pt x="954" y="122"/>
                      </a:lnTo>
                      <a:lnTo>
                        <a:pt x="959" y="122"/>
                      </a:lnTo>
                      <a:lnTo>
                        <a:pt x="967" y="122"/>
                      </a:lnTo>
                      <a:lnTo>
                        <a:pt x="975" y="122"/>
                      </a:lnTo>
                      <a:lnTo>
                        <a:pt x="983" y="119"/>
                      </a:lnTo>
                      <a:lnTo>
                        <a:pt x="991" y="119"/>
                      </a:lnTo>
                      <a:lnTo>
                        <a:pt x="1000" y="119"/>
                      </a:lnTo>
                      <a:lnTo>
                        <a:pt x="1008" y="122"/>
                      </a:lnTo>
                    </a:path>
                  </a:pathLst>
                </a:custGeom>
                <a:noFill/>
                <a:ln w="0">
                  <a:solidFill>
                    <a:srgbClr val="00BEB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79" name="Freeform 467"/>
                <p:cNvSpPr>
                  <a:spLocks/>
                </p:cNvSpPr>
                <p:nvPr/>
              </p:nvSpPr>
              <p:spPr bwMode="auto">
                <a:xfrm>
                  <a:off x="2702" y="2201"/>
                  <a:ext cx="1010" cy="71"/>
                </a:xfrm>
                <a:custGeom>
                  <a:avLst/>
                  <a:gdLst>
                    <a:gd name="T0" fmla="*/ 16 w 1010"/>
                    <a:gd name="T1" fmla="*/ 68 h 71"/>
                    <a:gd name="T2" fmla="*/ 40 w 1010"/>
                    <a:gd name="T3" fmla="*/ 71 h 71"/>
                    <a:gd name="T4" fmla="*/ 65 w 1010"/>
                    <a:gd name="T5" fmla="*/ 68 h 71"/>
                    <a:gd name="T6" fmla="*/ 86 w 1010"/>
                    <a:gd name="T7" fmla="*/ 68 h 71"/>
                    <a:gd name="T8" fmla="*/ 111 w 1010"/>
                    <a:gd name="T9" fmla="*/ 71 h 71"/>
                    <a:gd name="T10" fmla="*/ 135 w 1010"/>
                    <a:gd name="T11" fmla="*/ 71 h 71"/>
                    <a:gd name="T12" fmla="*/ 160 w 1010"/>
                    <a:gd name="T13" fmla="*/ 68 h 71"/>
                    <a:gd name="T14" fmla="*/ 184 w 1010"/>
                    <a:gd name="T15" fmla="*/ 68 h 71"/>
                    <a:gd name="T16" fmla="*/ 206 w 1010"/>
                    <a:gd name="T17" fmla="*/ 68 h 71"/>
                    <a:gd name="T18" fmla="*/ 230 w 1010"/>
                    <a:gd name="T19" fmla="*/ 71 h 71"/>
                    <a:gd name="T20" fmla="*/ 254 w 1010"/>
                    <a:gd name="T21" fmla="*/ 71 h 71"/>
                    <a:gd name="T22" fmla="*/ 279 w 1010"/>
                    <a:gd name="T23" fmla="*/ 68 h 71"/>
                    <a:gd name="T24" fmla="*/ 303 w 1010"/>
                    <a:gd name="T25" fmla="*/ 68 h 71"/>
                    <a:gd name="T26" fmla="*/ 325 w 1010"/>
                    <a:gd name="T27" fmla="*/ 68 h 71"/>
                    <a:gd name="T28" fmla="*/ 349 w 1010"/>
                    <a:gd name="T29" fmla="*/ 71 h 71"/>
                    <a:gd name="T30" fmla="*/ 374 w 1010"/>
                    <a:gd name="T31" fmla="*/ 71 h 71"/>
                    <a:gd name="T32" fmla="*/ 398 w 1010"/>
                    <a:gd name="T33" fmla="*/ 71 h 71"/>
                    <a:gd name="T34" fmla="*/ 422 w 1010"/>
                    <a:gd name="T35" fmla="*/ 71 h 71"/>
                    <a:gd name="T36" fmla="*/ 444 w 1010"/>
                    <a:gd name="T37" fmla="*/ 65 h 71"/>
                    <a:gd name="T38" fmla="*/ 468 w 1010"/>
                    <a:gd name="T39" fmla="*/ 68 h 71"/>
                    <a:gd name="T40" fmla="*/ 493 w 1010"/>
                    <a:gd name="T41" fmla="*/ 68 h 71"/>
                    <a:gd name="T42" fmla="*/ 517 w 1010"/>
                    <a:gd name="T43" fmla="*/ 65 h 71"/>
                    <a:gd name="T44" fmla="*/ 541 w 1010"/>
                    <a:gd name="T45" fmla="*/ 71 h 71"/>
                    <a:gd name="T46" fmla="*/ 563 w 1010"/>
                    <a:gd name="T47" fmla="*/ 71 h 71"/>
                    <a:gd name="T48" fmla="*/ 588 w 1010"/>
                    <a:gd name="T49" fmla="*/ 68 h 71"/>
                    <a:gd name="T50" fmla="*/ 612 w 1010"/>
                    <a:gd name="T51" fmla="*/ 68 h 71"/>
                    <a:gd name="T52" fmla="*/ 636 w 1010"/>
                    <a:gd name="T53" fmla="*/ 71 h 71"/>
                    <a:gd name="T54" fmla="*/ 661 w 1010"/>
                    <a:gd name="T55" fmla="*/ 71 h 71"/>
                    <a:gd name="T56" fmla="*/ 682 w 1010"/>
                    <a:gd name="T57" fmla="*/ 68 h 71"/>
                    <a:gd name="T58" fmla="*/ 707 w 1010"/>
                    <a:gd name="T59" fmla="*/ 60 h 71"/>
                    <a:gd name="T60" fmla="*/ 731 w 1010"/>
                    <a:gd name="T61" fmla="*/ 49 h 71"/>
                    <a:gd name="T62" fmla="*/ 755 w 1010"/>
                    <a:gd name="T63" fmla="*/ 30 h 71"/>
                    <a:gd name="T64" fmla="*/ 780 w 1010"/>
                    <a:gd name="T65" fmla="*/ 16 h 71"/>
                    <a:gd name="T66" fmla="*/ 801 w 1010"/>
                    <a:gd name="T67" fmla="*/ 6 h 71"/>
                    <a:gd name="T68" fmla="*/ 826 w 1010"/>
                    <a:gd name="T69" fmla="*/ 0 h 71"/>
                    <a:gd name="T70" fmla="*/ 850 w 1010"/>
                    <a:gd name="T71" fmla="*/ 0 h 71"/>
                    <a:gd name="T72" fmla="*/ 875 w 1010"/>
                    <a:gd name="T73" fmla="*/ 6 h 71"/>
                    <a:gd name="T74" fmla="*/ 899 w 1010"/>
                    <a:gd name="T75" fmla="*/ 14 h 71"/>
                    <a:gd name="T76" fmla="*/ 921 w 1010"/>
                    <a:gd name="T77" fmla="*/ 25 h 71"/>
                    <a:gd name="T78" fmla="*/ 945 w 1010"/>
                    <a:gd name="T79" fmla="*/ 33 h 71"/>
                    <a:gd name="T80" fmla="*/ 969 w 1010"/>
                    <a:gd name="T81" fmla="*/ 41 h 71"/>
                    <a:gd name="T82" fmla="*/ 994 w 1010"/>
                    <a:gd name="T83" fmla="*/ 52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010" h="71">
                      <a:moveTo>
                        <a:pt x="0" y="71"/>
                      </a:moveTo>
                      <a:lnTo>
                        <a:pt x="8" y="68"/>
                      </a:lnTo>
                      <a:lnTo>
                        <a:pt x="16" y="68"/>
                      </a:lnTo>
                      <a:lnTo>
                        <a:pt x="24" y="68"/>
                      </a:lnTo>
                      <a:lnTo>
                        <a:pt x="32" y="68"/>
                      </a:lnTo>
                      <a:lnTo>
                        <a:pt x="40" y="71"/>
                      </a:lnTo>
                      <a:lnTo>
                        <a:pt x="48" y="68"/>
                      </a:lnTo>
                      <a:lnTo>
                        <a:pt x="57" y="68"/>
                      </a:lnTo>
                      <a:lnTo>
                        <a:pt x="65" y="68"/>
                      </a:lnTo>
                      <a:lnTo>
                        <a:pt x="70" y="68"/>
                      </a:lnTo>
                      <a:lnTo>
                        <a:pt x="78" y="68"/>
                      </a:lnTo>
                      <a:lnTo>
                        <a:pt x="86" y="68"/>
                      </a:lnTo>
                      <a:lnTo>
                        <a:pt x="95" y="71"/>
                      </a:lnTo>
                      <a:lnTo>
                        <a:pt x="103" y="71"/>
                      </a:lnTo>
                      <a:lnTo>
                        <a:pt x="111" y="71"/>
                      </a:lnTo>
                      <a:lnTo>
                        <a:pt x="119" y="71"/>
                      </a:lnTo>
                      <a:lnTo>
                        <a:pt x="127" y="71"/>
                      </a:lnTo>
                      <a:lnTo>
                        <a:pt x="135" y="71"/>
                      </a:lnTo>
                      <a:lnTo>
                        <a:pt x="143" y="71"/>
                      </a:lnTo>
                      <a:lnTo>
                        <a:pt x="151" y="68"/>
                      </a:lnTo>
                      <a:lnTo>
                        <a:pt x="160" y="68"/>
                      </a:lnTo>
                      <a:lnTo>
                        <a:pt x="168" y="65"/>
                      </a:lnTo>
                      <a:lnTo>
                        <a:pt x="176" y="68"/>
                      </a:lnTo>
                      <a:lnTo>
                        <a:pt x="184" y="68"/>
                      </a:lnTo>
                      <a:lnTo>
                        <a:pt x="189" y="68"/>
                      </a:lnTo>
                      <a:lnTo>
                        <a:pt x="197" y="68"/>
                      </a:lnTo>
                      <a:lnTo>
                        <a:pt x="206" y="68"/>
                      </a:lnTo>
                      <a:lnTo>
                        <a:pt x="214" y="65"/>
                      </a:lnTo>
                      <a:lnTo>
                        <a:pt x="222" y="68"/>
                      </a:lnTo>
                      <a:lnTo>
                        <a:pt x="230" y="71"/>
                      </a:lnTo>
                      <a:lnTo>
                        <a:pt x="238" y="71"/>
                      </a:lnTo>
                      <a:lnTo>
                        <a:pt x="246" y="71"/>
                      </a:lnTo>
                      <a:lnTo>
                        <a:pt x="254" y="71"/>
                      </a:lnTo>
                      <a:lnTo>
                        <a:pt x="262" y="71"/>
                      </a:lnTo>
                      <a:lnTo>
                        <a:pt x="271" y="71"/>
                      </a:lnTo>
                      <a:lnTo>
                        <a:pt x="279" y="68"/>
                      </a:lnTo>
                      <a:lnTo>
                        <a:pt x="287" y="65"/>
                      </a:lnTo>
                      <a:lnTo>
                        <a:pt x="295" y="68"/>
                      </a:lnTo>
                      <a:lnTo>
                        <a:pt x="303" y="68"/>
                      </a:lnTo>
                      <a:lnTo>
                        <a:pt x="309" y="65"/>
                      </a:lnTo>
                      <a:lnTo>
                        <a:pt x="317" y="65"/>
                      </a:lnTo>
                      <a:lnTo>
                        <a:pt x="325" y="68"/>
                      </a:lnTo>
                      <a:lnTo>
                        <a:pt x="333" y="68"/>
                      </a:lnTo>
                      <a:lnTo>
                        <a:pt x="341" y="68"/>
                      </a:lnTo>
                      <a:lnTo>
                        <a:pt x="349" y="71"/>
                      </a:lnTo>
                      <a:lnTo>
                        <a:pt x="357" y="71"/>
                      </a:lnTo>
                      <a:lnTo>
                        <a:pt x="365" y="71"/>
                      </a:lnTo>
                      <a:lnTo>
                        <a:pt x="374" y="71"/>
                      </a:lnTo>
                      <a:lnTo>
                        <a:pt x="382" y="71"/>
                      </a:lnTo>
                      <a:lnTo>
                        <a:pt x="390" y="71"/>
                      </a:lnTo>
                      <a:lnTo>
                        <a:pt x="398" y="71"/>
                      </a:lnTo>
                      <a:lnTo>
                        <a:pt x="406" y="71"/>
                      </a:lnTo>
                      <a:lnTo>
                        <a:pt x="414" y="71"/>
                      </a:lnTo>
                      <a:lnTo>
                        <a:pt x="422" y="71"/>
                      </a:lnTo>
                      <a:lnTo>
                        <a:pt x="428" y="71"/>
                      </a:lnTo>
                      <a:lnTo>
                        <a:pt x="436" y="68"/>
                      </a:lnTo>
                      <a:lnTo>
                        <a:pt x="444" y="65"/>
                      </a:lnTo>
                      <a:lnTo>
                        <a:pt x="452" y="68"/>
                      </a:lnTo>
                      <a:lnTo>
                        <a:pt x="460" y="68"/>
                      </a:lnTo>
                      <a:lnTo>
                        <a:pt x="468" y="68"/>
                      </a:lnTo>
                      <a:lnTo>
                        <a:pt x="476" y="65"/>
                      </a:lnTo>
                      <a:lnTo>
                        <a:pt x="485" y="68"/>
                      </a:lnTo>
                      <a:lnTo>
                        <a:pt x="493" y="68"/>
                      </a:lnTo>
                      <a:lnTo>
                        <a:pt x="501" y="65"/>
                      </a:lnTo>
                      <a:lnTo>
                        <a:pt x="509" y="63"/>
                      </a:lnTo>
                      <a:lnTo>
                        <a:pt x="517" y="65"/>
                      </a:lnTo>
                      <a:lnTo>
                        <a:pt x="525" y="68"/>
                      </a:lnTo>
                      <a:lnTo>
                        <a:pt x="533" y="68"/>
                      </a:lnTo>
                      <a:lnTo>
                        <a:pt x="541" y="71"/>
                      </a:lnTo>
                      <a:lnTo>
                        <a:pt x="547" y="71"/>
                      </a:lnTo>
                      <a:lnTo>
                        <a:pt x="555" y="71"/>
                      </a:lnTo>
                      <a:lnTo>
                        <a:pt x="563" y="71"/>
                      </a:lnTo>
                      <a:lnTo>
                        <a:pt x="571" y="68"/>
                      </a:lnTo>
                      <a:lnTo>
                        <a:pt x="579" y="65"/>
                      </a:lnTo>
                      <a:lnTo>
                        <a:pt x="588" y="68"/>
                      </a:lnTo>
                      <a:lnTo>
                        <a:pt x="596" y="71"/>
                      </a:lnTo>
                      <a:lnTo>
                        <a:pt x="604" y="68"/>
                      </a:lnTo>
                      <a:lnTo>
                        <a:pt x="612" y="68"/>
                      </a:lnTo>
                      <a:lnTo>
                        <a:pt x="620" y="68"/>
                      </a:lnTo>
                      <a:lnTo>
                        <a:pt x="628" y="71"/>
                      </a:lnTo>
                      <a:lnTo>
                        <a:pt x="636" y="71"/>
                      </a:lnTo>
                      <a:lnTo>
                        <a:pt x="644" y="71"/>
                      </a:lnTo>
                      <a:lnTo>
                        <a:pt x="653" y="71"/>
                      </a:lnTo>
                      <a:lnTo>
                        <a:pt x="661" y="71"/>
                      </a:lnTo>
                      <a:lnTo>
                        <a:pt x="666" y="68"/>
                      </a:lnTo>
                      <a:lnTo>
                        <a:pt x="674" y="68"/>
                      </a:lnTo>
                      <a:lnTo>
                        <a:pt x="682" y="68"/>
                      </a:lnTo>
                      <a:lnTo>
                        <a:pt x="690" y="68"/>
                      </a:lnTo>
                      <a:lnTo>
                        <a:pt x="699" y="65"/>
                      </a:lnTo>
                      <a:lnTo>
                        <a:pt x="707" y="60"/>
                      </a:lnTo>
                      <a:lnTo>
                        <a:pt x="715" y="57"/>
                      </a:lnTo>
                      <a:lnTo>
                        <a:pt x="723" y="52"/>
                      </a:lnTo>
                      <a:lnTo>
                        <a:pt x="731" y="49"/>
                      </a:lnTo>
                      <a:lnTo>
                        <a:pt x="739" y="44"/>
                      </a:lnTo>
                      <a:lnTo>
                        <a:pt x="747" y="35"/>
                      </a:lnTo>
                      <a:lnTo>
                        <a:pt x="755" y="30"/>
                      </a:lnTo>
                      <a:lnTo>
                        <a:pt x="764" y="25"/>
                      </a:lnTo>
                      <a:lnTo>
                        <a:pt x="772" y="19"/>
                      </a:lnTo>
                      <a:lnTo>
                        <a:pt x="780" y="16"/>
                      </a:lnTo>
                      <a:lnTo>
                        <a:pt x="785" y="16"/>
                      </a:lnTo>
                      <a:lnTo>
                        <a:pt x="793" y="11"/>
                      </a:lnTo>
                      <a:lnTo>
                        <a:pt x="801" y="6"/>
                      </a:lnTo>
                      <a:lnTo>
                        <a:pt x="810" y="3"/>
                      </a:lnTo>
                      <a:lnTo>
                        <a:pt x="818" y="0"/>
                      </a:lnTo>
                      <a:lnTo>
                        <a:pt x="826" y="0"/>
                      </a:lnTo>
                      <a:lnTo>
                        <a:pt x="834" y="0"/>
                      </a:lnTo>
                      <a:lnTo>
                        <a:pt x="842" y="0"/>
                      </a:lnTo>
                      <a:lnTo>
                        <a:pt x="850" y="0"/>
                      </a:lnTo>
                      <a:lnTo>
                        <a:pt x="858" y="3"/>
                      </a:lnTo>
                      <a:lnTo>
                        <a:pt x="866" y="3"/>
                      </a:lnTo>
                      <a:lnTo>
                        <a:pt x="875" y="6"/>
                      </a:lnTo>
                      <a:lnTo>
                        <a:pt x="883" y="6"/>
                      </a:lnTo>
                      <a:lnTo>
                        <a:pt x="891" y="8"/>
                      </a:lnTo>
                      <a:lnTo>
                        <a:pt x="899" y="14"/>
                      </a:lnTo>
                      <a:lnTo>
                        <a:pt x="904" y="16"/>
                      </a:lnTo>
                      <a:lnTo>
                        <a:pt x="913" y="22"/>
                      </a:lnTo>
                      <a:lnTo>
                        <a:pt x="921" y="25"/>
                      </a:lnTo>
                      <a:lnTo>
                        <a:pt x="929" y="27"/>
                      </a:lnTo>
                      <a:lnTo>
                        <a:pt x="937" y="33"/>
                      </a:lnTo>
                      <a:lnTo>
                        <a:pt x="945" y="33"/>
                      </a:lnTo>
                      <a:lnTo>
                        <a:pt x="953" y="38"/>
                      </a:lnTo>
                      <a:lnTo>
                        <a:pt x="961" y="41"/>
                      </a:lnTo>
                      <a:lnTo>
                        <a:pt x="969" y="41"/>
                      </a:lnTo>
                      <a:lnTo>
                        <a:pt x="978" y="46"/>
                      </a:lnTo>
                      <a:lnTo>
                        <a:pt x="986" y="49"/>
                      </a:lnTo>
                      <a:lnTo>
                        <a:pt x="994" y="52"/>
                      </a:lnTo>
                      <a:lnTo>
                        <a:pt x="1002" y="54"/>
                      </a:lnTo>
                      <a:lnTo>
                        <a:pt x="1010" y="57"/>
                      </a:lnTo>
                    </a:path>
                  </a:pathLst>
                </a:custGeom>
                <a:noFill/>
                <a:ln w="0">
                  <a:solidFill>
                    <a:srgbClr val="00BEB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80" name="Freeform 468"/>
                <p:cNvSpPr>
                  <a:spLocks/>
                </p:cNvSpPr>
                <p:nvPr/>
              </p:nvSpPr>
              <p:spPr bwMode="auto">
                <a:xfrm>
                  <a:off x="3712" y="2258"/>
                  <a:ext cx="157" cy="11"/>
                </a:xfrm>
                <a:custGeom>
                  <a:avLst/>
                  <a:gdLst>
                    <a:gd name="T0" fmla="*/ 0 w 157"/>
                    <a:gd name="T1" fmla="*/ 0 h 11"/>
                    <a:gd name="T2" fmla="*/ 8 w 157"/>
                    <a:gd name="T3" fmla="*/ 3 h 11"/>
                    <a:gd name="T4" fmla="*/ 14 w 157"/>
                    <a:gd name="T5" fmla="*/ 8 h 11"/>
                    <a:gd name="T6" fmla="*/ 22 w 157"/>
                    <a:gd name="T7" fmla="*/ 8 h 11"/>
                    <a:gd name="T8" fmla="*/ 30 w 157"/>
                    <a:gd name="T9" fmla="*/ 8 h 11"/>
                    <a:gd name="T10" fmla="*/ 38 w 157"/>
                    <a:gd name="T11" fmla="*/ 6 h 11"/>
                    <a:gd name="T12" fmla="*/ 46 w 157"/>
                    <a:gd name="T13" fmla="*/ 8 h 11"/>
                    <a:gd name="T14" fmla="*/ 54 w 157"/>
                    <a:gd name="T15" fmla="*/ 8 h 11"/>
                    <a:gd name="T16" fmla="*/ 62 w 157"/>
                    <a:gd name="T17" fmla="*/ 8 h 11"/>
                    <a:gd name="T18" fmla="*/ 70 w 157"/>
                    <a:gd name="T19" fmla="*/ 6 h 11"/>
                    <a:gd name="T20" fmla="*/ 79 w 157"/>
                    <a:gd name="T21" fmla="*/ 6 h 11"/>
                    <a:gd name="T22" fmla="*/ 87 w 157"/>
                    <a:gd name="T23" fmla="*/ 8 h 11"/>
                    <a:gd name="T24" fmla="*/ 95 w 157"/>
                    <a:gd name="T25" fmla="*/ 8 h 11"/>
                    <a:gd name="T26" fmla="*/ 103 w 157"/>
                    <a:gd name="T27" fmla="*/ 11 h 11"/>
                    <a:gd name="T28" fmla="*/ 111 w 157"/>
                    <a:gd name="T29" fmla="*/ 11 h 11"/>
                    <a:gd name="T30" fmla="*/ 119 w 157"/>
                    <a:gd name="T31" fmla="*/ 11 h 11"/>
                    <a:gd name="T32" fmla="*/ 127 w 157"/>
                    <a:gd name="T33" fmla="*/ 11 h 11"/>
                    <a:gd name="T34" fmla="*/ 133 w 157"/>
                    <a:gd name="T35" fmla="*/ 11 h 11"/>
                    <a:gd name="T36" fmla="*/ 141 w 157"/>
                    <a:gd name="T37" fmla="*/ 11 h 11"/>
                    <a:gd name="T38" fmla="*/ 149 w 157"/>
                    <a:gd name="T39" fmla="*/ 8 h 11"/>
                    <a:gd name="T40" fmla="*/ 157 w 157"/>
                    <a:gd name="T41" fmla="*/ 8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7" h="11">
                      <a:moveTo>
                        <a:pt x="0" y="0"/>
                      </a:moveTo>
                      <a:lnTo>
                        <a:pt x="8" y="3"/>
                      </a:lnTo>
                      <a:lnTo>
                        <a:pt x="14" y="8"/>
                      </a:lnTo>
                      <a:lnTo>
                        <a:pt x="22" y="8"/>
                      </a:lnTo>
                      <a:lnTo>
                        <a:pt x="30" y="8"/>
                      </a:lnTo>
                      <a:lnTo>
                        <a:pt x="38" y="6"/>
                      </a:lnTo>
                      <a:lnTo>
                        <a:pt x="46" y="8"/>
                      </a:lnTo>
                      <a:lnTo>
                        <a:pt x="54" y="8"/>
                      </a:lnTo>
                      <a:lnTo>
                        <a:pt x="62" y="8"/>
                      </a:lnTo>
                      <a:lnTo>
                        <a:pt x="70" y="6"/>
                      </a:lnTo>
                      <a:lnTo>
                        <a:pt x="79" y="6"/>
                      </a:lnTo>
                      <a:lnTo>
                        <a:pt x="87" y="8"/>
                      </a:lnTo>
                      <a:lnTo>
                        <a:pt x="95" y="8"/>
                      </a:lnTo>
                      <a:lnTo>
                        <a:pt x="103" y="11"/>
                      </a:lnTo>
                      <a:lnTo>
                        <a:pt x="111" y="11"/>
                      </a:lnTo>
                      <a:lnTo>
                        <a:pt x="119" y="11"/>
                      </a:lnTo>
                      <a:lnTo>
                        <a:pt x="127" y="11"/>
                      </a:lnTo>
                      <a:lnTo>
                        <a:pt x="133" y="11"/>
                      </a:lnTo>
                      <a:lnTo>
                        <a:pt x="141" y="11"/>
                      </a:lnTo>
                      <a:lnTo>
                        <a:pt x="149" y="8"/>
                      </a:lnTo>
                      <a:lnTo>
                        <a:pt x="157" y="8"/>
                      </a:lnTo>
                    </a:path>
                  </a:pathLst>
                </a:custGeom>
                <a:noFill/>
                <a:ln w="0">
                  <a:solidFill>
                    <a:srgbClr val="00BEB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81" name="Freeform 469"/>
                <p:cNvSpPr>
                  <a:spLocks/>
                </p:cNvSpPr>
                <p:nvPr/>
              </p:nvSpPr>
              <p:spPr bwMode="auto">
                <a:xfrm>
                  <a:off x="1694" y="1984"/>
                  <a:ext cx="1008" cy="280"/>
                </a:xfrm>
                <a:custGeom>
                  <a:avLst/>
                  <a:gdLst>
                    <a:gd name="T0" fmla="*/ 14 w 1008"/>
                    <a:gd name="T1" fmla="*/ 277 h 280"/>
                    <a:gd name="T2" fmla="*/ 38 w 1008"/>
                    <a:gd name="T3" fmla="*/ 277 h 280"/>
                    <a:gd name="T4" fmla="*/ 62 w 1008"/>
                    <a:gd name="T5" fmla="*/ 277 h 280"/>
                    <a:gd name="T6" fmla="*/ 87 w 1008"/>
                    <a:gd name="T7" fmla="*/ 277 h 280"/>
                    <a:gd name="T8" fmla="*/ 111 w 1008"/>
                    <a:gd name="T9" fmla="*/ 277 h 280"/>
                    <a:gd name="T10" fmla="*/ 133 w 1008"/>
                    <a:gd name="T11" fmla="*/ 277 h 280"/>
                    <a:gd name="T12" fmla="*/ 157 w 1008"/>
                    <a:gd name="T13" fmla="*/ 277 h 280"/>
                    <a:gd name="T14" fmla="*/ 182 w 1008"/>
                    <a:gd name="T15" fmla="*/ 277 h 280"/>
                    <a:gd name="T16" fmla="*/ 206 w 1008"/>
                    <a:gd name="T17" fmla="*/ 274 h 280"/>
                    <a:gd name="T18" fmla="*/ 230 w 1008"/>
                    <a:gd name="T19" fmla="*/ 277 h 280"/>
                    <a:gd name="T20" fmla="*/ 252 w 1008"/>
                    <a:gd name="T21" fmla="*/ 277 h 280"/>
                    <a:gd name="T22" fmla="*/ 276 w 1008"/>
                    <a:gd name="T23" fmla="*/ 274 h 280"/>
                    <a:gd name="T24" fmla="*/ 301 w 1008"/>
                    <a:gd name="T25" fmla="*/ 274 h 280"/>
                    <a:gd name="T26" fmla="*/ 325 w 1008"/>
                    <a:gd name="T27" fmla="*/ 274 h 280"/>
                    <a:gd name="T28" fmla="*/ 350 w 1008"/>
                    <a:gd name="T29" fmla="*/ 271 h 280"/>
                    <a:gd name="T30" fmla="*/ 371 w 1008"/>
                    <a:gd name="T31" fmla="*/ 271 h 280"/>
                    <a:gd name="T32" fmla="*/ 396 w 1008"/>
                    <a:gd name="T33" fmla="*/ 266 h 280"/>
                    <a:gd name="T34" fmla="*/ 420 w 1008"/>
                    <a:gd name="T35" fmla="*/ 242 h 280"/>
                    <a:gd name="T36" fmla="*/ 444 w 1008"/>
                    <a:gd name="T37" fmla="*/ 171 h 280"/>
                    <a:gd name="T38" fmla="*/ 469 w 1008"/>
                    <a:gd name="T39" fmla="*/ 52 h 280"/>
                    <a:gd name="T40" fmla="*/ 490 w 1008"/>
                    <a:gd name="T41" fmla="*/ 0 h 280"/>
                    <a:gd name="T42" fmla="*/ 515 w 1008"/>
                    <a:gd name="T43" fmla="*/ 87 h 280"/>
                    <a:gd name="T44" fmla="*/ 539 w 1008"/>
                    <a:gd name="T45" fmla="*/ 171 h 280"/>
                    <a:gd name="T46" fmla="*/ 564 w 1008"/>
                    <a:gd name="T47" fmla="*/ 209 h 280"/>
                    <a:gd name="T48" fmla="*/ 588 w 1008"/>
                    <a:gd name="T49" fmla="*/ 236 h 280"/>
                    <a:gd name="T50" fmla="*/ 610 w 1008"/>
                    <a:gd name="T51" fmla="*/ 261 h 280"/>
                    <a:gd name="T52" fmla="*/ 634 w 1008"/>
                    <a:gd name="T53" fmla="*/ 269 h 280"/>
                    <a:gd name="T54" fmla="*/ 658 w 1008"/>
                    <a:gd name="T55" fmla="*/ 271 h 280"/>
                    <a:gd name="T56" fmla="*/ 683 w 1008"/>
                    <a:gd name="T57" fmla="*/ 271 h 280"/>
                    <a:gd name="T58" fmla="*/ 707 w 1008"/>
                    <a:gd name="T59" fmla="*/ 274 h 280"/>
                    <a:gd name="T60" fmla="*/ 729 w 1008"/>
                    <a:gd name="T61" fmla="*/ 274 h 280"/>
                    <a:gd name="T62" fmla="*/ 753 w 1008"/>
                    <a:gd name="T63" fmla="*/ 274 h 280"/>
                    <a:gd name="T64" fmla="*/ 778 w 1008"/>
                    <a:gd name="T65" fmla="*/ 274 h 280"/>
                    <a:gd name="T66" fmla="*/ 802 w 1008"/>
                    <a:gd name="T67" fmla="*/ 274 h 280"/>
                    <a:gd name="T68" fmla="*/ 826 w 1008"/>
                    <a:gd name="T69" fmla="*/ 274 h 280"/>
                    <a:gd name="T70" fmla="*/ 848 w 1008"/>
                    <a:gd name="T71" fmla="*/ 271 h 280"/>
                    <a:gd name="T72" fmla="*/ 872 w 1008"/>
                    <a:gd name="T73" fmla="*/ 274 h 280"/>
                    <a:gd name="T74" fmla="*/ 897 w 1008"/>
                    <a:gd name="T75" fmla="*/ 274 h 280"/>
                    <a:gd name="T76" fmla="*/ 921 w 1008"/>
                    <a:gd name="T77" fmla="*/ 274 h 280"/>
                    <a:gd name="T78" fmla="*/ 945 w 1008"/>
                    <a:gd name="T79" fmla="*/ 274 h 280"/>
                    <a:gd name="T80" fmla="*/ 967 w 1008"/>
                    <a:gd name="T81" fmla="*/ 277 h 280"/>
                    <a:gd name="T82" fmla="*/ 991 w 1008"/>
                    <a:gd name="T83" fmla="*/ 274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008" h="280">
                      <a:moveTo>
                        <a:pt x="0" y="280"/>
                      </a:moveTo>
                      <a:lnTo>
                        <a:pt x="6" y="280"/>
                      </a:lnTo>
                      <a:lnTo>
                        <a:pt x="14" y="277"/>
                      </a:lnTo>
                      <a:lnTo>
                        <a:pt x="22" y="277"/>
                      </a:lnTo>
                      <a:lnTo>
                        <a:pt x="30" y="277"/>
                      </a:lnTo>
                      <a:lnTo>
                        <a:pt x="38" y="277"/>
                      </a:lnTo>
                      <a:lnTo>
                        <a:pt x="46" y="277"/>
                      </a:lnTo>
                      <a:lnTo>
                        <a:pt x="54" y="277"/>
                      </a:lnTo>
                      <a:lnTo>
                        <a:pt x="62" y="277"/>
                      </a:lnTo>
                      <a:lnTo>
                        <a:pt x="71" y="274"/>
                      </a:lnTo>
                      <a:lnTo>
                        <a:pt x="79" y="277"/>
                      </a:lnTo>
                      <a:lnTo>
                        <a:pt x="87" y="277"/>
                      </a:lnTo>
                      <a:lnTo>
                        <a:pt x="95" y="277"/>
                      </a:lnTo>
                      <a:lnTo>
                        <a:pt x="103" y="277"/>
                      </a:lnTo>
                      <a:lnTo>
                        <a:pt x="111" y="277"/>
                      </a:lnTo>
                      <a:lnTo>
                        <a:pt x="119" y="277"/>
                      </a:lnTo>
                      <a:lnTo>
                        <a:pt x="125" y="277"/>
                      </a:lnTo>
                      <a:lnTo>
                        <a:pt x="133" y="277"/>
                      </a:lnTo>
                      <a:lnTo>
                        <a:pt x="141" y="277"/>
                      </a:lnTo>
                      <a:lnTo>
                        <a:pt x="149" y="277"/>
                      </a:lnTo>
                      <a:lnTo>
                        <a:pt x="157" y="277"/>
                      </a:lnTo>
                      <a:lnTo>
                        <a:pt x="165" y="274"/>
                      </a:lnTo>
                      <a:lnTo>
                        <a:pt x="173" y="277"/>
                      </a:lnTo>
                      <a:lnTo>
                        <a:pt x="182" y="277"/>
                      </a:lnTo>
                      <a:lnTo>
                        <a:pt x="190" y="277"/>
                      </a:lnTo>
                      <a:lnTo>
                        <a:pt x="198" y="277"/>
                      </a:lnTo>
                      <a:lnTo>
                        <a:pt x="206" y="274"/>
                      </a:lnTo>
                      <a:lnTo>
                        <a:pt x="214" y="277"/>
                      </a:lnTo>
                      <a:lnTo>
                        <a:pt x="222" y="277"/>
                      </a:lnTo>
                      <a:lnTo>
                        <a:pt x="230" y="277"/>
                      </a:lnTo>
                      <a:lnTo>
                        <a:pt x="238" y="277"/>
                      </a:lnTo>
                      <a:lnTo>
                        <a:pt x="244" y="277"/>
                      </a:lnTo>
                      <a:lnTo>
                        <a:pt x="252" y="277"/>
                      </a:lnTo>
                      <a:lnTo>
                        <a:pt x="260" y="274"/>
                      </a:lnTo>
                      <a:lnTo>
                        <a:pt x="268" y="274"/>
                      </a:lnTo>
                      <a:lnTo>
                        <a:pt x="276" y="274"/>
                      </a:lnTo>
                      <a:lnTo>
                        <a:pt x="285" y="274"/>
                      </a:lnTo>
                      <a:lnTo>
                        <a:pt x="293" y="274"/>
                      </a:lnTo>
                      <a:lnTo>
                        <a:pt x="301" y="274"/>
                      </a:lnTo>
                      <a:lnTo>
                        <a:pt x="309" y="274"/>
                      </a:lnTo>
                      <a:lnTo>
                        <a:pt x="317" y="274"/>
                      </a:lnTo>
                      <a:lnTo>
                        <a:pt x="325" y="274"/>
                      </a:lnTo>
                      <a:lnTo>
                        <a:pt x="333" y="274"/>
                      </a:lnTo>
                      <a:lnTo>
                        <a:pt x="341" y="274"/>
                      </a:lnTo>
                      <a:lnTo>
                        <a:pt x="350" y="271"/>
                      </a:lnTo>
                      <a:lnTo>
                        <a:pt x="358" y="271"/>
                      </a:lnTo>
                      <a:lnTo>
                        <a:pt x="363" y="271"/>
                      </a:lnTo>
                      <a:lnTo>
                        <a:pt x="371" y="271"/>
                      </a:lnTo>
                      <a:lnTo>
                        <a:pt x="379" y="271"/>
                      </a:lnTo>
                      <a:lnTo>
                        <a:pt x="387" y="269"/>
                      </a:lnTo>
                      <a:lnTo>
                        <a:pt x="396" y="266"/>
                      </a:lnTo>
                      <a:lnTo>
                        <a:pt x="404" y="261"/>
                      </a:lnTo>
                      <a:lnTo>
                        <a:pt x="412" y="252"/>
                      </a:lnTo>
                      <a:lnTo>
                        <a:pt x="420" y="242"/>
                      </a:lnTo>
                      <a:lnTo>
                        <a:pt x="428" y="225"/>
                      </a:lnTo>
                      <a:lnTo>
                        <a:pt x="436" y="204"/>
                      </a:lnTo>
                      <a:lnTo>
                        <a:pt x="444" y="171"/>
                      </a:lnTo>
                      <a:lnTo>
                        <a:pt x="452" y="130"/>
                      </a:lnTo>
                      <a:lnTo>
                        <a:pt x="461" y="90"/>
                      </a:lnTo>
                      <a:lnTo>
                        <a:pt x="469" y="52"/>
                      </a:lnTo>
                      <a:lnTo>
                        <a:pt x="477" y="19"/>
                      </a:lnTo>
                      <a:lnTo>
                        <a:pt x="482" y="0"/>
                      </a:lnTo>
                      <a:lnTo>
                        <a:pt x="490" y="0"/>
                      </a:lnTo>
                      <a:lnTo>
                        <a:pt x="499" y="19"/>
                      </a:lnTo>
                      <a:lnTo>
                        <a:pt x="507" y="52"/>
                      </a:lnTo>
                      <a:lnTo>
                        <a:pt x="515" y="87"/>
                      </a:lnTo>
                      <a:lnTo>
                        <a:pt x="523" y="120"/>
                      </a:lnTo>
                      <a:lnTo>
                        <a:pt x="531" y="147"/>
                      </a:lnTo>
                      <a:lnTo>
                        <a:pt x="539" y="171"/>
                      </a:lnTo>
                      <a:lnTo>
                        <a:pt x="547" y="190"/>
                      </a:lnTo>
                      <a:lnTo>
                        <a:pt x="555" y="201"/>
                      </a:lnTo>
                      <a:lnTo>
                        <a:pt x="564" y="209"/>
                      </a:lnTo>
                      <a:lnTo>
                        <a:pt x="572" y="217"/>
                      </a:lnTo>
                      <a:lnTo>
                        <a:pt x="580" y="225"/>
                      </a:lnTo>
                      <a:lnTo>
                        <a:pt x="588" y="236"/>
                      </a:lnTo>
                      <a:lnTo>
                        <a:pt x="596" y="247"/>
                      </a:lnTo>
                      <a:lnTo>
                        <a:pt x="601" y="255"/>
                      </a:lnTo>
                      <a:lnTo>
                        <a:pt x="610" y="261"/>
                      </a:lnTo>
                      <a:lnTo>
                        <a:pt x="618" y="266"/>
                      </a:lnTo>
                      <a:lnTo>
                        <a:pt x="626" y="266"/>
                      </a:lnTo>
                      <a:lnTo>
                        <a:pt x="634" y="269"/>
                      </a:lnTo>
                      <a:lnTo>
                        <a:pt x="642" y="269"/>
                      </a:lnTo>
                      <a:lnTo>
                        <a:pt x="650" y="271"/>
                      </a:lnTo>
                      <a:lnTo>
                        <a:pt x="658" y="271"/>
                      </a:lnTo>
                      <a:lnTo>
                        <a:pt x="666" y="271"/>
                      </a:lnTo>
                      <a:lnTo>
                        <a:pt x="675" y="271"/>
                      </a:lnTo>
                      <a:lnTo>
                        <a:pt x="683" y="271"/>
                      </a:lnTo>
                      <a:lnTo>
                        <a:pt x="691" y="274"/>
                      </a:lnTo>
                      <a:lnTo>
                        <a:pt x="699" y="274"/>
                      </a:lnTo>
                      <a:lnTo>
                        <a:pt x="707" y="274"/>
                      </a:lnTo>
                      <a:lnTo>
                        <a:pt x="715" y="274"/>
                      </a:lnTo>
                      <a:lnTo>
                        <a:pt x="721" y="274"/>
                      </a:lnTo>
                      <a:lnTo>
                        <a:pt x="729" y="274"/>
                      </a:lnTo>
                      <a:lnTo>
                        <a:pt x="737" y="274"/>
                      </a:lnTo>
                      <a:lnTo>
                        <a:pt x="745" y="274"/>
                      </a:lnTo>
                      <a:lnTo>
                        <a:pt x="753" y="274"/>
                      </a:lnTo>
                      <a:lnTo>
                        <a:pt x="761" y="274"/>
                      </a:lnTo>
                      <a:lnTo>
                        <a:pt x="769" y="274"/>
                      </a:lnTo>
                      <a:lnTo>
                        <a:pt x="778" y="274"/>
                      </a:lnTo>
                      <a:lnTo>
                        <a:pt x="786" y="274"/>
                      </a:lnTo>
                      <a:lnTo>
                        <a:pt x="794" y="274"/>
                      </a:lnTo>
                      <a:lnTo>
                        <a:pt x="802" y="274"/>
                      </a:lnTo>
                      <a:lnTo>
                        <a:pt x="810" y="274"/>
                      </a:lnTo>
                      <a:lnTo>
                        <a:pt x="818" y="274"/>
                      </a:lnTo>
                      <a:lnTo>
                        <a:pt x="826" y="274"/>
                      </a:lnTo>
                      <a:lnTo>
                        <a:pt x="834" y="274"/>
                      </a:lnTo>
                      <a:lnTo>
                        <a:pt x="840" y="274"/>
                      </a:lnTo>
                      <a:lnTo>
                        <a:pt x="848" y="271"/>
                      </a:lnTo>
                      <a:lnTo>
                        <a:pt x="856" y="274"/>
                      </a:lnTo>
                      <a:lnTo>
                        <a:pt x="864" y="274"/>
                      </a:lnTo>
                      <a:lnTo>
                        <a:pt x="872" y="274"/>
                      </a:lnTo>
                      <a:lnTo>
                        <a:pt x="880" y="274"/>
                      </a:lnTo>
                      <a:lnTo>
                        <a:pt x="889" y="274"/>
                      </a:lnTo>
                      <a:lnTo>
                        <a:pt x="897" y="274"/>
                      </a:lnTo>
                      <a:lnTo>
                        <a:pt x="905" y="274"/>
                      </a:lnTo>
                      <a:lnTo>
                        <a:pt x="913" y="274"/>
                      </a:lnTo>
                      <a:lnTo>
                        <a:pt x="921" y="274"/>
                      </a:lnTo>
                      <a:lnTo>
                        <a:pt x="929" y="277"/>
                      </a:lnTo>
                      <a:lnTo>
                        <a:pt x="937" y="274"/>
                      </a:lnTo>
                      <a:lnTo>
                        <a:pt x="945" y="274"/>
                      </a:lnTo>
                      <a:lnTo>
                        <a:pt x="954" y="274"/>
                      </a:lnTo>
                      <a:lnTo>
                        <a:pt x="959" y="277"/>
                      </a:lnTo>
                      <a:lnTo>
                        <a:pt x="967" y="277"/>
                      </a:lnTo>
                      <a:lnTo>
                        <a:pt x="975" y="274"/>
                      </a:lnTo>
                      <a:lnTo>
                        <a:pt x="983" y="274"/>
                      </a:lnTo>
                      <a:lnTo>
                        <a:pt x="991" y="274"/>
                      </a:lnTo>
                      <a:lnTo>
                        <a:pt x="1000" y="274"/>
                      </a:lnTo>
                      <a:lnTo>
                        <a:pt x="1008" y="27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82" name="Freeform 470"/>
                <p:cNvSpPr>
                  <a:spLocks/>
                </p:cNvSpPr>
                <p:nvPr/>
              </p:nvSpPr>
              <p:spPr bwMode="auto">
                <a:xfrm>
                  <a:off x="2702" y="2079"/>
                  <a:ext cx="1010" cy="187"/>
                </a:xfrm>
                <a:custGeom>
                  <a:avLst/>
                  <a:gdLst>
                    <a:gd name="T0" fmla="*/ 16 w 1010"/>
                    <a:gd name="T1" fmla="*/ 176 h 187"/>
                    <a:gd name="T2" fmla="*/ 40 w 1010"/>
                    <a:gd name="T3" fmla="*/ 179 h 187"/>
                    <a:gd name="T4" fmla="*/ 65 w 1010"/>
                    <a:gd name="T5" fmla="*/ 179 h 187"/>
                    <a:gd name="T6" fmla="*/ 86 w 1010"/>
                    <a:gd name="T7" fmla="*/ 179 h 187"/>
                    <a:gd name="T8" fmla="*/ 111 w 1010"/>
                    <a:gd name="T9" fmla="*/ 179 h 187"/>
                    <a:gd name="T10" fmla="*/ 135 w 1010"/>
                    <a:gd name="T11" fmla="*/ 179 h 187"/>
                    <a:gd name="T12" fmla="*/ 160 w 1010"/>
                    <a:gd name="T13" fmla="*/ 179 h 187"/>
                    <a:gd name="T14" fmla="*/ 184 w 1010"/>
                    <a:gd name="T15" fmla="*/ 179 h 187"/>
                    <a:gd name="T16" fmla="*/ 206 w 1010"/>
                    <a:gd name="T17" fmla="*/ 179 h 187"/>
                    <a:gd name="T18" fmla="*/ 230 w 1010"/>
                    <a:gd name="T19" fmla="*/ 179 h 187"/>
                    <a:gd name="T20" fmla="*/ 254 w 1010"/>
                    <a:gd name="T21" fmla="*/ 179 h 187"/>
                    <a:gd name="T22" fmla="*/ 279 w 1010"/>
                    <a:gd name="T23" fmla="*/ 179 h 187"/>
                    <a:gd name="T24" fmla="*/ 303 w 1010"/>
                    <a:gd name="T25" fmla="*/ 179 h 187"/>
                    <a:gd name="T26" fmla="*/ 325 w 1010"/>
                    <a:gd name="T27" fmla="*/ 179 h 187"/>
                    <a:gd name="T28" fmla="*/ 349 w 1010"/>
                    <a:gd name="T29" fmla="*/ 179 h 187"/>
                    <a:gd name="T30" fmla="*/ 374 w 1010"/>
                    <a:gd name="T31" fmla="*/ 182 h 187"/>
                    <a:gd name="T32" fmla="*/ 398 w 1010"/>
                    <a:gd name="T33" fmla="*/ 179 h 187"/>
                    <a:gd name="T34" fmla="*/ 422 w 1010"/>
                    <a:gd name="T35" fmla="*/ 176 h 187"/>
                    <a:gd name="T36" fmla="*/ 444 w 1010"/>
                    <a:gd name="T37" fmla="*/ 166 h 187"/>
                    <a:gd name="T38" fmla="*/ 468 w 1010"/>
                    <a:gd name="T39" fmla="*/ 136 h 187"/>
                    <a:gd name="T40" fmla="*/ 493 w 1010"/>
                    <a:gd name="T41" fmla="*/ 79 h 187"/>
                    <a:gd name="T42" fmla="*/ 517 w 1010"/>
                    <a:gd name="T43" fmla="*/ 19 h 187"/>
                    <a:gd name="T44" fmla="*/ 541 w 1010"/>
                    <a:gd name="T45" fmla="*/ 0 h 187"/>
                    <a:gd name="T46" fmla="*/ 563 w 1010"/>
                    <a:gd name="T47" fmla="*/ 16 h 187"/>
                    <a:gd name="T48" fmla="*/ 588 w 1010"/>
                    <a:gd name="T49" fmla="*/ 68 h 187"/>
                    <a:gd name="T50" fmla="*/ 612 w 1010"/>
                    <a:gd name="T51" fmla="*/ 117 h 187"/>
                    <a:gd name="T52" fmla="*/ 636 w 1010"/>
                    <a:gd name="T53" fmla="*/ 147 h 187"/>
                    <a:gd name="T54" fmla="*/ 661 w 1010"/>
                    <a:gd name="T55" fmla="*/ 166 h 187"/>
                    <a:gd name="T56" fmla="*/ 682 w 1010"/>
                    <a:gd name="T57" fmla="*/ 174 h 187"/>
                    <a:gd name="T58" fmla="*/ 707 w 1010"/>
                    <a:gd name="T59" fmla="*/ 182 h 187"/>
                    <a:gd name="T60" fmla="*/ 731 w 1010"/>
                    <a:gd name="T61" fmla="*/ 182 h 187"/>
                    <a:gd name="T62" fmla="*/ 755 w 1010"/>
                    <a:gd name="T63" fmla="*/ 185 h 187"/>
                    <a:gd name="T64" fmla="*/ 780 w 1010"/>
                    <a:gd name="T65" fmla="*/ 187 h 187"/>
                    <a:gd name="T66" fmla="*/ 801 w 1010"/>
                    <a:gd name="T67" fmla="*/ 187 h 187"/>
                    <a:gd name="T68" fmla="*/ 826 w 1010"/>
                    <a:gd name="T69" fmla="*/ 187 h 187"/>
                    <a:gd name="T70" fmla="*/ 850 w 1010"/>
                    <a:gd name="T71" fmla="*/ 187 h 187"/>
                    <a:gd name="T72" fmla="*/ 875 w 1010"/>
                    <a:gd name="T73" fmla="*/ 187 h 187"/>
                    <a:gd name="T74" fmla="*/ 899 w 1010"/>
                    <a:gd name="T75" fmla="*/ 187 h 187"/>
                    <a:gd name="T76" fmla="*/ 921 w 1010"/>
                    <a:gd name="T77" fmla="*/ 187 h 187"/>
                    <a:gd name="T78" fmla="*/ 945 w 1010"/>
                    <a:gd name="T79" fmla="*/ 187 h 187"/>
                    <a:gd name="T80" fmla="*/ 969 w 1010"/>
                    <a:gd name="T81" fmla="*/ 187 h 187"/>
                    <a:gd name="T82" fmla="*/ 994 w 1010"/>
                    <a:gd name="T83" fmla="*/ 187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010" h="187">
                      <a:moveTo>
                        <a:pt x="0" y="179"/>
                      </a:moveTo>
                      <a:lnTo>
                        <a:pt x="8" y="176"/>
                      </a:lnTo>
                      <a:lnTo>
                        <a:pt x="16" y="176"/>
                      </a:lnTo>
                      <a:lnTo>
                        <a:pt x="24" y="179"/>
                      </a:lnTo>
                      <a:lnTo>
                        <a:pt x="32" y="179"/>
                      </a:lnTo>
                      <a:lnTo>
                        <a:pt x="40" y="179"/>
                      </a:lnTo>
                      <a:lnTo>
                        <a:pt x="48" y="179"/>
                      </a:lnTo>
                      <a:lnTo>
                        <a:pt x="57" y="179"/>
                      </a:lnTo>
                      <a:lnTo>
                        <a:pt x="65" y="179"/>
                      </a:lnTo>
                      <a:lnTo>
                        <a:pt x="70" y="179"/>
                      </a:lnTo>
                      <a:lnTo>
                        <a:pt x="78" y="179"/>
                      </a:lnTo>
                      <a:lnTo>
                        <a:pt x="86" y="179"/>
                      </a:lnTo>
                      <a:lnTo>
                        <a:pt x="95" y="179"/>
                      </a:lnTo>
                      <a:lnTo>
                        <a:pt x="103" y="179"/>
                      </a:lnTo>
                      <a:lnTo>
                        <a:pt x="111" y="179"/>
                      </a:lnTo>
                      <a:lnTo>
                        <a:pt x="119" y="179"/>
                      </a:lnTo>
                      <a:lnTo>
                        <a:pt x="127" y="179"/>
                      </a:lnTo>
                      <a:lnTo>
                        <a:pt x="135" y="179"/>
                      </a:lnTo>
                      <a:lnTo>
                        <a:pt x="143" y="179"/>
                      </a:lnTo>
                      <a:lnTo>
                        <a:pt x="151" y="179"/>
                      </a:lnTo>
                      <a:lnTo>
                        <a:pt x="160" y="179"/>
                      </a:lnTo>
                      <a:lnTo>
                        <a:pt x="168" y="179"/>
                      </a:lnTo>
                      <a:lnTo>
                        <a:pt x="176" y="179"/>
                      </a:lnTo>
                      <a:lnTo>
                        <a:pt x="184" y="179"/>
                      </a:lnTo>
                      <a:lnTo>
                        <a:pt x="189" y="179"/>
                      </a:lnTo>
                      <a:lnTo>
                        <a:pt x="197" y="179"/>
                      </a:lnTo>
                      <a:lnTo>
                        <a:pt x="206" y="179"/>
                      </a:lnTo>
                      <a:lnTo>
                        <a:pt x="214" y="176"/>
                      </a:lnTo>
                      <a:lnTo>
                        <a:pt x="222" y="179"/>
                      </a:lnTo>
                      <a:lnTo>
                        <a:pt x="230" y="179"/>
                      </a:lnTo>
                      <a:lnTo>
                        <a:pt x="238" y="179"/>
                      </a:lnTo>
                      <a:lnTo>
                        <a:pt x="246" y="179"/>
                      </a:lnTo>
                      <a:lnTo>
                        <a:pt x="254" y="179"/>
                      </a:lnTo>
                      <a:lnTo>
                        <a:pt x="262" y="179"/>
                      </a:lnTo>
                      <a:lnTo>
                        <a:pt x="271" y="179"/>
                      </a:lnTo>
                      <a:lnTo>
                        <a:pt x="279" y="179"/>
                      </a:lnTo>
                      <a:lnTo>
                        <a:pt x="287" y="179"/>
                      </a:lnTo>
                      <a:lnTo>
                        <a:pt x="295" y="179"/>
                      </a:lnTo>
                      <a:lnTo>
                        <a:pt x="303" y="179"/>
                      </a:lnTo>
                      <a:lnTo>
                        <a:pt x="309" y="179"/>
                      </a:lnTo>
                      <a:lnTo>
                        <a:pt x="317" y="179"/>
                      </a:lnTo>
                      <a:lnTo>
                        <a:pt x="325" y="179"/>
                      </a:lnTo>
                      <a:lnTo>
                        <a:pt x="333" y="179"/>
                      </a:lnTo>
                      <a:lnTo>
                        <a:pt x="341" y="179"/>
                      </a:lnTo>
                      <a:lnTo>
                        <a:pt x="349" y="179"/>
                      </a:lnTo>
                      <a:lnTo>
                        <a:pt x="357" y="179"/>
                      </a:lnTo>
                      <a:lnTo>
                        <a:pt x="365" y="179"/>
                      </a:lnTo>
                      <a:lnTo>
                        <a:pt x="374" y="182"/>
                      </a:lnTo>
                      <a:lnTo>
                        <a:pt x="382" y="182"/>
                      </a:lnTo>
                      <a:lnTo>
                        <a:pt x="390" y="179"/>
                      </a:lnTo>
                      <a:lnTo>
                        <a:pt x="398" y="179"/>
                      </a:lnTo>
                      <a:lnTo>
                        <a:pt x="406" y="176"/>
                      </a:lnTo>
                      <a:lnTo>
                        <a:pt x="414" y="176"/>
                      </a:lnTo>
                      <a:lnTo>
                        <a:pt x="422" y="176"/>
                      </a:lnTo>
                      <a:lnTo>
                        <a:pt x="428" y="174"/>
                      </a:lnTo>
                      <a:lnTo>
                        <a:pt x="436" y="171"/>
                      </a:lnTo>
                      <a:lnTo>
                        <a:pt x="444" y="166"/>
                      </a:lnTo>
                      <a:lnTo>
                        <a:pt x="452" y="160"/>
                      </a:lnTo>
                      <a:lnTo>
                        <a:pt x="460" y="149"/>
                      </a:lnTo>
                      <a:lnTo>
                        <a:pt x="468" y="136"/>
                      </a:lnTo>
                      <a:lnTo>
                        <a:pt x="476" y="119"/>
                      </a:lnTo>
                      <a:lnTo>
                        <a:pt x="485" y="100"/>
                      </a:lnTo>
                      <a:lnTo>
                        <a:pt x="493" y="79"/>
                      </a:lnTo>
                      <a:lnTo>
                        <a:pt x="501" y="57"/>
                      </a:lnTo>
                      <a:lnTo>
                        <a:pt x="509" y="35"/>
                      </a:lnTo>
                      <a:lnTo>
                        <a:pt x="517" y="19"/>
                      </a:lnTo>
                      <a:lnTo>
                        <a:pt x="525" y="6"/>
                      </a:lnTo>
                      <a:lnTo>
                        <a:pt x="533" y="0"/>
                      </a:lnTo>
                      <a:lnTo>
                        <a:pt x="541" y="0"/>
                      </a:lnTo>
                      <a:lnTo>
                        <a:pt x="547" y="0"/>
                      </a:lnTo>
                      <a:lnTo>
                        <a:pt x="555" y="8"/>
                      </a:lnTo>
                      <a:lnTo>
                        <a:pt x="563" y="16"/>
                      </a:lnTo>
                      <a:lnTo>
                        <a:pt x="571" y="30"/>
                      </a:lnTo>
                      <a:lnTo>
                        <a:pt x="579" y="49"/>
                      </a:lnTo>
                      <a:lnTo>
                        <a:pt x="588" y="68"/>
                      </a:lnTo>
                      <a:lnTo>
                        <a:pt x="596" y="84"/>
                      </a:lnTo>
                      <a:lnTo>
                        <a:pt x="604" y="100"/>
                      </a:lnTo>
                      <a:lnTo>
                        <a:pt x="612" y="117"/>
                      </a:lnTo>
                      <a:lnTo>
                        <a:pt x="620" y="130"/>
                      </a:lnTo>
                      <a:lnTo>
                        <a:pt x="628" y="138"/>
                      </a:lnTo>
                      <a:lnTo>
                        <a:pt x="636" y="147"/>
                      </a:lnTo>
                      <a:lnTo>
                        <a:pt x="644" y="157"/>
                      </a:lnTo>
                      <a:lnTo>
                        <a:pt x="653" y="163"/>
                      </a:lnTo>
                      <a:lnTo>
                        <a:pt x="661" y="166"/>
                      </a:lnTo>
                      <a:lnTo>
                        <a:pt x="666" y="168"/>
                      </a:lnTo>
                      <a:lnTo>
                        <a:pt x="674" y="171"/>
                      </a:lnTo>
                      <a:lnTo>
                        <a:pt x="682" y="174"/>
                      </a:lnTo>
                      <a:lnTo>
                        <a:pt x="690" y="176"/>
                      </a:lnTo>
                      <a:lnTo>
                        <a:pt x="699" y="179"/>
                      </a:lnTo>
                      <a:lnTo>
                        <a:pt x="707" y="182"/>
                      </a:lnTo>
                      <a:lnTo>
                        <a:pt x="715" y="182"/>
                      </a:lnTo>
                      <a:lnTo>
                        <a:pt x="723" y="182"/>
                      </a:lnTo>
                      <a:lnTo>
                        <a:pt x="731" y="182"/>
                      </a:lnTo>
                      <a:lnTo>
                        <a:pt x="739" y="182"/>
                      </a:lnTo>
                      <a:lnTo>
                        <a:pt x="747" y="185"/>
                      </a:lnTo>
                      <a:lnTo>
                        <a:pt x="755" y="185"/>
                      </a:lnTo>
                      <a:lnTo>
                        <a:pt x="764" y="185"/>
                      </a:lnTo>
                      <a:lnTo>
                        <a:pt x="772" y="185"/>
                      </a:lnTo>
                      <a:lnTo>
                        <a:pt x="780" y="187"/>
                      </a:lnTo>
                      <a:lnTo>
                        <a:pt x="785" y="187"/>
                      </a:lnTo>
                      <a:lnTo>
                        <a:pt x="793" y="187"/>
                      </a:lnTo>
                      <a:lnTo>
                        <a:pt x="801" y="187"/>
                      </a:lnTo>
                      <a:lnTo>
                        <a:pt x="810" y="187"/>
                      </a:lnTo>
                      <a:lnTo>
                        <a:pt x="818" y="187"/>
                      </a:lnTo>
                      <a:lnTo>
                        <a:pt x="826" y="187"/>
                      </a:lnTo>
                      <a:lnTo>
                        <a:pt x="834" y="187"/>
                      </a:lnTo>
                      <a:lnTo>
                        <a:pt x="842" y="187"/>
                      </a:lnTo>
                      <a:lnTo>
                        <a:pt x="850" y="187"/>
                      </a:lnTo>
                      <a:lnTo>
                        <a:pt x="858" y="187"/>
                      </a:lnTo>
                      <a:lnTo>
                        <a:pt x="866" y="187"/>
                      </a:lnTo>
                      <a:lnTo>
                        <a:pt x="875" y="187"/>
                      </a:lnTo>
                      <a:lnTo>
                        <a:pt x="883" y="187"/>
                      </a:lnTo>
                      <a:lnTo>
                        <a:pt x="891" y="187"/>
                      </a:lnTo>
                      <a:lnTo>
                        <a:pt x="899" y="187"/>
                      </a:lnTo>
                      <a:lnTo>
                        <a:pt x="904" y="187"/>
                      </a:lnTo>
                      <a:lnTo>
                        <a:pt x="913" y="187"/>
                      </a:lnTo>
                      <a:lnTo>
                        <a:pt x="921" y="187"/>
                      </a:lnTo>
                      <a:lnTo>
                        <a:pt x="929" y="187"/>
                      </a:lnTo>
                      <a:lnTo>
                        <a:pt x="937" y="187"/>
                      </a:lnTo>
                      <a:lnTo>
                        <a:pt x="945" y="187"/>
                      </a:lnTo>
                      <a:lnTo>
                        <a:pt x="953" y="187"/>
                      </a:lnTo>
                      <a:lnTo>
                        <a:pt x="961" y="187"/>
                      </a:lnTo>
                      <a:lnTo>
                        <a:pt x="969" y="187"/>
                      </a:lnTo>
                      <a:lnTo>
                        <a:pt x="978" y="187"/>
                      </a:lnTo>
                      <a:lnTo>
                        <a:pt x="986" y="187"/>
                      </a:lnTo>
                      <a:lnTo>
                        <a:pt x="994" y="187"/>
                      </a:lnTo>
                      <a:lnTo>
                        <a:pt x="1002" y="187"/>
                      </a:lnTo>
                      <a:lnTo>
                        <a:pt x="1010" y="18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83" name="Freeform 471"/>
                <p:cNvSpPr>
                  <a:spLocks/>
                </p:cNvSpPr>
                <p:nvPr/>
              </p:nvSpPr>
              <p:spPr bwMode="auto">
                <a:xfrm>
                  <a:off x="3712" y="2264"/>
                  <a:ext cx="157" cy="2"/>
                </a:xfrm>
                <a:custGeom>
                  <a:avLst/>
                  <a:gdLst>
                    <a:gd name="T0" fmla="*/ 0 w 157"/>
                    <a:gd name="T1" fmla="*/ 0 h 2"/>
                    <a:gd name="T2" fmla="*/ 8 w 157"/>
                    <a:gd name="T3" fmla="*/ 0 h 2"/>
                    <a:gd name="T4" fmla="*/ 14 w 157"/>
                    <a:gd name="T5" fmla="*/ 2 h 2"/>
                    <a:gd name="T6" fmla="*/ 22 w 157"/>
                    <a:gd name="T7" fmla="*/ 2 h 2"/>
                    <a:gd name="T8" fmla="*/ 30 w 157"/>
                    <a:gd name="T9" fmla="*/ 2 h 2"/>
                    <a:gd name="T10" fmla="*/ 38 w 157"/>
                    <a:gd name="T11" fmla="*/ 2 h 2"/>
                    <a:gd name="T12" fmla="*/ 46 w 157"/>
                    <a:gd name="T13" fmla="*/ 2 h 2"/>
                    <a:gd name="T14" fmla="*/ 54 w 157"/>
                    <a:gd name="T15" fmla="*/ 2 h 2"/>
                    <a:gd name="T16" fmla="*/ 62 w 157"/>
                    <a:gd name="T17" fmla="*/ 2 h 2"/>
                    <a:gd name="T18" fmla="*/ 70 w 157"/>
                    <a:gd name="T19" fmla="*/ 2 h 2"/>
                    <a:gd name="T20" fmla="*/ 79 w 157"/>
                    <a:gd name="T21" fmla="*/ 2 h 2"/>
                    <a:gd name="T22" fmla="*/ 87 w 157"/>
                    <a:gd name="T23" fmla="*/ 2 h 2"/>
                    <a:gd name="T24" fmla="*/ 95 w 157"/>
                    <a:gd name="T25" fmla="*/ 2 h 2"/>
                    <a:gd name="T26" fmla="*/ 103 w 157"/>
                    <a:gd name="T27" fmla="*/ 2 h 2"/>
                    <a:gd name="T28" fmla="*/ 111 w 157"/>
                    <a:gd name="T29" fmla="*/ 2 h 2"/>
                    <a:gd name="T30" fmla="*/ 119 w 157"/>
                    <a:gd name="T31" fmla="*/ 2 h 2"/>
                    <a:gd name="T32" fmla="*/ 127 w 157"/>
                    <a:gd name="T33" fmla="*/ 2 h 2"/>
                    <a:gd name="T34" fmla="*/ 133 w 157"/>
                    <a:gd name="T35" fmla="*/ 2 h 2"/>
                    <a:gd name="T36" fmla="*/ 141 w 157"/>
                    <a:gd name="T37" fmla="*/ 2 h 2"/>
                    <a:gd name="T38" fmla="*/ 149 w 157"/>
                    <a:gd name="T39" fmla="*/ 2 h 2"/>
                    <a:gd name="T40" fmla="*/ 157 w 157"/>
                    <a:gd name="T41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7" h="2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4" y="2"/>
                      </a:lnTo>
                      <a:lnTo>
                        <a:pt x="22" y="2"/>
                      </a:lnTo>
                      <a:lnTo>
                        <a:pt x="30" y="2"/>
                      </a:lnTo>
                      <a:lnTo>
                        <a:pt x="38" y="2"/>
                      </a:lnTo>
                      <a:lnTo>
                        <a:pt x="46" y="2"/>
                      </a:lnTo>
                      <a:lnTo>
                        <a:pt x="54" y="2"/>
                      </a:lnTo>
                      <a:lnTo>
                        <a:pt x="62" y="2"/>
                      </a:lnTo>
                      <a:lnTo>
                        <a:pt x="70" y="2"/>
                      </a:lnTo>
                      <a:lnTo>
                        <a:pt x="79" y="2"/>
                      </a:lnTo>
                      <a:lnTo>
                        <a:pt x="87" y="2"/>
                      </a:lnTo>
                      <a:lnTo>
                        <a:pt x="95" y="2"/>
                      </a:lnTo>
                      <a:lnTo>
                        <a:pt x="103" y="2"/>
                      </a:lnTo>
                      <a:lnTo>
                        <a:pt x="111" y="2"/>
                      </a:lnTo>
                      <a:lnTo>
                        <a:pt x="119" y="2"/>
                      </a:lnTo>
                      <a:lnTo>
                        <a:pt x="127" y="2"/>
                      </a:lnTo>
                      <a:lnTo>
                        <a:pt x="133" y="2"/>
                      </a:lnTo>
                      <a:lnTo>
                        <a:pt x="141" y="2"/>
                      </a:lnTo>
                      <a:lnTo>
                        <a:pt x="149" y="2"/>
                      </a:lnTo>
                      <a:lnTo>
                        <a:pt x="157" y="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84" name="Freeform 472"/>
                <p:cNvSpPr>
                  <a:spLocks/>
                </p:cNvSpPr>
                <p:nvPr/>
              </p:nvSpPr>
              <p:spPr bwMode="auto">
                <a:xfrm>
                  <a:off x="1694" y="2201"/>
                  <a:ext cx="1008" cy="68"/>
                </a:xfrm>
                <a:custGeom>
                  <a:avLst/>
                  <a:gdLst>
                    <a:gd name="T0" fmla="*/ 14 w 1008"/>
                    <a:gd name="T1" fmla="*/ 68 h 68"/>
                    <a:gd name="T2" fmla="*/ 38 w 1008"/>
                    <a:gd name="T3" fmla="*/ 68 h 68"/>
                    <a:gd name="T4" fmla="*/ 62 w 1008"/>
                    <a:gd name="T5" fmla="*/ 68 h 68"/>
                    <a:gd name="T6" fmla="*/ 87 w 1008"/>
                    <a:gd name="T7" fmla="*/ 68 h 68"/>
                    <a:gd name="T8" fmla="*/ 111 w 1008"/>
                    <a:gd name="T9" fmla="*/ 68 h 68"/>
                    <a:gd name="T10" fmla="*/ 133 w 1008"/>
                    <a:gd name="T11" fmla="*/ 68 h 68"/>
                    <a:gd name="T12" fmla="*/ 157 w 1008"/>
                    <a:gd name="T13" fmla="*/ 68 h 68"/>
                    <a:gd name="T14" fmla="*/ 182 w 1008"/>
                    <a:gd name="T15" fmla="*/ 65 h 68"/>
                    <a:gd name="T16" fmla="*/ 206 w 1008"/>
                    <a:gd name="T17" fmla="*/ 63 h 68"/>
                    <a:gd name="T18" fmla="*/ 230 w 1008"/>
                    <a:gd name="T19" fmla="*/ 49 h 68"/>
                    <a:gd name="T20" fmla="*/ 252 w 1008"/>
                    <a:gd name="T21" fmla="*/ 27 h 68"/>
                    <a:gd name="T22" fmla="*/ 276 w 1008"/>
                    <a:gd name="T23" fmla="*/ 27 h 68"/>
                    <a:gd name="T24" fmla="*/ 301 w 1008"/>
                    <a:gd name="T25" fmla="*/ 30 h 68"/>
                    <a:gd name="T26" fmla="*/ 325 w 1008"/>
                    <a:gd name="T27" fmla="*/ 33 h 68"/>
                    <a:gd name="T28" fmla="*/ 350 w 1008"/>
                    <a:gd name="T29" fmla="*/ 30 h 68"/>
                    <a:gd name="T30" fmla="*/ 371 w 1008"/>
                    <a:gd name="T31" fmla="*/ 33 h 68"/>
                    <a:gd name="T32" fmla="*/ 396 w 1008"/>
                    <a:gd name="T33" fmla="*/ 30 h 68"/>
                    <a:gd name="T34" fmla="*/ 420 w 1008"/>
                    <a:gd name="T35" fmla="*/ 33 h 68"/>
                    <a:gd name="T36" fmla="*/ 444 w 1008"/>
                    <a:gd name="T37" fmla="*/ 44 h 68"/>
                    <a:gd name="T38" fmla="*/ 469 w 1008"/>
                    <a:gd name="T39" fmla="*/ 60 h 68"/>
                    <a:gd name="T40" fmla="*/ 490 w 1008"/>
                    <a:gd name="T41" fmla="*/ 65 h 68"/>
                    <a:gd name="T42" fmla="*/ 515 w 1008"/>
                    <a:gd name="T43" fmla="*/ 68 h 68"/>
                    <a:gd name="T44" fmla="*/ 539 w 1008"/>
                    <a:gd name="T45" fmla="*/ 63 h 68"/>
                    <a:gd name="T46" fmla="*/ 564 w 1008"/>
                    <a:gd name="T47" fmla="*/ 65 h 68"/>
                    <a:gd name="T48" fmla="*/ 588 w 1008"/>
                    <a:gd name="T49" fmla="*/ 49 h 68"/>
                    <a:gd name="T50" fmla="*/ 610 w 1008"/>
                    <a:gd name="T51" fmla="*/ 27 h 68"/>
                    <a:gd name="T52" fmla="*/ 634 w 1008"/>
                    <a:gd name="T53" fmla="*/ 27 h 68"/>
                    <a:gd name="T54" fmla="*/ 658 w 1008"/>
                    <a:gd name="T55" fmla="*/ 30 h 68"/>
                    <a:gd name="T56" fmla="*/ 683 w 1008"/>
                    <a:gd name="T57" fmla="*/ 30 h 68"/>
                    <a:gd name="T58" fmla="*/ 707 w 1008"/>
                    <a:gd name="T59" fmla="*/ 30 h 68"/>
                    <a:gd name="T60" fmla="*/ 729 w 1008"/>
                    <a:gd name="T61" fmla="*/ 30 h 68"/>
                    <a:gd name="T62" fmla="*/ 753 w 1008"/>
                    <a:gd name="T63" fmla="*/ 30 h 68"/>
                    <a:gd name="T64" fmla="*/ 778 w 1008"/>
                    <a:gd name="T65" fmla="*/ 30 h 68"/>
                    <a:gd name="T66" fmla="*/ 802 w 1008"/>
                    <a:gd name="T67" fmla="*/ 30 h 68"/>
                    <a:gd name="T68" fmla="*/ 826 w 1008"/>
                    <a:gd name="T69" fmla="*/ 30 h 68"/>
                    <a:gd name="T70" fmla="*/ 848 w 1008"/>
                    <a:gd name="T71" fmla="*/ 30 h 68"/>
                    <a:gd name="T72" fmla="*/ 872 w 1008"/>
                    <a:gd name="T73" fmla="*/ 25 h 68"/>
                    <a:gd name="T74" fmla="*/ 897 w 1008"/>
                    <a:gd name="T75" fmla="*/ 16 h 68"/>
                    <a:gd name="T76" fmla="*/ 921 w 1008"/>
                    <a:gd name="T77" fmla="*/ 8 h 68"/>
                    <a:gd name="T78" fmla="*/ 945 w 1008"/>
                    <a:gd name="T79" fmla="*/ 0 h 68"/>
                    <a:gd name="T80" fmla="*/ 967 w 1008"/>
                    <a:gd name="T81" fmla="*/ 6 h 68"/>
                    <a:gd name="T82" fmla="*/ 991 w 1008"/>
                    <a:gd name="T83" fmla="*/ 14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008" h="68">
                      <a:moveTo>
                        <a:pt x="0" y="68"/>
                      </a:moveTo>
                      <a:lnTo>
                        <a:pt x="6" y="68"/>
                      </a:lnTo>
                      <a:lnTo>
                        <a:pt x="14" y="68"/>
                      </a:lnTo>
                      <a:lnTo>
                        <a:pt x="22" y="68"/>
                      </a:lnTo>
                      <a:lnTo>
                        <a:pt x="30" y="68"/>
                      </a:lnTo>
                      <a:lnTo>
                        <a:pt x="38" y="68"/>
                      </a:lnTo>
                      <a:lnTo>
                        <a:pt x="46" y="68"/>
                      </a:lnTo>
                      <a:lnTo>
                        <a:pt x="54" y="68"/>
                      </a:lnTo>
                      <a:lnTo>
                        <a:pt x="62" y="68"/>
                      </a:lnTo>
                      <a:lnTo>
                        <a:pt x="71" y="68"/>
                      </a:lnTo>
                      <a:lnTo>
                        <a:pt x="79" y="68"/>
                      </a:lnTo>
                      <a:lnTo>
                        <a:pt x="87" y="68"/>
                      </a:lnTo>
                      <a:lnTo>
                        <a:pt x="95" y="68"/>
                      </a:lnTo>
                      <a:lnTo>
                        <a:pt x="103" y="68"/>
                      </a:lnTo>
                      <a:lnTo>
                        <a:pt x="111" y="68"/>
                      </a:lnTo>
                      <a:lnTo>
                        <a:pt x="119" y="68"/>
                      </a:lnTo>
                      <a:lnTo>
                        <a:pt x="125" y="68"/>
                      </a:lnTo>
                      <a:lnTo>
                        <a:pt x="133" y="68"/>
                      </a:lnTo>
                      <a:lnTo>
                        <a:pt x="141" y="68"/>
                      </a:lnTo>
                      <a:lnTo>
                        <a:pt x="149" y="68"/>
                      </a:lnTo>
                      <a:lnTo>
                        <a:pt x="157" y="68"/>
                      </a:lnTo>
                      <a:lnTo>
                        <a:pt x="165" y="68"/>
                      </a:lnTo>
                      <a:lnTo>
                        <a:pt x="173" y="68"/>
                      </a:lnTo>
                      <a:lnTo>
                        <a:pt x="182" y="65"/>
                      </a:lnTo>
                      <a:lnTo>
                        <a:pt x="190" y="65"/>
                      </a:lnTo>
                      <a:lnTo>
                        <a:pt x="198" y="63"/>
                      </a:lnTo>
                      <a:lnTo>
                        <a:pt x="206" y="63"/>
                      </a:lnTo>
                      <a:lnTo>
                        <a:pt x="214" y="57"/>
                      </a:lnTo>
                      <a:lnTo>
                        <a:pt x="222" y="54"/>
                      </a:lnTo>
                      <a:lnTo>
                        <a:pt x="230" y="49"/>
                      </a:lnTo>
                      <a:lnTo>
                        <a:pt x="238" y="41"/>
                      </a:lnTo>
                      <a:lnTo>
                        <a:pt x="244" y="33"/>
                      </a:lnTo>
                      <a:lnTo>
                        <a:pt x="252" y="27"/>
                      </a:lnTo>
                      <a:lnTo>
                        <a:pt x="260" y="25"/>
                      </a:lnTo>
                      <a:lnTo>
                        <a:pt x="268" y="27"/>
                      </a:lnTo>
                      <a:lnTo>
                        <a:pt x="276" y="27"/>
                      </a:lnTo>
                      <a:lnTo>
                        <a:pt x="285" y="30"/>
                      </a:lnTo>
                      <a:lnTo>
                        <a:pt x="293" y="30"/>
                      </a:lnTo>
                      <a:lnTo>
                        <a:pt x="301" y="30"/>
                      </a:lnTo>
                      <a:lnTo>
                        <a:pt x="309" y="30"/>
                      </a:lnTo>
                      <a:lnTo>
                        <a:pt x="317" y="33"/>
                      </a:lnTo>
                      <a:lnTo>
                        <a:pt x="325" y="33"/>
                      </a:lnTo>
                      <a:lnTo>
                        <a:pt x="333" y="33"/>
                      </a:lnTo>
                      <a:lnTo>
                        <a:pt x="341" y="30"/>
                      </a:lnTo>
                      <a:lnTo>
                        <a:pt x="350" y="30"/>
                      </a:lnTo>
                      <a:lnTo>
                        <a:pt x="358" y="30"/>
                      </a:lnTo>
                      <a:lnTo>
                        <a:pt x="363" y="33"/>
                      </a:lnTo>
                      <a:lnTo>
                        <a:pt x="371" y="33"/>
                      </a:lnTo>
                      <a:lnTo>
                        <a:pt x="379" y="33"/>
                      </a:lnTo>
                      <a:lnTo>
                        <a:pt x="387" y="30"/>
                      </a:lnTo>
                      <a:lnTo>
                        <a:pt x="396" y="30"/>
                      </a:lnTo>
                      <a:lnTo>
                        <a:pt x="404" y="33"/>
                      </a:lnTo>
                      <a:lnTo>
                        <a:pt x="412" y="33"/>
                      </a:lnTo>
                      <a:lnTo>
                        <a:pt x="420" y="33"/>
                      </a:lnTo>
                      <a:lnTo>
                        <a:pt x="428" y="35"/>
                      </a:lnTo>
                      <a:lnTo>
                        <a:pt x="436" y="38"/>
                      </a:lnTo>
                      <a:lnTo>
                        <a:pt x="444" y="44"/>
                      </a:lnTo>
                      <a:lnTo>
                        <a:pt x="452" y="49"/>
                      </a:lnTo>
                      <a:lnTo>
                        <a:pt x="461" y="54"/>
                      </a:lnTo>
                      <a:lnTo>
                        <a:pt x="469" y="60"/>
                      </a:lnTo>
                      <a:lnTo>
                        <a:pt x="477" y="63"/>
                      </a:lnTo>
                      <a:lnTo>
                        <a:pt x="482" y="65"/>
                      </a:lnTo>
                      <a:lnTo>
                        <a:pt x="490" y="65"/>
                      </a:lnTo>
                      <a:lnTo>
                        <a:pt x="499" y="65"/>
                      </a:lnTo>
                      <a:lnTo>
                        <a:pt x="507" y="68"/>
                      </a:lnTo>
                      <a:lnTo>
                        <a:pt x="515" y="68"/>
                      </a:lnTo>
                      <a:lnTo>
                        <a:pt x="523" y="65"/>
                      </a:lnTo>
                      <a:lnTo>
                        <a:pt x="531" y="65"/>
                      </a:lnTo>
                      <a:lnTo>
                        <a:pt x="539" y="63"/>
                      </a:lnTo>
                      <a:lnTo>
                        <a:pt x="547" y="63"/>
                      </a:lnTo>
                      <a:lnTo>
                        <a:pt x="555" y="65"/>
                      </a:lnTo>
                      <a:lnTo>
                        <a:pt x="564" y="65"/>
                      </a:lnTo>
                      <a:lnTo>
                        <a:pt x="572" y="65"/>
                      </a:lnTo>
                      <a:lnTo>
                        <a:pt x="580" y="60"/>
                      </a:lnTo>
                      <a:lnTo>
                        <a:pt x="588" y="49"/>
                      </a:lnTo>
                      <a:lnTo>
                        <a:pt x="596" y="38"/>
                      </a:lnTo>
                      <a:lnTo>
                        <a:pt x="601" y="33"/>
                      </a:lnTo>
                      <a:lnTo>
                        <a:pt x="610" y="27"/>
                      </a:lnTo>
                      <a:lnTo>
                        <a:pt x="618" y="27"/>
                      </a:lnTo>
                      <a:lnTo>
                        <a:pt x="626" y="27"/>
                      </a:lnTo>
                      <a:lnTo>
                        <a:pt x="634" y="27"/>
                      </a:lnTo>
                      <a:lnTo>
                        <a:pt x="642" y="27"/>
                      </a:lnTo>
                      <a:lnTo>
                        <a:pt x="650" y="30"/>
                      </a:lnTo>
                      <a:lnTo>
                        <a:pt x="658" y="30"/>
                      </a:lnTo>
                      <a:lnTo>
                        <a:pt x="666" y="30"/>
                      </a:lnTo>
                      <a:lnTo>
                        <a:pt x="675" y="30"/>
                      </a:lnTo>
                      <a:lnTo>
                        <a:pt x="683" y="30"/>
                      </a:lnTo>
                      <a:lnTo>
                        <a:pt x="691" y="30"/>
                      </a:lnTo>
                      <a:lnTo>
                        <a:pt x="699" y="30"/>
                      </a:lnTo>
                      <a:lnTo>
                        <a:pt x="707" y="30"/>
                      </a:lnTo>
                      <a:lnTo>
                        <a:pt x="715" y="30"/>
                      </a:lnTo>
                      <a:lnTo>
                        <a:pt x="721" y="30"/>
                      </a:lnTo>
                      <a:lnTo>
                        <a:pt x="729" y="30"/>
                      </a:lnTo>
                      <a:lnTo>
                        <a:pt x="737" y="30"/>
                      </a:lnTo>
                      <a:lnTo>
                        <a:pt x="745" y="30"/>
                      </a:lnTo>
                      <a:lnTo>
                        <a:pt x="753" y="30"/>
                      </a:lnTo>
                      <a:lnTo>
                        <a:pt x="761" y="30"/>
                      </a:lnTo>
                      <a:lnTo>
                        <a:pt x="769" y="30"/>
                      </a:lnTo>
                      <a:lnTo>
                        <a:pt x="778" y="30"/>
                      </a:lnTo>
                      <a:lnTo>
                        <a:pt x="786" y="30"/>
                      </a:lnTo>
                      <a:lnTo>
                        <a:pt x="794" y="30"/>
                      </a:lnTo>
                      <a:lnTo>
                        <a:pt x="802" y="30"/>
                      </a:lnTo>
                      <a:lnTo>
                        <a:pt x="810" y="30"/>
                      </a:lnTo>
                      <a:lnTo>
                        <a:pt x="818" y="30"/>
                      </a:lnTo>
                      <a:lnTo>
                        <a:pt x="826" y="30"/>
                      </a:lnTo>
                      <a:lnTo>
                        <a:pt x="834" y="30"/>
                      </a:lnTo>
                      <a:lnTo>
                        <a:pt x="840" y="30"/>
                      </a:lnTo>
                      <a:lnTo>
                        <a:pt x="848" y="30"/>
                      </a:lnTo>
                      <a:lnTo>
                        <a:pt x="856" y="30"/>
                      </a:lnTo>
                      <a:lnTo>
                        <a:pt x="864" y="27"/>
                      </a:lnTo>
                      <a:lnTo>
                        <a:pt x="872" y="25"/>
                      </a:lnTo>
                      <a:lnTo>
                        <a:pt x="880" y="25"/>
                      </a:lnTo>
                      <a:lnTo>
                        <a:pt x="889" y="19"/>
                      </a:lnTo>
                      <a:lnTo>
                        <a:pt x="897" y="16"/>
                      </a:lnTo>
                      <a:lnTo>
                        <a:pt x="905" y="14"/>
                      </a:lnTo>
                      <a:lnTo>
                        <a:pt x="913" y="11"/>
                      </a:lnTo>
                      <a:lnTo>
                        <a:pt x="921" y="8"/>
                      </a:lnTo>
                      <a:lnTo>
                        <a:pt x="929" y="6"/>
                      </a:lnTo>
                      <a:lnTo>
                        <a:pt x="937" y="3"/>
                      </a:lnTo>
                      <a:lnTo>
                        <a:pt x="945" y="0"/>
                      </a:lnTo>
                      <a:lnTo>
                        <a:pt x="954" y="0"/>
                      </a:lnTo>
                      <a:lnTo>
                        <a:pt x="959" y="3"/>
                      </a:lnTo>
                      <a:lnTo>
                        <a:pt x="967" y="6"/>
                      </a:lnTo>
                      <a:lnTo>
                        <a:pt x="975" y="8"/>
                      </a:lnTo>
                      <a:lnTo>
                        <a:pt x="983" y="11"/>
                      </a:lnTo>
                      <a:lnTo>
                        <a:pt x="991" y="14"/>
                      </a:lnTo>
                      <a:lnTo>
                        <a:pt x="1000" y="16"/>
                      </a:lnTo>
                      <a:lnTo>
                        <a:pt x="1008" y="16"/>
                      </a:lnTo>
                    </a:path>
                  </a:pathLst>
                </a:custGeom>
                <a:noFill/>
                <a:ln w="0">
                  <a:solidFill>
                    <a:srgbClr val="BE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85" name="Freeform 473"/>
                <p:cNvSpPr>
                  <a:spLocks/>
                </p:cNvSpPr>
                <p:nvPr/>
              </p:nvSpPr>
              <p:spPr bwMode="auto">
                <a:xfrm>
                  <a:off x="2702" y="2177"/>
                  <a:ext cx="1010" cy="92"/>
                </a:xfrm>
                <a:custGeom>
                  <a:avLst/>
                  <a:gdLst>
                    <a:gd name="T0" fmla="*/ 16 w 1010"/>
                    <a:gd name="T1" fmla="*/ 46 h 92"/>
                    <a:gd name="T2" fmla="*/ 40 w 1010"/>
                    <a:gd name="T3" fmla="*/ 51 h 92"/>
                    <a:gd name="T4" fmla="*/ 65 w 1010"/>
                    <a:gd name="T5" fmla="*/ 54 h 92"/>
                    <a:gd name="T6" fmla="*/ 86 w 1010"/>
                    <a:gd name="T7" fmla="*/ 54 h 92"/>
                    <a:gd name="T8" fmla="*/ 111 w 1010"/>
                    <a:gd name="T9" fmla="*/ 57 h 92"/>
                    <a:gd name="T10" fmla="*/ 135 w 1010"/>
                    <a:gd name="T11" fmla="*/ 54 h 92"/>
                    <a:gd name="T12" fmla="*/ 160 w 1010"/>
                    <a:gd name="T13" fmla="*/ 54 h 92"/>
                    <a:gd name="T14" fmla="*/ 184 w 1010"/>
                    <a:gd name="T15" fmla="*/ 57 h 92"/>
                    <a:gd name="T16" fmla="*/ 206 w 1010"/>
                    <a:gd name="T17" fmla="*/ 54 h 92"/>
                    <a:gd name="T18" fmla="*/ 230 w 1010"/>
                    <a:gd name="T19" fmla="*/ 57 h 92"/>
                    <a:gd name="T20" fmla="*/ 254 w 1010"/>
                    <a:gd name="T21" fmla="*/ 57 h 92"/>
                    <a:gd name="T22" fmla="*/ 279 w 1010"/>
                    <a:gd name="T23" fmla="*/ 54 h 92"/>
                    <a:gd name="T24" fmla="*/ 303 w 1010"/>
                    <a:gd name="T25" fmla="*/ 54 h 92"/>
                    <a:gd name="T26" fmla="*/ 325 w 1010"/>
                    <a:gd name="T27" fmla="*/ 51 h 92"/>
                    <a:gd name="T28" fmla="*/ 349 w 1010"/>
                    <a:gd name="T29" fmla="*/ 46 h 92"/>
                    <a:gd name="T30" fmla="*/ 374 w 1010"/>
                    <a:gd name="T31" fmla="*/ 35 h 92"/>
                    <a:gd name="T32" fmla="*/ 398 w 1010"/>
                    <a:gd name="T33" fmla="*/ 32 h 92"/>
                    <a:gd name="T34" fmla="*/ 422 w 1010"/>
                    <a:gd name="T35" fmla="*/ 38 h 92"/>
                    <a:gd name="T36" fmla="*/ 444 w 1010"/>
                    <a:gd name="T37" fmla="*/ 43 h 92"/>
                    <a:gd name="T38" fmla="*/ 468 w 1010"/>
                    <a:gd name="T39" fmla="*/ 51 h 92"/>
                    <a:gd name="T40" fmla="*/ 493 w 1010"/>
                    <a:gd name="T41" fmla="*/ 62 h 92"/>
                    <a:gd name="T42" fmla="*/ 517 w 1010"/>
                    <a:gd name="T43" fmla="*/ 73 h 92"/>
                    <a:gd name="T44" fmla="*/ 541 w 1010"/>
                    <a:gd name="T45" fmla="*/ 78 h 92"/>
                    <a:gd name="T46" fmla="*/ 563 w 1010"/>
                    <a:gd name="T47" fmla="*/ 81 h 92"/>
                    <a:gd name="T48" fmla="*/ 588 w 1010"/>
                    <a:gd name="T49" fmla="*/ 73 h 92"/>
                    <a:gd name="T50" fmla="*/ 612 w 1010"/>
                    <a:gd name="T51" fmla="*/ 59 h 92"/>
                    <a:gd name="T52" fmla="*/ 636 w 1010"/>
                    <a:gd name="T53" fmla="*/ 43 h 92"/>
                    <a:gd name="T54" fmla="*/ 661 w 1010"/>
                    <a:gd name="T55" fmla="*/ 24 h 92"/>
                    <a:gd name="T56" fmla="*/ 682 w 1010"/>
                    <a:gd name="T57" fmla="*/ 5 h 92"/>
                    <a:gd name="T58" fmla="*/ 707 w 1010"/>
                    <a:gd name="T59" fmla="*/ 2 h 92"/>
                    <a:gd name="T60" fmla="*/ 731 w 1010"/>
                    <a:gd name="T61" fmla="*/ 19 h 92"/>
                    <a:gd name="T62" fmla="*/ 755 w 1010"/>
                    <a:gd name="T63" fmla="*/ 38 h 92"/>
                    <a:gd name="T64" fmla="*/ 780 w 1010"/>
                    <a:gd name="T65" fmla="*/ 57 h 92"/>
                    <a:gd name="T66" fmla="*/ 801 w 1010"/>
                    <a:gd name="T67" fmla="*/ 73 h 92"/>
                    <a:gd name="T68" fmla="*/ 826 w 1010"/>
                    <a:gd name="T69" fmla="*/ 81 h 92"/>
                    <a:gd name="T70" fmla="*/ 850 w 1010"/>
                    <a:gd name="T71" fmla="*/ 87 h 92"/>
                    <a:gd name="T72" fmla="*/ 875 w 1010"/>
                    <a:gd name="T73" fmla="*/ 89 h 92"/>
                    <a:gd name="T74" fmla="*/ 899 w 1010"/>
                    <a:gd name="T75" fmla="*/ 92 h 92"/>
                    <a:gd name="T76" fmla="*/ 921 w 1010"/>
                    <a:gd name="T77" fmla="*/ 92 h 92"/>
                    <a:gd name="T78" fmla="*/ 945 w 1010"/>
                    <a:gd name="T79" fmla="*/ 92 h 92"/>
                    <a:gd name="T80" fmla="*/ 969 w 1010"/>
                    <a:gd name="T81" fmla="*/ 92 h 92"/>
                    <a:gd name="T82" fmla="*/ 994 w 1010"/>
                    <a:gd name="T83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010" h="92">
                      <a:moveTo>
                        <a:pt x="0" y="40"/>
                      </a:moveTo>
                      <a:lnTo>
                        <a:pt x="8" y="46"/>
                      </a:lnTo>
                      <a:lnTo>
                        <a:pt x="16" y="46"/>
                      </a:lnTo>
                      <a:lnTo>
                        <a:pt x="24" y="49"/>
                      </a:lnTo>
                      <a:lnTo>
                        <a:pt x="32" y="49"/>
                      </a:lnTo>
                      <a:lnTo>
                        <a:pt x="40" y="51"/>
                      </a:lnTo>
                      <a:lnTo>
                        <a:pt x="48" y="51"/>
                      </a:lnTo>
                      <a:lnTo>
                        <a:pt x="57" y="54"/>
                      </a:lnTo>
                      <a:lnTo>
                        <a:pt x="65" y="54"/>
                      </a:lnTo>
                      <a:lnTo>
                        <a:pt x="70" y="54"/>
                      </a:lnTo>
                      <a:lnTo>
                        <a:pt x="78" y="54"/>
                      </a:lnTo>
                      <a:lnTo>
                        <a:pt x="86" y="54"/>
                      </a:lnTo>
                      <a:lnTo>
                        <a:pt x="95" y="54"/>
                      </a:lnTo>
                      <a:lnTo>
                        <a:pt x="103" y="54"/>
                      </a:lnTo>
                      <a:lnTo>
                        <a:pt x="111" y="57"/>
                      </a:lnTo>
                      <a:lnTo>
                        <a:pt x="119" y="57"/>
                      </a:lnTo>
                      <a:lnTo>
                        <a:pt x="127" y="54"/>
                      </a:lnTo>
                      <a:lnTo>
                        <a:pt x="135" y="54"/>
                      </a:lnTo>
                      <a:lnTo>
                        <a:pt x="143" y="54"/>
                      </a:lnTo>
                      <a:lnTo>
                        <a:pt x="151" y="54"/>
                      </a:lnTo>
                      <a:lnTo>
                        <a:pt x="160" y="54"/>
                      </a:lnTo>
                      <a:lnTo>
                        <a:pt x="168" y="54"/>
                      </a:lnTo>
                      <a:lnTo>
                        <a:pt x="176" y="54"/>
                      </a:lnTo>
                      <a:lnTo>
                        <a:pt x="184" y="57"/>
                      </a:lnTo>
                      <a:lnTo>
                        <a:pt x="189" y="57"/>
                      </a:lnTo>
                      <a:lnTo>
                        <a:pt x="197" y="54"/>
                      </a:lnTo>
                      <a:lnTo>
                        <a:pt x="206" y="54"/>
                      </a:lnTo>
                      <a:lnTo>
                        <a:pt x="214" y="57"/>
                      </a:lnTo>
                      <a:lnTo>
                        <a:pt x="222" y="57"/>
                      </a:lnTo>
                      <a:lnTo>
                        <a:pt x="230" y="57"/>
                      </a:lnTo>
                      <a:lnTo>
                        <a:pt x="238" y="57"/>
                      </a:lnTo>
                      <a:lnTo>
                        <a:pt x="246" y="54"/>
                      </a:lnTo>
                      <a:lnTo>
                        <a:pt x="254" y="57"/>
                      </a:lnTo>
                      <a:lnTo>
                        <a:pt x="262" y="57"/>
                      </a:lnTo>
                      <a:lnTo>
                        <a:pt x="271" y="54"/>
                      </a:lnTo>
                      <a:lnTo>
                        <a:pt x="279" y="54"/>
                      </a:lnTo>
                      <a:lnTo>
                        <a:pt x="287" y="54"/>
                      </a:lnTo>
                      <a:lnTo>
                        <a:pt x="295" y="54"/>
                      </a:lnTo>
                      <a:lnTo>
                        <a:pt x="303" y="54"/>
                      </a:lnTo>
                      <a:lnTo>
                        <a:pt x="309" y="54"/>
                      </a:lnTo>
                      <a:lnTo>
                        <a:pt x="317" y="54"/>
                      </a:lnTo>
                      <a:lnTo>
                        <a:pt x="325" y="51"/>
                      </a:lnTo>
                      <a:lnTo>
                        <a:pt x="333" y="51"/>
                      </a:lnTo>
                      <a:lnTo>
                        <a:pt x="341" y="49"/>
                      </a:lnTo>
                      <a:lnTo>
                        <a:pt x="349" y="46"/>
                      </a:lnTo>
                      <a:lnTo>
                        <a:pt x="357" y="40"/>
                      </a:lnTo>
                      <a:lnTo>
                        <a:pt x="365" y="38"/>
                      </a:lnTo>
                      <a:lnTo>
                        <a:pt x="374" y="35"/>
                      </a:lnTo>
                      <a:lnTo>
                        <a:pt x="382" y="35"/>
                      </a:lnTo>
                      <a:lnTo>
                        <a:pt x="390" y="32"/>
                      </a:lnTo>
                      <a:lnTo>
                        <a:pt x="398" y="32"/>
                      </a:lnTo>
                      <a:lnTo>
                        <a:pt x="406" y="32"/>
                      </a:lnTo>
                      <a:lnTo>
                        <a:pt x="414" y="35"/>
                      </a:lnTo>
                      <a:lnTo>
                        <a:pt x="422" y="38"/>
                      </a:lnTo>
                      <a:lnTo>
                        <a:pt x="428" y="38"/>
                      </a:lnTo>
                      <a:lnTo>
                        <a:pt x="436" y="43"/>
                      </a:lnTo>
                      <a:lnTo>
                        <a:pt x="444" y="43"/>
                      </a:lnTo>
                      <a:lnTo>
                        <a:pt x="452" y="46"/>
                      </a:lnTo>
                      <a:lnTo>
                        <a:pt x="460" y="49"/>
                      </a:lnTo>
                      <a:lnTo>
                        <a:pt x="468" y="51"/>
                      </a:lnTo>
                      <a:lnTo>
                        <a:pt x="476" y="54"/>
                      </a:lnTo>
                      <a:lnTo>
                        <a:pt x="485" y="59"/>
                      </a:lnTo>
                      <a:lnTo>
                        <a:pt x="493" y="62"/>
                      </a:lnTo>
                      <a:lnTo>
                        <a:pt x="501" y="68"/>
                      </a:lnTo>
                      <a:lnTo>
                        <a:pt x="509" y="70"/>
                      </a:lnTo>
                      <a:lnTo>
                        <a:pt x="517" y="73"/>
                      </a:lnTo>
                      <a:lnTo>
                        <a:pt x="525" y="76"/>
                      </a:lnTo>
                      <a:lnTo>
                        <a:pt x="533" y="78"/>
                      </a:lnTo>
                      <a:lnTo>
                        <a:pt x="541" y="78"/>
                      </a:lnTo>
                      <a:lnTo>
                        <a:pt x="547" y="81"/>
                      </a:lnTo>
                      <a:lnTo>
                        <a:pt x="555" y="81"/>
                      </a:lnTo>
                      <a:lnTo>
                        <a:pt x="563" y="81"/>
                      </a:lnTo>
                      <a:lnTo>
                        <a:pt x="571" y="78"/>
                      </a:lnTo>
                      <a:lnTo>
                        <a:pt x="579" y="76"/>
                      </a:lnTo>
                      <a:lnTo>
                        <a:pt x="588" y="73"/>
                      </a:lnTo>
                      <a:lnTo>
                        <a:pt x="596" y="68"/>
                      </a:lnTo>
                      <a:lnTo>
                        <a:pt x="604" y="62"/>
                      </a:lnTo>
                      <a:lnTo>
                        <a:pt x="612" y="59"/>
                      </a:lnTo>
                      <a:lnTo>
                        <a:pt x="620" y="54"/>
                      </a:lnTo>
                      <a:lnTo>
                        <a:pt x="628" y="49"/>
                      </a:lnTo>
                      <a:lnTo>
                        <a:pt x="636" y="43"/>
                      </a:lnTo>
                      <a:lnTo>
                        <a:pt x="644" y="38"/>
                      </a:lnTo>
                      <a:lnTo>
                        <a:pt x="653" y="30"/>
                      </a:lnTo>
                      <a:lnTo>
                        <a:pt x="661" y="24"/>
                      </a:lnTo>
                      <a:lnTo>
                        <a:pt x="666" y="16"/>
                      </a:lnTo>
                      <a:lnTo>
                        <a:pt x="674" y="11"/>
                      </a:lnTo>
                      <a:lnTo>
                        <a:pt x="682" y="5"/>
                      </a:lnTo>
                      <a:lnTo>
                        <a:pt x="690" y="2"/>
                      </a:lnTo>
                      <a:lnTo>
                        <a:pt x="699" y="0"/>
                      </a:lnTo>
                      <a:lnTo>
                        <a:pt x="707" y="2"/>
                      </a:lnTo>
                      <a:lnTo>
                        <a:pt x="715" y="5"/>
                      </a:lnTo>
                      <a:lnTo>
                        <a:pt x="723" y="13"/>
                      </a:lnTo>
                      <a:lnTo>
                        <a:pt x="731" y="19"/>
                      </a:lnTo>
                      <a:lnTo>
                        <a:pt x="739" y="24"/>
                      </a:lnTo>
                      <a:lnTo>
                        <a:pt x="747" y="32"/>
                      </a:lnTo>
                      <a:lnTo>
                        <a:pt x="755" y="38"/>
                      </a:lnTo>
                      <a:lnTo>
                        <a:pt x="764" y="46"/>
                      </a:lnTo>
                      <a:lnTo>
                        <a:pt x="772" y="51"/>
                      </a:lnTo>
                      <a:lnTo>
                        <a:pt x="780" y="57"/>
                      </a:lnTo>
                      <a:lnTo>
                        <a:pt x="785" y="62"/>
                      </a:lnTo>
                      <a:lnTo>
                        <a:pt x="793" y="68"/>
                      </a:lnTo>
                      <a:lnTo>
                        <a:pt x="801" y="73"/>
                      </a:lnTo>
                      <a:lnTo>
                        <a:pt x="810" y="76"/>
                      </a:lnTo>
                      <a:lnTo>
                        <a:pt x="818" y="78"/>
                      </a:lnTo>
                      <a:lnTo>
                        <a:pt x="826" y="81"/>
                      </a:lnTo>
                      <a:lnTo>
                        <a:pt x="834" y="84"/>
                      </a:lnTo>
                      <a:lnTo>
                        <a:pt x="842" y="87"/>
                      </a:lnTo>
                      <a:lnTo>
                        <a:pt x="850" y="87"/>
                      </a:lnTo>
                      <a:lnTo>
                        <a:pt x="858" y="87"/>
                      </a:lnTo>
                      <a:lnTo>
                        <a:pt x="866" y="89"/>
                      </a:lnTo>
                      <a:lnTo>
                        <a:pt x="875" y="89"/>
                      </a:lnTo>
                      <a:lnTo>
                        <a:pt x="883" y="89"/>
                      </a:lnTo>
                      <a:lnTo>
                        <a:pt x="891" y="92"/>
                      </a:lnTo>
                      <a:lnTo>
                        <a:pt x="899" y="92"/>
                      </a:lnTo>
                      <a:lnTo>
                        <a:pt x="904" y="92"/>
                      </a:lnTo>
                      <a:lnTo>
                        <a:pt x="913" y="92"/>
                      </a:lnTo>
                      <a:lnTo>
                        <a:pt x="921" y="92"/>
                      </a:lnTo>
                      <a:lnTo>
                        <a:pt x="929" y="92"/>
                      </a:lnTo>
                      <a:lnTo>
                        <a:pt x="937" y="92"/>
                      </a:lnTo>
                      <a:lnTo>
                        <a:pt x="945" y="92"/>
                      </a:lnTo>
                      <a:lnTo>
                        <a:pt x="953" y="92"/>
                      </a:lnTo>
                      <a:lnTo>
                        <a:pt x="961" y="92"/>
                      </a:lnTo>
                      <a:lnTo>
                        <a:pt x="969" y="92"/>
                      </a:lnTo>
                      <a:lnTo>
                        <a:pt x="978" y="92"/>
                      </a:lnTo>
                      <a:lnTo>
                        <a:pt x="986" y="92"/>
                      </a:lnTo>
                      <a:lnTo>
                        <a:pt x="994" y="92"/>
                      </a:lnTo>
                      <a:lnTo>
                        <a:pt x="1002" y="92"/>
                      </a:lnTo>
                      <a:lnTo>
                        <a:pt x="1010" y="92"/>
                      </a:lnTo>
                    </a:path>
                  </a:pathLst>
                </a:custGeom>
                <a:noFill/>
                <a:ln w="0">
                  <a:solidFill>
                    <a:srgbClr val="BE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86" name="Freeform 474"/>
                <p:cNvSpPr>
                  <a:spLocks/>
                </p:cNvSpPr>
                <p:nvPr/>
              </p:nvSpPr>
              <p:spPr bwMode="auto">
                <a:xfrm>
                  <a:off x="3712" y="2269"/>
                  <a:ext cx="157" cy="0"/>
                </a:xfrm>
                <a:custGeom>
                  <a:avLst/>
                  <a:gdLst>
                    <a:gd name="T0" fmla="*/ 0 w 157"/>
                    <a:gd name="T1" fmla="*/ 8 w 157"/>
                    <a:gd name="T2" fmla="*/ 14 w 157"/>
                    <a:gd name="T3" fmla="*/ 22 w 157"/>
                    <a:gd name="T4" fmla="*/ 30 w 157"/>
                    <a:gd name="T5" fmla="*/ 38 w 157"/>
                    <a:gd name="T6" fmla="*/ 46 w 157"/>
                    <a:gd name="T7" fmla="*/ 54 w 157"/>
                    <a:gd name="T8" fmla="*/ 62 w 157"/>
                    <a:gd name="T9" fmla="*/ 70 w 157"/>
                    <a:gd name="T10" fmla="*/ 79 w 157"/>
                    <a:gd name="T11" fmla="*/ 87 w 157"/>
                    <a:gd name="T12" fmla="*/ 95 w 157"/>
                    <a:gd name="T13" fmla="*/ 103 w 157"/>
                    <a:gd name="T14" fmla="*/ 111 w 157"/>
                    <a:gd name="T15" fmla="*/ 119 w 157"/>
                    <a:gd name="T16" fmla="*/ 127 w 157"/>
                    <a:gd name="T17" fmla="*/ 133 w 157"/>
                    <a:gd name="T18" fmla="*/ 141 w 157"/>
                    <a:gd name="T19" fmla="*/ 149 w 157"/>
                    <a:gd name="T20" fmla="*/ 157 w 15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  <a:cxn ang="0">
                      <a:pos x="T9" y="0"/>
                    </a:cxn>
                    <a:cxn ang="0">
                      <a:pos x="T10" y="0"/>
                    </a:cxn>
                    <a:cxn ang="0">
                      <a:pos x="T11" y="0"/>
                    </a:cxn>
                    <a:cxn ang="0">
                      <a:pos x="T12" y="0"/>
                    </a:cxn>
                    <a:cxn ang="0">
                      <a:pos x="T13" y="0"/>
                    </a:cxn>
                    <a:cxn ang="0">
                      <a:pos x="T14" y="0"/>
                    </a:cxn>
                    <a:cxn ang="0">
                      <a:pos x="T15" y="0"/>
                    </a:cxn>
                    <a:cxn ang="0">
                      <a:pos x="T16" y="0"/>
                    </a:cxn>
                    <a:cxn ang="0">
                      <a:pos x="T17" y="0"/>
                    </a:cxn>
                    <a:cxn ang="0">
                      <a:pos x="T18" y="0"/>
                    </a:cxn>
                    <a:cxn ang="0">
                      <a:pos x="T19" y="0"/>
                    </a:cxn>
                    <a:cxn ang="0">
                      <a:pos x="T20" y="0"/>
                    </a:cxn>
                  </a:cxnLst>
                  <a:rect l="0" t="0" r="r" b="b"/>
                  <a:pathLst>
                    <a:path w="157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4" y="0"/>
                      </a:lnTo>
                      <a:lnTo>
                        <a:pt x="22" y="0"/>
                      </a:lnTo>
                      <a:lnTo>
                        <a:pt x="30" y="0"/>
                      </a:lnTo>
                      <a:lnTo>
                        <a:pt x="38" y="0"/>
                      </a:lnTo>
                      <a:lnTo>
                        <a:pt x="46" y="0"/>
                      </a:lnTo>
                      <a:lnTo>
                        <a:pt x="54" y="0"/>
                      </a:lnTo>
                      <a:lnTo>
                        <a:pt x="62" y="0"/>
                      </a:lnTo>
                      <a:lnTo>
                        <a:pt x="70" y="0"/>
                      </a:lnTo>
                      <a:lnTo>
                        <a:pt x="79" y="0"/>
                      </a:lnTo>
                      <a:lnTo>
                        <a:pt x="87" y="0"/>
                      </a:lnTo>
                      <a:lnTo>
                        <a:pt x="95" y="0"/>
                      </a:lnTo>
                      <a:lnTo>
                        <a:pt x="103" y="0"/>
                      </a:lnTo>
                      <a:lnTo>
                        <a:pt x="111" y="0"/>
                      </a:lnTo>
                      <a:lnTo>
                        <a:pt x="119" y="0"/>
                      </a:lnTo>
                      <a:lnTo>
                        <a:pt x="127" y="0"/>
                      </a:lnTo>
                      <a:lnTo>
                        <a:pt x="133" y="0"/>
                      </a:lnTo>
                      <a:lnTo>
                        <a:pt x="141" y="0"/>
                      </a:lnTo>
                      <a:lnTo>
                        <a:pt x="149" y="0"/>
                      </a:lnTo>
                      <a:lnTo>
                        <a:pt x="157" y="0"/>
                      </a:lnTo>
                    </a:path>
                  </a:pathLst>
                </a:custGeom>
                <a:noFill/>
                <a:ln w="0">
                  <a:solidFill>
                    <a:srgbClr val="BE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87" name="Freeform 475"/>
                <p:cNvSpPr>
                  <a:spLocks/>
                </p:cNvSpPr>
                <p:nvPr/>
              </p:nvSpPr>
              <p:spPr bwMode="auto">
                <a:xfrm>
                  <a:off x="1694" y="2264"/>
                  <a:ext cx="1008" cy="8"/>
                </a:xfrm>
                <a:custGeom>
                  <a:avLst/>
                  <a:gdLst>
                    <a:gd name="T0" fmla="*/ 14 w 1008"/>
                    <a:gd name="T1" fmla="*/ 5 h 8"/>
                    <a:gd name="T2" fmla="*/ 38 w 1008"/>
                    <a:gd name="T3" fmla="*/ 5 h 8"/>
                    <a:gd name="T4" fmla="*/ 62 w 1008"/>
                    <a:gd name="T5" fmla="*/ 8 h 8"/>
                    <a:gd name="T6" fmla="*/ 87 w 1008"/>
                    <a:gd name="T7" fmla="*/ 8 h 8"/>
                    <a:gd name="T8" fmla="*/ 111 w 1008"/>
                    <a:gd name="T9" fmla="*/ 8 h 8"/>
                    <a:gd name="T10" fmla="*/ 133 w 1008"/>
                    <a:gd name="T11" fmla="*/ 8 h 8"/>
                    <a:gd name="T12" fmla="*/ 157 w 1008"/>
                    <a:gd name="T13" fmla="*/ 5 h 8"/>
                    <a:gd name="T14" fmla="*/ 182 w 1008"/>
                    <a:gd name="T15" fmla="*/ 8 h 8"/>
                    <a:gd name="T16" fmla="*/ 206 w 1008"/>
                    <a:gd name="T17" fmla="*/ 8 h 8"/>
                    <a:gd name="T18" fmla="*/ 230 w 1008"/>
                    <a:gd name="T19" fmla="*/ 2 h 8"/>
                    <a:gd name="T20" fmla="*/ 252 w 1008"/>
                    <a:gd name="T21" fmla="*/ 5 h 8"/>
                    <a:gd name="T22" fmla="*/ 276 w 1008"/>
                    <a:gd name="T23" fmla="*/ 5 h 8"/>
                    <a:gd name="T24" fmla="*/ 301 w 1008"/>
                    <a:gd name="T25" fmla="*/ 8 h 8"/>
                    <a:gd name="T26" fmla="*/ 325 w 1008"/>
                    <a:gd name="T27" fmla="*/ 5 h 8"/>
                    <a:gd name="T28" fmla="*/ 350 w 1008"/>
                    <a:gd name="T29" fmla="*/ 5 h 8"/>
                    <a:gd name="T30" fmla="*/ 371 w 1008"/>
                    <a:gd name="T31" fmla="*/ 5 h 8"/>
                    <a:gd name="T32" fmla="*/ 396 w 1008"/>
                    <a:gd name="T33" fmla="*/ 8 h 8"/>
                    <a:gd name="T34" fmla="*/ 420 w 1008"/>
                    <a:gd name="T35" fmla="*/ 8 h 8"/>
                    <a:gd name="T36" fmla="*/ 444 w 1008"/>
                    <a:gd name="T37" fmla="*/ 8 h 8"/>
                    <a:gd name="T38" fmla="*/ 469 w 1008"/>
                    <a:gd name="T39" fmla="*/ 5 h 8"/>
                    <a:gd name="T40" fmla="*/ 490 w 1008"/>
                    <a:gd name="T41" fmla="*/ 8 h 8"/>
                    <a:gd name="T42" fmla="*/ 515 w 1008"/>
                    <a:gd name="T43" fmla="*/ 8 h 8"/>
                    <a:gd name="T44" fmla="*/ 539 w 1008"/>
                    <a:gd name="T45" fmla="*/ 8 h 8"/>
                    <a:gd name="T46" fmla="*/ 564 w 1008"/>
                    <a:gd name="T47" fmla="*/ 5 h 8"/>
                    <a:gd name="T48" fmla="*/ 588 w 1008"/>
                    <a:gd name="T49" fmla="*/ 8 h 8"/>
                    <a:gd name="T50" fmla="*/ 610 w 1008"/>
                    <a:gd name="T51" fmla="*/ 8 h 8"/>
                    <a:gd name="T52" fmla="*/ 634 w 1008"/>
                    <a:gd name="T53" fmla="*/ 2 h 8"/>
                    <a:gd name="T54" fmla="*/ 658 w 1008"/>
                    <a:gd name="T55" fmla="*/ 0 h 8"/>
                    <a:gd name="T56" fmla="*/ 683 w 1008"/>
                    <a:gd name="T57" fmla="*/ 8 h 8"/>
                    <a:gd name="T58" fmla="*/ 707 w 1008"/>
                    <a:gd name="T59" fmla="*/ 8 h 8"/>
                    <a:gd name="T60" fmla="*/ 729 w 1008"/>
                    <a:gd name="T61" fmla="*/ 2 h 8"/>
                    <a:gd name="T62" fmla="*/ 753 w 1008"/>
                    <a:gd name="T63" fmla="*/ 8 h 8"/>
                    <a:gd name="T64" fmla="*/ 778 w 1008"/>
                    <a:gd name="T65" fmla="*/ 8 h 8"/>
                    <a:gd name="T66" fmla="*/ 802 w 1008"/>
                    <a:gd name="T67" fmla="*/ 8 h 8"/>
                    <a:gd name="T68" fmla="*/ 826 w 1008"/>
                    <a:gd name="T69" fmla="*/ 8 h 8"/>
                    <a:gd name="T70" fmla="*/ 848 w 1008"/>
                    <a:gd name="T71" fmla="*/ 5 h 8"/>
                    <a:gd name="T72" fmla="*/ 872 w 1008"/>
                    <a:gd name="T73" fmla="*/ 5 h 8"/>
                    <a:gd name="T74" fmla="*/ 897 w 1008"/>
                    <a:gd name="T75" fmla="*/ 8 h 8"/>
                    <a:gd name="T76" fmla="*/ 921 w 1008"/>
                    <a:gd name="T77" fmla="*/ 5 h 8"/>
                    <a:gd name="T78" fmla="*/ 945 w 1008"/>
                    <a:gd name="T79" fmla="*/ 8 h 8"/>
                    <a:gd name="T80" fmla="*/ 967 w 1008"/>
                    <a:gd name="T81" fmla="*/ 8 h 8"/>
                    <a:gd name="T82" fmla="*/ 991 w 1008"/>
                    <a:gd name="T8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008" h="8">
                      <a:moveTo>
                        <a:pt x="0" y="5"/>
                      </a:moveTo>
                      <a:lnTo>
                        <a:pt x="6" y="5"/>
                      </a:lnTo>
                      <a:lnTo>
                        <a:pt x="14" y="5"/>
                      </a:lnTo>
                      <a:lnTo>
                        <a:pt x="22" y="5"/>
                      </a:lnTo>
                      <a:lnTo>
                        <a:pt x="30" y="8"/>
                      </a:lnTo>
                      <a:lnTo>
                        <a:pt x="38" y="5"/>
                      </a:lnTo>
                      <a:lnTo>
                        <a:pt x="46" y="5"/>
                      </a:lnTo>
                      <a:lnTo>
                        <a:pt x="54" y="5"/>
                      </a:lnTo>
                      <a:lnTo>
                        <a:pt x="62" y="8"/>
                      </a:lnTo>
                      <a:lnTo>
                        <a:pt x="71" y="8"/>
                      </a:lnTo>
                      <a:lnTo>
                        <a:pt x="79" y="8"/>
                      </a:lnTo>
                      <a:lnTo>
                        <a:pt x="87" y="8"/>
                      </a:lnTo>
                      <a:lnTo>
                        <a:pt x="95" y="5"/>
                      </a:lnTo>
                      <a:lnTo>
                        <a:pt x="103" y="5"/>
                      </a:lnTo>
                      <a:lnTo>
                        <a:pt x="111" y="8"/>
                      </a:lnTo>
                      <a:lnTo>
                        <a:pt x="119" y="8"/>
                      </a:lnTo>
                      <a:lnTo>
                        <a:pt x="125" y="8"/>
                      </a:lnTo>
                      <a:lnTo>
                        <a:pt x="133" y="8"/>
                      </a:lnTo>
                      <a:lnTo>
                        <a:pt x="141" y="5"/>
                      </a:lnTo>
                      <a:lnTo>
                        <a:pt x="149" y="5"/>
                      </a:lnTo>
                      <a:lnTo>
                        <a:pt x="157" y="5"/>
                      </a:lnTo>
                      <a:lnTo>
                        <a:pt x="165" y="8"/>
                      </a:lnTo>
                      <a:lnTo>
                        <a:pt x="173" y="8"/>
                      </a:lnTo>
                      <a:lnTo>
                        <a:pt x="182" y="8"/>
                      </a:lnTo>
                      <a:lnTo>
                        <a:pt x="190" y="8"/>
                      </a:lnTo>
                      <a:lnTo>
                        <a:pt x="198" y="8"/>
                      </a:lnTo>
                      <a:lnTo>
                        <a:pt x="206" y="8"/>
                      </a:lnTo>
                      <a:lnTo>
                        <a:pt x="214" y="8"/>
                      </a:lnTo>
                      <a:lnTo>
                        <a:pt x="222" y="5"/>
                      </a:lnTo>
                      <a:lnTo>
                        <a:pt x="230" y="2"/>
                      </a:lnTo>
                      <a:lnTo>
                        <a:pt x="238" y="2"/>
                      </a:lnTo>
                      <a:lnTo>
                        <a:pt x="244" y="8"/>
                      </a:lnTo>
                      <a:lnTo>
                        <a:pt x="252" y="5"/>
                      </a:lnTo>
                      <a:lnTo>
                        <a:pt x="260" y="5"/>
                      </a:lnTo>
                      <a:lnTo>
                        <a:pt x="268" y="8"/>
                      </a:lnTo>
                      <a:lnTo>
                        <a:pt x="276" y="5"/>
                      </a:lnTo>
                      <a:lnTo>
                        <a:pt x="285" y="2"/>
                      </a:lnTo>
                      <a:lnTo>
                        <a:pt x="293" y="2"/>
                      </a:lnTo>
                      <a:lnTo>
                        <a:pt x="301" y="8"/>
                      </a:lnTo>
                      <a:lnTo>
                        <a:pt x="309" y="8"/>
                      </a:lnTo>
                      <a:lnTo>
                        <a:pt x="317" y="8"/>
                      </a:lnTo>
                      <a:lnTo>
                        <a:pt x="325" y="5"/>
                      </a:lnTo>
                      <a:lnTo>
                        <a:pt x="333" y="5"/>
                      </a:lnTo>
                      <a:lnTo>
                        <a:pt x="341" y="5"/>
                      </a:lnTo>
                      <a:lnTo>
                        <a:pt x="350" y="5"/>
                      </a:lnTo>
                      <a:lnTo>
                        <a:pt x="358" y="5"/>
                      </a:lnTo>
                      <a:lnTo>
                        <a:pt x="363" y="5"/>
                      </a:lnTo>
                      <a:lnTo>
                        <a:pt x="371" y="5"/>
                      </a:lnTo>
                      <a:lnTo>
                        <a:pt x="379" y="5"/>
                      </a:lnTo>
                      <a:lnTo>
                        <a:pt x="387" y="8"/>
                      </a:lnTo>
                      <a:lnTo>
                        <a:pt x="396" y="8"/>
                      </a:lnTo>
                      <a:lnTo>
                        <a:pt x="404" y="8"/>
                      </a:lnTo>
                      <a:lnTo>
                        <a:pt x="412" y="8"/>
                      </a:lnTo>
                      <a:lnTo>
                        <a:pt x="420" y="8"/>
                      </a:lnTo>
                      <a:lnTo>
                        <a:pt x="428" y="8"/>
                      </a:lnTo>
                      <a:lnTo>
                        <a:pt x="436" y="8"/>
                      </a:lnTo>
                      <a:lnTo>
                        <a:pt x="444" y="8"/>
                      </a:lnTo>
                      <a:lnTo>
                        <a:pt x="452" y="5"/>
                      </a:lnTo>
                      <a:lnTo>
                        <a:pt x="461" y="5"/>
                      </a:lnTo>
                      <a:lnTo>
                        <a:pt x="469" y="5"/>
                      </a:lnTo>
                      <a:lnTo>
                        <a:pt x="477" y="8"/>
                      </a:lnTo>
                      <a:lnTo>
                        <a:pt x="482" y="8"/>
                      </a:lnTo>
                      <a:lnTo>
                        <a:pt x="490" y="8"/>
                      </a:lnTo>
                      <a:lnTo>
                        <a:pt x="499" y="8"/>
                      </a:lnTo>
                      <a:lnTo>
                        <a:pt x="507" y="8"/>
                      </a:lnTo>
                      <a:lnTo>
                        <a:pt x="515" y="8"/>
                      </a:lnTo>
                      <a:lnTo>
                        <a:pt x="523" y="8"/>
                      </a:lnTo>
                      <a:lnTo>
                        <a:pt x="531" y="8"/>
                      </a:lnTo>
                      <a:lnTo>
                        <a:pt x="539" y="8"/>
                      </a:lnTo>
                      <a:lnTo>
                        <a:pt x="547" y="5"/>
                      </a:lnTo>
                      <a:lnTo>
                        <a:pt x="555" y="5"/>
                      </a:lnTo>
                      <a:lnTo>
                        <a:pt x="564" y="5"/>
                      </a:lnTo>
                      <a:lnTo>
                        <a:pt x="572" y="8"/>
                      </a:lnTo>
                      <a:lnTo>
                        <a:pt x="580" y="8"/>
                      </a:lnTo>
                      <a:lnTo>
                        <a:pt x="588" y="8"/>
                      </a:lnTo>
                      <a:lnTo>
                        <a:pt x="596" y="8"/>
                      </a:lnTo>
                      <a:lnTo>
                        <a:pt x="601" y="8"/>
                      </a:lnTo>
                      <a:lnTo>
                        <a:pt x="610" y="8"/>
                      </a:lnTo>
                      <a:lnTo>
                        <a:pt x="618" y="8"/>
                      </a:lnTo>
                      <a:lnTo>
                        <a:pt x="626" y="8"/>
                      </a:lnTo>
                      <a:lnTo>
                        <a:pt x="634" y="2"/>
                      </a:lnTo>
                      <a:lnTo>
                        <a:pt x="642" y="0"/>
                      </a:lnTo>
                      <a:lnTo>
                        <a:pt x="650" y="0"/>
                      </a:lnTo>
                      <a:lnTo>
                        <a:pt x="658" y="0"/>
                      </a:lnTo>
                      <a:lnTo>
                        <a:pt x="666" y="5"/>
                      </a:lnTo>
                      <a:lnTo>
                        <a:pt x="675" y="8"/>
                      </a:lnTo>
                      <a:lnTo>
                        <a:pt x="683" y="8"/>
                      </a:lnTo>
                      <a:lnTo>
                        <a:pt x="691" y="8"/>
                      </a:lnTo>
                      <a:lnTo>
                        <a:pt x="699" y="8"/>
                      </a:lnTo>
                      <a:lnTo>
                        <a:pt x="707" y="8"/>
                      </a:lnTo>
                      <a:lnTo>
                        <a:pt x="715" y="8"/>
                      </a:lnTo>
                      <a:lnTo>
                        <a:pt x="721" y="5"/>
                      </a:lnTo>
                      <a:lnTo>
                        <a:pt x="729" y="2"/>
                      </a:lnTo>
                      <a:lnTo>
                        <a:pt x="737" y="2"/>
                      </a:lnTo>
                      <a:lnTo>
                        <a:pt x="745" y="5"/>
                      </a:lnTo>
                      <a:lnTo>
                        <a:pt x="753" y="8"/>
                      </a:lnTo>
                      <a:lnTo>
                        <a:pt x="761" y="8"/>
                      </a:lnTo>
                      <a:lnTo>
                        <a:pt x="769" y="8"/>
                      </a:lnTo>
                      <a:lnTo>
                        <a:pt x="778" y="8"/>
                      </a:lnTo>
                      <a:lnTo>
                        <a:pt x="786" y="8"/>
                      </a:lnTo>
                      <a:lnTo>
                        <a:pt x="794" y="8"/>
                      </a:lnTo>
                      <a:lnTo>
                        <a:pt x="802" y="8"/>
                      </a:lnTo>
                      <a:lnTo>
                        <a:pt x="810" y="8"/>
                      </a:lnTo>
                      <a:lnTo>
                        <a:pt x="818" y="8"/>
                      </a:lnTo>
                      <a:lnTo>
                        <a:pt x="826" y="8"/>
                      </a:lnTo>
                      <a:lnTo>
                        <a:pt x="834" y="5"/>
                      </a:lnTo>
                      <a:lnTo>
                        <a:pt x="840" y="5"/>
                      </a:lnTo>
                      <a:lnTo>
                        <a:pt x="848" y="5"/>
                      </a:lnTo>
                      <a:lnTo>
                        <a:pt x="856" y="5"/>
                      </a:lnTo>
                      <a:lnTo>
                        <a:pt x="864" y="5"/>
                      </a:lnTo>
                      <a:lnTo>
                        <a:pt x="872" y="5"/>
                      </a:lnTo>
                      <a:lnTo>
                        <a:pt x="880" y="5"/>
                      </a:lnTo>
                      <a:lnTo>
                        <a:pt x="889" y="8"/>
                      </a:lnTo>
                      <a:lnTo>
                        <a:pt x="897" y="8"/>
                      </a:lnTo>
                      <a:lnTo>
                        <a:pt x="905" y="5"/>
                      </a:lnTo>
                      <a:lnTo>
                        <a:pt x="913" y="5"/>
                      </a:lnTo>
                      <a:lnTo>
                        <a:pt x="921" y="5"/>
                      </a:lnTo>
                      <a:lnTo>
                        <a:pt x="929" y="2"/>
                      </a:lnTo>
                      <a:lnTo>
                        <a:pt x="937" y="5"/>
                      </a:lnTo>
                      <a:lnTo>
                        <a:pt x="945" y="8"/>
                      </a:lnTo>
                      <a:lnTo>
                        <a:pt x="954" y="8"/>
                      </a:lnTo>
                      <a:lnTo>
                        <a:pt x="959" y="8"/>
                      </a:lnTo>
                      <a:lnTo>
                        <a:pt x="967" y="8"/>
                      </a:lnTo>
                      <a:lnTo>
                        <a:pt x="975" y="5"/>
                      </a:lnTo>
                      <a:lnTo>
                        <a:pt x="983" y="2"/>
                      </a:lnTo>
                      <a:lnTo>
                        <a:pt x="991" y="8"/>
                      </a:lnTo>
                      <a:lnTo>
                        <a:pt x="1000" y="8"/>
                      </a:lnTo>
                      <a:lnTo>
                        <a:pt x="1008" y="8"/>
                      </a:lnTo>
                    </a:path>
                  </a:pathLst>
                </a:custGeom>
                <a:noFill/>
                <a:ln w="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88" name="Freeform 476"/>
                <p:cNvSpPr>
                  <a:spLocks/>
                </p:cNvSpPr>
                <p:nvPr/>
              </p:nvSpPr>
              <p:spPr bwMode="auto">
                <a:xfrm>
                  <a:off x="2702" y="2239"/>
                  <a:ext cx="1010" cy="33"/>
                </a:xfrm>
                <a:custGeom>
                  <a:avLst/>
                  <a:gdLst>
                    <a:gd name="T0" fmla="*/ 16 w 1010"/>
                    <a:gd name="T1" fmla="*/ 30 h 33"/>
                    <a:gd name="T2" fmla="*/ 40 w 1010"/>
                    <a:gd name="T3" fmla="*/ 33 h 33"/>
                    <a:gd name="T4" fmla="*/ 65 w 1010"/>
                    <a:gd name="T5" fmla="*/ 30 h 33"/>
                    <a:gd name="T6" fmla="*/ 86 w 1010"/>
                    <a:gd name="T7" fmla="*/ 25 h 33"/>
                    <a:gd name="T8" fmla="*/ 111 w 1010"/>
                    <a:gd name="T9" fmla="*/ 33 h 33"/>
                    <a:gd name="T10" fmla="*/ 135 w 1010"/>
                    <a:gd name="T11" fmla="*/ 27 h 33"/>
                    <a:gd name="T12" fmla="*/ 160 w 1010"/>
                    <a:gd name="T13" fmla="*/ 33 h 33"/>
                    <a:gd name="T14" fmla="*/ 184 w 1010"/>
                    <a:gd name="T15" fmla="*/ 33 h 33"/>
                    <a:gd name="T16" fmla="*/ 206 w 1010"/>
                    <a:gd name="T17" fmla="*/ 30 h 33"/>
                    <a:gd name="T18" fmla="*/ 230 w 1010"/>
                    <a:gd name="T19" fmla="*/ 33 h 33"/>
                    <a:gd name="T20" fmla="*/ 254 w 1010"/>
                    <a:gd name="T21" fmla="*/ 30 h 33"/>
                    <a:gd name="T22" fmla="*/ 279 w 1010"/>
                    <a:gd name="T23" fmla="*/ 30 h 33"/>
                    <a:gd name="T24" fmla="*/ 303 w 1010"/>
                    <a:gd name="T25" fmla="*/ 30 h 33"/>
                    <a:gd name="T26" fmla="*/ 325 w 1010"/>
                    <a:gd name="T27" fmla="*/ 33 h 33"/>
                    <a:gd name="T28" fmla="*/ 349 w 1010"/>
                    <a:gd name="T29" fmla="*/ 30 h 33"/>
                    <a:gd name="T30" fmla="*/ 374 w 1010"/>
                    <a:gd name="T31" fmla="*/ 30 h 33"/>
                    <a:gd name="T32" fmla="*/ 398 w 1010"/>
                    <a:gd name="T33" fmla="*/ 30 h 33"/>
                    <a:gd name="T34" fmla="*/ 422 w 1010"/>
                    <a:gd name="T35" fmla="*/ 33 h 33"/>
                    <a:gd name="T36" fmla="*/ 444 w 1010"/>
                    <a:gd name="T37" fmla="*/ 33 h 33"/>
                    <a:gd name="T38" fmla="*/ 468 w 1010"/>
                    <a:gd name="T39" fmla="*/ 27 h 33"/>
                    <a:gd name="T40" fmla="*/ 493 w 1010"/>
                    <a:gd name="T41" fmla="*/ 33 h 33"/>
                    <a:gd name="T42" fmla="*/ 517 w 1010"/>
                    <a:gd name="T43" fmla="*/ 33 h 33"/>
                    <a:gd name="T44" fmla="*/ 541 w 1010"/>
                    <a:gd name="T45" fmla="*/ 27 h 33"/>
                    <a:gd name="T46" fmla="*/ 563 w 1010"/>
                    <a:gd name="T47" fmla="*/ 30 h 33"/>
                    <a:gd name="T48" fmla="*/ 588 w 1010"/>
                    <a:gd name="T49" fmla="*/ 30 h 33"/>
                    <a:gd name="T50" fmla="*/ 612 w 1010"/>
                    <a:gd name="T51" fmla="*/ 30 h 33"/>
                    <a:gd name="T52" fmla="*/ 636 w 1010"/>
                    <a:gd name="T53" fmla="*/ 30 h 33"/>
                    <a:gd name="T54" fmla="*/ 661 w 1010"/>
                    <a:gd name="T55" fmla="*/ 30 h 33"/>
                    <a:gd name="T56" fmla="*/ 682 w 1010"/>
                    <a:gd name="T57" fmla="*/ 30 h 33"/>
                    <a:gd name="T58" fmla="*/ 707 w 1010"/>
                    <a:gd name="T59" fmla="*/ 30 h 33"/>
                    <a:gd name="T60" fmla="*/ 731 w 1010"/>
                    <a:gd name="T61" fmla="*/ 27 h 33"/>
                    <a:gd name="T62" fmla="*/ 755 w 1010"/>
                    <a:gd name="T63" fmla="*/ 30 h 33"/>
                    <a:gd name="T64" fmla="*/ 780 w 1010"/>
                    <a:gd name="T65" fmla="*/ 30 h 33"/>
                    <a:gd name="T66" fmla="*/ 801 w 1010"/>
                    <a:gd name="T67" fmla="*/ 30 h 33"/>
                    <a:gd name="T68" fmla="*/ 826 w 1010"/>
                    <a:gd name="T69" fmla="*/ 33 h 33"/>
                    <a:gd name="T70" fmla="*/ 850 w 1010"/>
                    <a:gd name="T71" fmla="*/ 30 h 33"/>
                    <a:gd name="T72" fmla="*/ 875 w 1010"/>
                    <a:gd name="T73" fmla="*/ 30 h 33"/>
                    <a:gd name="T74" fmla="*/ 899 w 1010"/>
                    <a:gd name="T75" fmla="*/ 30 h 33"/>
                    <a:gd name="T76" fmla="*/ 921 w 1010"/>
                    <a:gd name="T77" fmla="*/ 27 h 33"/>
                    <a:gd name="T78" fmla="*/ 945 w 1010"/>
                    <a:gd name="T79" fmla="*/ 22 h 33"/>
                    <a:gd name="T80" fmla="*/ 969 w 1010"/>
                    <a:gd name="T81" fmla="*/ 16 h 33"/>
                    <a:gd name="T82" fmla="*/ 994 w 1010"/>
                    <a:gd name="T83" fmla="*/ 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010" h="33">
                      <a:moveTo>
                        <a:pt x="0" y="33"/>
                      </a:moveTo>
                      <a:lnTo>
                        <a:pt x="8" y="30"/>
                      </a:lnTo>
                      <a:lnTo>
                        <a:pt x="16" y="30"/>
                      </a:lnTo>
                      <a:lnTo>
                        <a:pt x="24" y="33"/>
                      </a:lnTo>
                      <a:lnTo>
                        <a:pt x="32" y="33"/>
                      </a:lnTo>
                      <a:lnTo>
                        <a:pt x="40" y="33"/>
                      </a:lnTo>
                      <a:lnTo>
                        <a:pt x="48" y="33"/>
                      </a:lnTo>
                      <a:lnTo>
                        <a:pt x="57" y="33"/>
                      </a:lnTo>
                      <a:lnTo>
                        <a:pt x="65" y="30"/>
                      </a:lnTo>
                      <a:lnTo>
                        <a:pt x="70" y="30"/>
                      </a:lnTo>
                      <a:lnTo>
                        <a:pt x="78" y="27"/>
                      </a:lnTo>
                      <a:lnTo>
                        <a:pt x="86" y="25"/>
                      </a:lnTo>
                      <a:lnTo>
                        <a:pt x="95" y="30"/>
                      </a:lnTo>
                      <a:lnTo>
                        <a:pt x="103" y="33"/>
                      </a:lnTo>
                      <a:lnTo>
                        <a:pt x="111" y="33"/>
                      </a:lnTo>
                      <a:lnTo>
                        <a:pt x="119" y="33"/>
                      </a:lnTo>
                      <a:lnTo>
                        <a:pt x="127" y="30"/>
                      </a:lnTo>
                      <a:lnTo>
                        <a:pt x="135" y="27"/>
                      </a:lnTo>
                      <a:lnTo>
                        <a:pt x="143" y="30"/>
                      </a:lnTo>
                      <a:lnTo>
                        <a:pt x="151" y="33"/>
                      </a:lnTo>
                      <a:lnTo>
                        <a:pt x="160" y="33"/>
                      </a:lnTo>
                      <a:lnTo>
                        <a:pt x="168" y="30"/>
                      </a:lnTo>
                      <a:lnTo>
                        <a:pt x="176" y="33"/>
                      </a:lnTo>
                      <a:lnTo>
                        <a:pt x="184" y="33"/>
                      </a:lnTo>
                      <a:lnTo>
                        <a:pt x="189" y="30"/>
                      </a:lnTo>
                      <a:lnTo>
                        <a:pt x="197" y="30"/>
                      </a:lnTo>
                      <a:lnTo>
                        <a:pt x="206" y="30"/>
                      </a:lnTo>
                      <a:lnTo>
                        <a:pt x="214" y="33"/>
                      </a:lnTo>
                      <a:lnTo>
                        <a:pt x="222" y="33"/>
                      </a:lnTo>
                      <a:lnTo>
                        <a:pt x="230" y="33"/>
                      </a:lnTo>
                      <a:lnTo>
                        <a:pt x="238" y="30"/>
                      </a:lnTo>
                      <a:lnTo>
                        <a:pt x="246" y="30"/>
                      </a:lnTo>
                      <a:lnTo>
                        <a:pt x="254" y="30"/>
                      </a:lnTo>
                      <a:lnTo>
                        <a:pt x="262" y="33"/>
                      </a:lnTo>
                      <a:lnTo>
                        <a:pt x="271" y="33"/>
                      </a:lnTo>
                      <a:lnTo>
                        <a:pt x="279" y="30"/>
                      </a:lnTo>
                      <a:lnTo>
                        <a:pt x="287" y="27"/>
                      </a:lnTo>
                      <a:lnTo>
                        <a:pt x="295" y="27"/>
                      </a:lnTo>
                      <a:lnTo>
                        <a:pt x="303" y="30"/>
                      </a:lnTo>
                      <a:lnTo>
                        <a:pt x="309" y="33"/>
                      </a:lnTo>
                      <a:lnTo>
                        <a:pt x="317" y="33"/>
                      </a:lnTo>
                      <a:lnTo>
                        <a:pt x="325" y="33"/>
                      </a:lnTo>
                      <a:lnTo>
                        <a:pt x="333" y="33"/>
                      </a:lnTo>
                      <a:lnTo>
                        <a:pt x="341" y="30"/>
                      </a:lnTo>
                      <a:lnTo>
                        <a:pt x="349" y="30"/>
                      </a:lnTo>
                      <a:lnTo>
                        <a:pt x="357" y="30"/>
                      </a:lnTo>
                      <a:lnTo>
                        <a:pt x="365" y="27"/>
                      </a:lnTo>
                      <a:lnTo>
                        <a:pt x="374" y="30"/>
                      </a:lnTo>
                      <a:lnTo>
                        <a:pt x="382" y="33"/>
                      </a:lnTo>
                      <a:lnTo>
                        <a:pt x="390" y="33"/>
                      </a:lnTo>
                      <a:lnTo>
                        <a:pt x="398" y="30"/>
                      </a:lnTo>
                      <a:lnTo>
                        <a:pt x="406" y="30"/>
                      </a:lnTo>
                      <a:lnTo>
                        <a:pt x="414" y="30"/>
                      </a:lnTo>
                      <a:lnTo>
                        <a:pt x="422" y="33"/>
                      </a:lnTo>
                      <a:lnTo>
                        <a:pt x="428" y="33"/>
                      </a:lnTo>
                      <a:lnTo>
                        <a:pt x="436" y="30"/>
                      </a:lnTo>
                      <a:lnTo>
                        <a:pt x="444" y="33"/>
                      </a:lnTo>
                      <a:lnTo>
                        <a:pt x="452" y="33"/>
                      </a:lnTo>
                      <a:lnTo>
                        <a:pt x="460" y="30"/>
                      </a:lnTo>
                      <a:lnTo>
                        <a:pt x="468" y="27"/>
                      </a:lnTo>
                      <a:lnTo>
                        <a:pt x="476" y="30"/>
                      </a:lnTo>
                      <a:lnTo>
                        <a:pt x="485" y="30"/>
                      </a:lnTo>
                      <a:lnTo>
                        <a:pt x="493" y="33"/>
                      </a:lnTo>
                      <a:lnTo>
                        <a:pt x="501" y="33"/>
                      </a:lnTo>
                      <a:lnTo>
                        <a:pt x="509" y="33"/>
                      </a:lnTo>
                      <a:lnTo>
                        <a:pt x="517" y="33"/>
                      </a:lnTo>
                      <a:lnTo>
                        <a:pt x="525" y="33"/>
                      </a:lnTo>
                      <a:lnTo>
                        <a:pt x="533" y="30"/>
                      </a:lnTo>
                      <a:lnTo>
                        <a:pt x="541" y="27"/>
                      </a:lnTo>
                      <a:lnTo>
                        <a:pt x="547" y="27"/>
                      </a:lnTo>
                      <a:lnTo>
                        <a:pt x="555" y="27"/>
                      </a:lnTo>
                      <a:lnTo>
                        <a:pt x="563" y="30"/>
                      </a:lnTo>
                      <a:lnTo>
                        <a:pt x="571" y="30"/>
                      </a:lnTo>
                      <a:lnTo>
                        <a:pt x="579" y="27"/>
                      </a:lnTo>
                      <a:lnTo>
                        <a:pt x="588" y="30"/>
                      </a:lnTo>
                      <a:lnTo>
                        <a:pt x="596" y="33"/>
                      </a:lnTo>
                      <a:lnTo>
                        <a:pt x="604" y="33"/>
                      </a:lnTo>
                      <a:lnTo>
                        <a:pt x="612" y="30"/>
                      </a:lnTo>
                      <a:lnTo>
                        <a:pt x="620" y="27"/>
                      </a:lnTo>
                      <a:lnTo>
                        <a:pt x="628" y="27"/>
                      </a:lnTo>
                      <a:lnTo>
                        <a:pt x="636" y="30"/>
                      </a:lnTo>
                      <a:lnTo>
                        <a:pt x="644" y="33"/>
                      </a:lnTo>
                      <a:lnTo>
                        <a:pt x="653" y="33"/>
                      </a:lnTo>
                      <a:lnTo>
                        <a:pt x="661" y="30"/>
                      </a:lnTo>
                      <a:lnTo>
                        <a:pt x="666" y="30"/>
                      </a:lnTo>
                      <a:lnTo>
                        <a:pt x="674" y="27"/>
                      </a:lnTo>
                      <a:lnTo>
                        <a:pt x="682" y="30"/>
                      </a:lnTo>
                      <a:lnTo>
                        <a:pt x="690" y="30"/>
                      </a:lnTo>
                      <a:lnTo>
                        <a:pt x="699" y="30"/>
                      </a:lnTo>
                      <a:lnTo>
                        <a:pt x="707" y="30"/>
                      </a:lnTo>
                      <a:lnTo>
                        <a:pt x="715" y="30"/>
                      </a:lnTo>
                      <a:lnTo>
                        <a:pt x="723" y="30"/>
                      </a:lnTo>
                      <a:lnTo>
                        <a:pt x="731" y="27"/>
                      </a:lnTo>
                      <a:lnTo>
                        <a:pt x="739" y="30"/>
                      </a:lnTo>
                      <a:lnTo>
                        <a:pt x="747" y="30"/>
                      </a:lnTo>
                      <a:lnTo>
                        <a:pt x="755" y="30"/>
                      </a:lnTo>
                      <a:lnTo>
                        <a:pt x="764" y="30"/>
                      </a:lnTo>
                      <a:lnTo>
                        <a:pt x="772" y="30"/>
                      </a:lnTo>
                      <a:lnTo>
                        <a:pt x="780" y="30"/>
                      </a:lnTo>
                      <a:lnTo>
                        <a:pt x="785" y="30"/>
                      </a:lnTo>
                      <a:lnTo>
                        <a:pt x="793" y="30"/>
                      </a:lnTo>
                      <a:lnTo>
                        <a:pt x="801" y="30"/>
                      </a:lnTo>
                      <a:lnTo>
                        <a:pt x="810" y="30"/>
                      </a:lnTo>
                      <a:lnTo>
                        <a:pt x="818" y="30"/>
                      </a:lnTo>
                      <a:lnTo>
                        <a:pt x="826" y="33"/>
                      </a:lnTo>
                      <a:lnTo>
                        <a:pt x="834" y="30"/>
                      </a:lnTo>
                      <a:lnTo>
                        <a:pt x="842" y="30"/>
                      </a:lnTo>
                      <a:lnTo>
                        <a:pt x="850" y="30"/>
                      </a:lnTo>
                      <a:lnTo>
                        <a:pt x="858" y="30"/>
                      </a:lnTo>
                      <a:lnTo>
                        <a:pt x="866" y="30"/>
                      </a:lnTo>
                      <a:lnTo>
                        <a:pt x="875" y="30"/>
                      </a:lnTo>
                      <a:lnTo>
                        <a:pt x="883" y="30"/>
                      </a:lnTo>
                      <a:lnTo>
                        <a:pt x="891" y="30"/>
                      </a:lnTo>
                      <a:lnTo>
                        <a:pt x="899" y="30"/>
                      </a:lnTo>
                      <a:lnTo>
                        <a:pt x="904" y="30"/>
                      </a:lnTo>
                      <a:lnTo>
                        <a:pt x="913" y="30"/>
                      </a:lnTo>
                      <a:lnTo>
                        <a:pt x="921" y="27"/>
                      </a:lnTo>
                      <a:lnTo>
                        <a:pt x="929" y="25"/>
                      </a:lnTo>
                      <a:lnTo>
                        <a:pt x="937" y="25"/>
                      </a:lnTo>
                      <a:lnTo>
                        <a:pt x="945" y="22"/>
                      </a:lnTo>
                      <a:lnTo>
                        <a:pt x="953" y="19"/>
                      </a:lnTo>
                      <a:lnTo>
                        <a:pt x="961" y="16"/>
                      </a:lnTo>
                      <a:lnTo>
                        <a:pt x="969" y="16"/>
                      </a:lnTo>
                      <a:lnTo>
                        <a:pt x="978" y="14"/>
                      </a:lnTo>
                      <a:lnTo>
                        <a:pt x="986" y="8"/>
                      </a:lnTo>
                      <a:lnTo>
                        <a:pt x="994" y="3"/>
                      </a:lnTo>
                      <a:lnTo>
                        <a:pt x="1002" y="0"/>
                      </a:lnTo>
                      <a:lnTo>
                        <a:pt x="1010" y="0"/>
                      </a:lnTo>
                    </a:path>
                  </a:pathLst>
                </a:custGeom>
                <a:noFill/>
                <a:ln w="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89" name="Freeform 477"/>
                <p:cNvSpPr>
                  <a:spLocks/>
                </p:cNvSpPr>
                <p:nvPr/>
              </p:nvSpPr>
              <p:spPr bwMode="auto">
                <a:xfrm>
                  <a:off x="3712" y="2223"/>
                  <a:ext cx="157" cy="16"/>
                </a:xfrm>
                <a:custGeom>
                  <a:avLst/>
                  <a:gdLst>
                    <a:gd name="T0" fmla="*/ 0 w 157"/>
                    <a:gd name="T1" fmla="*/ 16 h 16"/>
                    <a:gd name="T2" fmla="*/ 8 w 157"/>
                    <a:gd name="T3" fmla="*/ 13 h 16"/>
                    <a:gd name="T4" fmla="*/ 14 w 157"/>
                    <a:gd name="T5" fmla="*/ 11 h 16"/>
                    <a:gd name="T6" fmla="*/ 22 w 157"/>
                    <a:gd name="T7" fmla="*/ 8 h 16"/>
                    <a:gd name="T8" fmla="*/ 30 w 157"/>
                    <a:gd name="T9" fmla="*/ 5 h 16"/>
                    <a:gd name="T10" fmla="*/ 38 w 157"/>
                    <a:gd name="T11" fmla="*/ 5 h 16"/>
                    <a:gd name="T12" fmla="*/ 46 w 157"/>
                    <a:gd name="T13" fmla="*/ 3 h 16"/>
                    <a:gd name="T14" fmla="*/ 54 w 157"/>
                    <a:gd name="T15" fmla="*/ 3 h 16"/>
                    <a:gd name="T16" fmla="*/ 62 w 157"/>
                    <a:gd name="T17" fmla="*/ 3 h 16"/>
                    <a:gd name="T18" fmla="*/ 70 w 157"/>
                    <a:gd name="T19" fmla="*/ 3 h 16"/>
                    <a:gd name="T20" fmla="*/ 79 w 157"/>
                    <a:gd name="T21" fmla="*/ 3 h 16"/>
                    <a:gd name="T22" fmla="*/ 87 w 157"/>
                    <a:gd name="T23" fmla="*/ 3 h 16"/>
                    <a:gd name="T24" fmla="*/ 95 w 157"/>
                    <a:gd name="T25" fmla="*/ 0 h 16"/>
                    <a:gd name="T26" fmla="*/ 103 w 157"/>
                    <a:gd name="T27" fmla="*/ 0 h 16"/>
                    <a:gd name="T28" fmla="*/ 111 w 157"/>
                    <a:gd name="T29" fmla="*/ 0 h 16"/>
                    <a:gd name="T30" fmla="*/ 119 w 157"/>
                    <a:gd name="T31" fmla="*/ 0 h 16"/>
                    <a:gd name="T32" fmla="*/ 127 w 157"/>
                    <a:gd name="T33" fmla="*/ 0 h 16"/>
                    <a:gd name="T34" fmla="*/ 133 w 157"/>
                    <a:gd name="T35" fmla="*/ 0 h 16"/>
                    <a:gd name="T36" fmla="*/ 141 w 157"/>
                    <a:gd name="T37" fmla="*/ 0 h 16"/>
                    <a:gd name="T38" fmla="*/ 149 w 157"/>
                    <a:gd name="T39" fmla="*/ 0 h 16"/>
                    <a:gd name="T40" fmla="*/ 157 w 157"/>
                    <a:gd name="T41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7" h="16">
                      <a:moveTo>
                        <a:pt x="0" y="16"/>
                      </a:moveTo>
                      <a:lnTo>
                        <a:pt x="8" y="13"/>
                      </a:lnTo>
                      <a:lnTo>
                        <a:pt x="14" y="11"/>
                      </a:lnTo>
                      <a:lnTo>
                        <a:pt x="22" y="8"/>
                      </a:lnTo>
                      <a:lnTo>
                        <a:pt x="30" y="5"/>
                      </a:lnTo>
                      <a:lnTo>
                        <a:pt x="38" y="5"/>
                      </a:lnTo>
                      <a:lnTo>
                        <a:pt x="46" y="3"/>
                      </a:lnTo>
                      <a:lnTo>
                        <a:pt x="54" y="3"/>
                      </a:lnTo>
                      <a:lnTo>
                        <a:pt x="62" y="3"/>
                      </a:lnTo>
                      <a:lnTo>
                        <a:pt x="70" y="3"/>
                      </a:lnTo>
                      <a:lnTo>
                        <a:pt x="79" y="3"/>
                      </a:lnTo>
                      <a:lnTo>
                        <a:pt x="87" y="3"/>
                      </a:lnTo>
                      <a:lnTo>
                        <a:pt x="95" y="0"/>
                      </a:lnTo>
                      <a:lnTo>
                        <a:pt x="103" y="0"/>
                      </a:lnTo>
                      <a:lnTo>
                        <a:pt x="111" y="0"/>
                      </a:lnTo>
                      <a:lnTo>
                        <a:pt x="119" y="0"/>
                      </a:lnTo>
                      <a:lnTo>
                        <a:pt x="127" y="0"/>
                      </a:lnTo>
                      <a:lnTo>
                        <a:pt x="133" y="0"/>
                      </a:lnTo>
                      <a:lnTo>
                        <a:pt x="141" y="0"/>
                      </a:lnTo>
                      <a:lnTo>
                        <a:pt x="149" y="0"/>
                      </a:lnTo>
                      <a:lnTo>
                        <a:pt x="157" y="0"/>
                      </a:lnTo>
                    </a:path>
                  </a:pathLst>
                </a:custGeom>
                <a:noFill/>
                <a:ln w="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90" name="Freeform 478"/>
                <p:cNvSpPr>
                  <a:spLocks/>
                </p:cNvSpPr>
                <p:nvPr/>
              </p:nvSpPr>
              <p:spPr bwMode="auto">
                <a:xfrm>
                  <a:off x="1694" y="2261"/>
                  <a:ext cx="1008" cy="11"/>
                </a:xfrm>
                <a:custGeom>
                  <a:avLst/>
                  <a:gdLst>
                    <a:gd name="T0" fmla="*/ 14 w 1008"/>
                    <a:gd name="T1" fmla="*/ 5 h 11"/>
                    <a:gd name="T2" fmla="*/ 38 w 1008"/>
                    <a:gd name="T3" fmla="*/ 11 h 11"/>
                    <a:gd name="T4" fmla="*/ 62 w 1008"/>
                    <a:gd name="T5" fmla="*/ 5 h 11"/>
                    <a:gd name="T6" fmla="*/ 87 w 1008"/>
                    <a:gd name="T7" fmla="*/ 11 h 11"/>
                    <a:gd name="T8" fmla="*/ 111 w 1008"/>
                    <a:gd name="T9" fmla="*/ 11 h 11"/>
                    <a:gd name="T10" fmla="*/ 133 w 1008"/>
                    <a:gd name="T11" fmla="*/ 8 h 11"/>
                    <a:gd name="T12" fmla="*/ 157 w 1008"/>
                    <a:gd name="T13" fmla="*/ 11 h 11"/>
                    <a:gd name="T14" fmla="*/ 182 w 1008"/>
                    <a:gd name="T15" fmla="*/ 11 h 11"/>
                    <a:gd name="T16" fmla="*/ 206 w 1008"/>
                    <a:gd name="T17" fmla="*/ 11 h 11"/>
                    <a:gd name="T18" fmla="*/ 230 w 1008"/>
                    <a:gd name="T19" fmla="*/ 8 h 11"/>
                    <a:gd name="T20" fmla="*/ 252 w 1008"/>
                    <a:gd name="T21" fmla="*/ 8 h 11"/>
                    <a:gd name="T22" fmla="*/ 276 w 1008"/>
                    <a:gd name="T23" fmla="*/ 5 h 11"/>
                    <a:gd name="T24" fmla="*/ 301 w 1008"/>
                    <a:gd name="T25" fmla="*/ 3 h 11"/>
                    <a:gd name="T26" fmla="*/ 325 w 1008"/>
                    <a:gd name="T27" fmla="*/ 3 h 11"/>
                    <a:gd name="T28" fmla="*/ 350 w 1008"/>
                    <a:gd name="T29" fmla="*/ 11 h 11"/>
                    <a:gd name="T30" fmla="*/ 371 w 1008"/>
                    <a:gd name="T31" fmla="*/ 8 h 11"/>
                    <a:gd name="T32" fmla="*/ 396 w 1008"/>
                    <a:gd name="T33" fmla="*/ 5 h 11"/>
                    <a:gd name="T34" fmla="*/ 420 w 1008"/>
                    <a:gd name="T35" fmla="*/ 11 h 11"/>
                    <a:gd name="T36" fmla="*/ 444 w 1008"/>
                    <a:gd name="T37" fmla="*/ 8 h 11"/>
                    <a:gd name="T38" fmla="*/ 469 w 1008"/>
                    <a:gd name="T39" fmla="*/ 5 h 11"/>
                    <a:gd name="T40" fmla="*/ 490 w 1008"/>
                    <a:gd name="T41" fmla="*/ 3 h 11"/>
                    <a:gd name="T42" fmla="*/ 515 w 1008"/>
                    <a:gd name="T43" fmla="*/ 5 h 11"/>
                    <a:gd name="T44" fmla="*/ 539 w 1008"/>
                    <a:gd name="T45" fmla="*/ 5 h 11"/>
                    <a:gd name="T46" fmla="*/ 564 w 1008"/>
                    <a:gd name="T47" fmla="*/ 11 h 11"/>
                    <a:gd name="T48" fmla="*/ 588 w 1008"/>
                    <a:gd name="T49" fmla="*/ 11 h 11"/>
                    <a:gd name="T50" fmla="*/ 610 w 1008"/>
                    <a:gd name="T51" fmla="*/ 11 h 11"/>
                    <a:gd name="T52" fmla="*/ 634 w 1008"/>
                    <a:gd name="T53" fmla="*/ 8 h 11"/>
                    <a:gd name="T54" fmla="*/ 658 w 1008"/>
                    <a:gd name="T55" fmla="*/ 11 h 11"/>
                    <a:gd name="T56" fmla="*/ 683 w 1008"/>
                    <a:gd name="T57" fmla="*/ 11 h 11"/>
                    <a:gd name="T58" fmla="*/ 707 w 1008"/>
                    <a:gd name="T59" fmla="*/ 11 h 11"/>
                    <a:gd name="T60" fmla="*/ 729 w 1008"/>
                    <a:gd name="T61" fmla="*/ 8 h 11"/>
                    <a:gd name="T62" fmla="*/ 753 w 1008"/>
                    <a:gd name="T63" fmla="*/ 11 h 11"/>
                    <a:gd name="T64" fmla="*/ 778 w 1008"/>
                    <a:gd name="T65" fmla="*/ 8 h 11"/>
                    <a:gd name="T66" fmla="*/ 802 w 1008"/>
                    <a:gd name="T67" fmla="*/ 11 h 11"/>
                    <a:gd name="T68" fmla="*/ 826 w 1008"/>
                    <a:gd name="T69" fmla="*/ 8 h 11"/>
                    <a:gd name="T70" fmla="*/ 848 w 1008"/>
                    <a:gd name="T71" fmla="*/ 8 h 11"/>
                    <a:gd name="T72" fmla="*/ 872 w 1008"/>
                    <a:gd name="T73" fmla="*/ 8 h 11"/>
                    <a:gd name="T74" fmla="*/ 897 w 1008"/>
                    <a:gd name="T75" fmla="*/ 8 h 11"/>
                    <a:gd name="T76" fmla="*/ 921 w 1008"/>
                    <a:gd name="T77" fmla="*/ 8 h 11"/>
                    <a:gd name="T78" fmla="*/ 945 w 1008"/>
                    <a:gd name="T79" fmla="*/ 11 h 11"/>
                    <a:gd name="T80" fmla="*/ 967 w 1008"/>
                    <a:gd name="T81" fmla="*/ 8 h 11"/>
                    <a:gd name="T82" fmla="*/ 991 w 1008"/>
                    <a:gd name="T83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008" h="11">
                      <a:moveTo>
                        <a:pt x="0" y="11"/>
                      </a:moveTo>
                      <a:lnTo>
                        <a:pt x="6" y="5"/>
                      </a:lnTo>
                      <a:lnTo>
                        <a:pt x="14" y="5"/>
                      </a:lnTo>
                      <a:lnTo>
                        <a:pt x="22" y="8"/>
                      </a:lnTo>
                      <a:lnTo>
                        <a:pt x="30" y="8"/>
                      </a:lnTo>
                      <a:lnTo>
                        <a:pt x="38" y="11"/>
                      </a:lnTo>
                      <a:lnTo>
                        <a:pt x="46" y="11"/>
                      </a:lnTo>
                      <a:lnTo>
                        <a:pt x="54" y="8"/>
                      </a:lnTo>
                      <a:lnTo>
                        <a:pt x="62" y="5"/>
                      </a:lnTo>
                      <a:lnTo>
                        <a:pt x="71" y="5"/>
                      </a:lnTo>
                      <a:lnTo>
                        <a:pt x="79" y="8"/>
                      </a:lnTo>
                      <a:lnTo>
                        <a:pt x="87" y="11"/>
                      </a:lnTo>
                      <a:lnTo>
                        <a:pt x="95" y="11"/>
                      </a:lnTo>
                      <a:lnTo>
                        <a:pt x="103" y="11"/>
                      </a:lnTo>
                      <a:lnTo>
                        <a:pt x="111" y="11"/>
                      </a:lnTo>
                      <a:lnTo>
                        <a:pt x="119" y="8"/>
                      </a:lnTo>
                      <a:lnTo>
                        <a:pt x="125" y="8"/>
                      </a:lnTo>
                      <a:lnTo>
                        <a:pt x="133" y="8"/>
                      </a:lnTo>
                      <a:lnTo>
                        <a:pt x="141" y="11"/>
                      </a:lnTo>
                      <a:lnTo>
                        <a:pt x="149" y="11"/>
                      </a:lnTo>
                      <a:lnTo>
                        <a:pt x="157" y="11"/>
                      </a:lnTo>
                      <a:lnTo>
                        <a:pt x="165" y="8"/>
                      </a:lnTo>
                      <a:lnTo>
                        <a:pt x="173" y="8"/>
                      </a:lnTo>
                      <a:lnTo>
                        <a:pt x="182" y="11"/>
                      </a:lnTo>
                      <a:lnTo>
                        <a:pt x="190" y="11"/>
                      </a:lnTo>
                      <a:lnTo>
                        <a:pt x="198" y="11"/>
                      </a:lnTo>
                      <a:lnTo>
                        <a:pt x="206" y="11"/>
                      </a:lnTo>
                      <a:lnTo>
                        <a:pt x="214" y="11"/>
                      </a:lnTo>
                      <a:lnTo>
                        <a:pt x="222" y="8"/>
                      </a:lnTo>
                      <a:lnTo>
                        <a:pt x="230" y="8"/>
                      </a:lnTo>
                      <a:lnTo>
                        <a:pt x="238" y="11"/>
                      </a:lnTo>
                      <a:lnTo>
                        <a:pt x="244" y="11"/>
                      </a:lnTo>
                      <a:lnTo>
                        <a:pt x="252" y="8"/>
                      </a:lnTo>
                      <a:lnTo>
                        <a:pt x="260" y="11"/>
                      </a:lnTo>
                      <a:lnTo>
                        <a:pt x="268" y="5"/>
                      </a:lnTo>
                      <a:lnTo>
                        <a:pt x="276" y="5"/>
                      </a:lnTo>
                      <a:lnTo>
                        <a:pt x="285" y="3"/>
                      </a:lnTo>
                      <a:lnTo>
                        <a:pt x="293" y="3"/>
                      </a:lnTo>
                      <a:lnTo>
                        <a:pt x="301" y="3"/>
                      </a:lnTo>
                      <a:lnTo>
                        <a:pt x="309" y="0"/>
                      </a:lnTo>
                      <a:lnTo>
                        <a:pt x="317" y="0"/>
                      </a:lnTo>
                      <a:lnTo>
                        <a:pt x="325" y="3"/>
                      </a:lnTo>
                      <a:lnTo>
                        <a:pt x="333" y="8"/>
                      </a:lnTo>
                      <a:lnTo>
                        <a:pt x="341" y="11"/>
                      </a:lnTo>
                      <a:lnTo>
                        <a:pt x="350" y="11"/>
                      </a:lnTo>
                      <a:lnTo>
                        <a:pt x="358" y="11"/>
                      </a:lnTo>
                      <a:lnTo>
                        <a:pt x="363" y="11"/>
                      </a:lnTo>
                      <a:lnTo>
                        <a:pt x="371" y="8"/>
                      </a:lnTo>
                      <a:lnTo>
                        <a:pt x="379" y="5"/>
                      </a:lnTo>
                      <a:lnTo>
                        <a:pt x="387" y="5"/>
                      </a:lnTo>
                      <a:lnTo>
                        <a:pt x="396" y="5"/>
                      </a:lnTo>
                      <a:lnTo>
                        <a:pt x="404" y="5"/>
                      </a:lnTo>
                      <a:lnTo>
                        <a:pt x="412" y="8"/>
                      </a:lnTo>
                      <a:lnTo>
                        <a:pt x="420" y="11"/>
                      </a:lnTo>
                      <a:lnTo>
                        <a:pt x="428" y="11"/>
                      </a:lnTo>
                      <a:lnTo>
                        <a:pt x="436" y="8"/>
                      </a:lnTo>
                      <a:lnTo>
                        <a:pt x="444" y="8"/>
                      </a:lnTo>
                      <a:lnTo>
                        <a:pt x="452" y="5"/>
                      </a:lnTo>
                      <a:lnTo>
                        <a:pt x="461" y="5"/>
                      </a:lnTo>
                      <a:lnTo>
                        <a:pt x="469" y="5"/>
                      </a:lnTo>
                      <a:lnTo>
                        <a:pt x="477" y="3"/>
                      </a:lnTo>
                      <a:lnTo>
                        <a:pt x="482" y="3"/>
                      </a:lnTo>
                      <a:lnTo>
                        <a:pt x="490" y="3"/>
                      </a:lnTo>
                      <a:lnTo>
                        <a:pt x="499" y="5"/>
                      </a:lnTo>
                      <a:lnTo>
                        <a:pt x="507" y="8"/>
                      </a:lnTo>
                      <a:lnTo>
                        <a:pt x="515" y="5"/>
                      </a:lnTo>
                      <a:lnTo>
                        <a:pt x="523" y="8"/>
                      </a:lnTo>
                      <a:lnTo>
                        <a:pt x="531" y="8"/>
                      </a:lnTo>
                      <a:lnTo>
                        <a:pt x="539" y="5"/>
                      </a:lnTo>
                      <a:lnTo>
                        <a:pt x="547" y="5"/>
                      </a:lnTo>
                      <a:lnTo>
                        <a:pt x="555" y="8"/>
                      </a:lnTo>
                      <a:lnTo>
                        <a:pt x="564" y="11"/>
                      </a:lnTo>
                      <a:lnTo>
                        <a:pt x="572" y="11"/>
                      </a:lnTo>
                      <a:lnTo>
                        <a:pt x="580" y="11"/>
                      </a:lnTo>
                      <a:lnTo>
                        <a:pt x="588" y="11"/>
                      </a:lnTo>
                      <a:lnTo>
                        <a:pt x="596" y="11"/>
                      </a:lnTo>
                      <a:lnTo>
                        <a:pt x="601" y="11"/>
                      </a:lnTo>
                      <a:lnTo>
                        <a:pt x="610" y="11"/>
                      </a:lnTo>
                      <a:lnTo>
                        <a:pt x="618" y="11"/>
                      </a:lnTo>
                      <a:lnTo>
                        <a:pt x="626" y="11"/>
                      </a:lnTo>
                      <a:lnTo>
                        <a:pt x="634" y="8"/>
                      </a:lnTo>
                      <a:lnTo>
                        <a:pt x="642" y="11"/>
                      </a:lnTo>
                      <a:lnTo>
                        <a:pt x="650" y="11"/>
                      </a:lnTo>
                      <a:lnTo>
                        <a:pt x="658" y="11"/>
                      </a:lnTo>
                      <a:lnTo>
                        <a:pt x="666" y="11"/>
                      </a:lnTo>
                      <a:lnTo>
                        <a:pt x="675" y="11"/>
                      </a:lnTo>
                      <a:lnTo>
                        <a:pt x="683" y="11"/>
                      </a:lnTo>
                      <a:lnTo>
                        <a:pt x="691" y="11"/>
                      </a:lnTo>
                      <a:lnTo>
                        <a:pt x="699" y="11"/>
                      </a:lnTo>
                      <a:lnTo>
                        <a:pt x="707" y="11"/>
                      </a:lnTo>
                      <a:lnTo>
                        <a:pt x="715" y="11"/>
                      </a:lnTo>
                      <a:lnTo>
                        <a:pt x="721" y="5"/>
                      </a:lnTo>
                      <a:lnTo>
                        <a:pt x="729" y="8"/>
                      </a:lnTo>
                      <a:lnTo>
                        <a:pt x="737" y="11"/>
                      </a:lnTo>
                      <a:lnTo>
                        <a:pt x="745" y="11"/>
                      </a:lnTo>
                      <a:lnTo>
                        <a:pt x="753" y="11"/>
                      </a:lnTo>
                      <a:lnTo>
                        <a:pt x="761" y="11"/>
                      </a:lnTo>
                      <a:lnTo>
                        <a:pt x="769" y="11"/>
                      </a:lnTo>
                      <a:lnTo>
                        <a:pt x="778" y="8"/>
                      </a:lnTo>
                      <a:lnTo>
                        <a:pt x="786" y="5"/>
                      </a:lnTo>
                      <a:lnTo>
                        <a:pt x="794" y="8"/>
                      </a:lnTo>
                      <a:lnTo>
                        <a:pt x="802" y="11"/>
                      </a:lnTo>
                      <a:lnTo>
                        <a:pt x="810" y="8"/>
                      </a:lnTo>
                      <a:lnTo>
                        <a:pt x="818" y="5"/>
                      </a:lnTo>
                      <a:lnTo>
                        <a:pt x="826" y="8"/>
                      </a:lnTo>
                      <a:lnTo>
                        <a:pt x="834" y="11"/>
                      </a:lnTo>
                      <a:lnTo>
                        <a:pt x="840" y="11"/>
                      </a:lnTo>
                      <a:lnTo>
                        <a:pt x="848" y="8"/>
                      </a:lnTo>
                      <a:lnTo>
                        <a:pt x="856" y="3"/>
                      </a:lnTo>
                      <a:lnTo>
                        <a:pt x="864" y="5"/>
                      </a:lnTo>
                      <a:lnTo>
                        <a:pt x="872" y="8"/>
                      </a:lnTo>
                      <a:lnTo>
                        <a:pt x="880" y="8"/>
                      </a:lnTo>
                      <a:lnTo>
                        <a:pt x="889" y="5"/>
                      </a:lnTo>
                      <a:lnTo>
                        <a:pt x="897" y="8"/>
                      </a:lnTo>
                      <a:lnTo>
                        <a:pt x="905" y="11"/>
                      </a:lnTo>
                      <a:lnTo>
                        <a:pt x="913" y="8"/>
                      </a:lnTo>
                      <a:lnTo>
                        <a:pt x="921" y="8"/>
                      </a:lnTo>
                      <a:lnTo>
                        <a:pt x="929" y="11"/>
                      </a:lnTo>
                      <a:lnTo>
                        <a:pt x="937" y="11"/>
                      </a:lnTo>
                      <a:lnTo>
                        <a:pt x="945" y="11"/>
                      </a:lnTo>
                      <a:lnTo>
                        <a:pt x="954" y="8"/>
                      </a:lnTo>
                      <a:lnTo>
                        <a:pt x="959" y="8"/>
                      </a:lnTo>
                      <a:lnTo>
                        <a:pt x="967" y="8"/>
                      </a:lnTo>
                      <a:lnTo>
                        <a:pt x="975" y="5"/>
                      </a:lnTo>
                      <a:lnTo>
                        <a:pt x="983" y="8"/>
                      </a:lnTo>
                      <a:lnTo>
                        <a:pt x="991" y="11"/>
                      </a:lnTo>
                      <a:lnTo>
                        <a:pt x="1000" y="8"/>
                      </a:lnTo>
                      <a:lnTo>
                        <a:pt x="1008" y="8"/>
                      </a:lnTo>
                    </a:path>
                  </a:pathLst>
                </a:custGeom>
                <a:noFill/>
                <a:ln w="0">
                  <a:solidFill>
                    <a:srgbClr val="FF9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91" name="Freeform 479"/>
                <p:cNvSpPr>
                  <a:spLocks/>
                </p:cNvSpPr>
                <p:nvPr/>
              </p:nvSpPr>
              <p:spPr bwMode="auto">
                <a:xfrm>
                  <a:off x="2702" y="2215"/>
                  <a:ext cx="1010" cy="57"/>
                </a:xfrm>
                <a:custGeom>
                  <a:avLst/>
                  <a:gdLst>
                    <a:gd name="T0" fmla="*/ 16 w 1010"/>
                    <a:gd name="T1" fmla="*/ 57 h 57"/>
                    <a:gd name="T2" fmla="*/ 40 w 1010"/>
                    <a:gd name="T3" fmla="*/ 51 h 57"/>
                    <a:gd name="T4" fmla="*/ 65 w 1010"/>
                    <a:gd name="T5" fmla="*/ 51 h 57"/>
                    <a:gd name="T6" fmla="*/ 86 w 1010"/>
                    <a:gd name="T7" fmla="*/ 54 h 57"/>
                    <a:gd name="T8" fmla="*/ 111 w 1010"/>
                    <a:gd name="T9" fmla="*/ 54 h 57"/>
                    <a:gd name="T10" fmla="*/ 135 w 1010"/>
                    <a:gd name="T11" fmla="*/ 57 h 57"/>
                    <a:gd name="T12" fmla="*/ 160 w 1010"/>
                    <a:gd name="T13" fmla="*/ 57 h 57"/>
                    <a:gd name="T14" fmla="*/ 184 w 1010"/>
                    <a:gd name="T15" fmla="*/ 54 h 57"/>
                    <a:gd name="T16" fmla="*/ 206 w 1010"/>
                    <a:gd name="T17" fmla="*/ 57 h 57"/>
                    <a:gd name="T18" fmla="*/ 230 w 1010"/>
                    <a:gd name="T19" fmla="*/ 57 h 57"/>
                    <a:gd name="T20" fmla="*/ 254 w 1010"/>
                    <a:gd name="T21" fmla="*/ 57 h 57"/>
                    <a:gd name="T22" fmla="*/ 279 w 1010"/>
                    <a:gd name="T23" fmla="*/ 51 h 57"/>
                    <a:gd name="T24" fmla="*/ 303 w 1010"/>
                    <a:gd name="T25" fmla="*/ 57 h 57"/>
                    <a:gd name="T26" fmla="*/ 325 w 1010"/>
                    <a:gd name="T27" fmla="*/ 57 h 57"/>
                    <a:gd name="T28" fmla="*/ 349 w 1010"/>
                    <a:gd name="T29" fmla="*/ 57 h 57"/>
                    <a:gd name="T30" fmla="*/ 374 w 1010"/>
                    <a:gd name="T31" fmla="*/ 57 h 57"/>
                    <a:gd name="T32" fmla="*/ 398 w 1010"/>
                    <a:gd name="T33" fmla="*/ 57 h 57"/>
                    <a:gd name="T34" fmla="*/ 422 w 1010"/>
                    <a:gd name="T35" fmla="*/ 57 h 57"/>
                    <a:gd name="T36" fmla="*/ 444 w 1010"/>
                    <a:gd name="T37" fmla="*/ 57 h 57"/>
                    <a:gd name="T38" fmla="*/ 468 w 1010"/>
                    <a:gd name="T39" fmla="*/ 54 h 57"/>
                    <a:gd name="T40" fmla="*/ 493 w 1010"/>
                    <a:gd name="T41" fmla="*/ 57 h 57"/>
                    <a:gd name="T42" fmla="*/ 517 w 1010"/>
                    <a:gd name="T43" fmla="*/ 51 h 57"/>
                    <a:gd name="T44" fmla="*/ 541 w 1010"/>
                    <a:gd name="T45" fmla="*/ 51 h 57"/>
                    <a:gd name="T46" fmla="*/ 563 w 1010"/>
                    <a:gd name="T47" fmla="*/ 49 h 57"/>
                    <a:gd name="T48" fmla="*/ 588 w 1010"/>
                    <a:gd name="T49" fmla="*/ 54 h 57"/>
                    <a:gd name="T50" fmla="*/ 612 w 1010"/>
                    <a:gd name="T51" fmla="*/ 54 h 57"/>
                    <a:gd name="T52" fmla="*/ 636 w 1010"/>
                    <a:gd name="T53" fmla="*/ 57 h 57"/>
                    <a:gd name="T54" fmla="*/ 661 w 1010"/>
                    <a:gd name="T55" fmla="*/ 57 h 57"/>
                    <a:gd name="T56" fmla="*/ 682 w 1010"/>
                    <a:gd name="T57" fmla="*/ 57 h 57"/>
                    <a:gd name="T58" fmla="*/ 707 w 1010"/>
                    <a:gd name="T59" fmla="*/ 54 h 57"/>
                    <a:gd name="T60" fmla="*/ 731 w 1010"/>
                    <a:gd name="T61" fmla="*/ 51 h 57"/>
                    <a:gd name="T62" fmla="*/ 755 w 1010"/>
                    <a:gd name="T63" fmla="*/ 54 h 57"/>
                    <a:gd name="T64" fmla="*/ 780 w 1010"/>
                    <a:gd name="T65" fmla="*/ 46 h 57"/>
                    <a:gd name="T66" fmla="*/ 801 w 1010"/>
                    <a:gd name="T67" fmla="*/ 43 h 57"/>
                    <a:gd name="T68" fmla="*/ 826 w 1010"/>
                    <a:gd name="T69" fmla="*/ 40 h 57"/>
                    <a:gd name="T70" fmla="*/ 850 w 1010"/>
                    <a:gd name="T71" fmla="*/ 32 h 57"/>
                    <a:gd name="T72" fmla="*/ 875 w 1010"/>
                    <a:gd name="T73" fmla="*/ 24 h 57"/>
                    <a:gd name="T74" fmla="*/ 899 w 1010"/>
                    <a:gd name="T75" fmla="*/ 19 h 57"/>
                    <a:gd name="T76" fmla="*/ 921 w 1010"/>
                    <a:gd name="T77" fmla="*/ 16 h 57"/>
                    <a:gd name="T78" fmla="*/ 945 w 1010"/>
                    <a:gd name="T79" fmla="*/ 13 h 57"/>
                    <a:gd name="T80" fmla="*/ 969 w 1010"/>
                    <a:gd name="T81" fmla="*/ 8 h 57"/>
                    <a:gd name="T82" fmla="*/ 994 w 1010"/>
                    <a:gd name="T83" fmla="*/ 5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010" h="57">
                      <a:moveTo>
                        <a:pt x="0" y="54"/>
                      </a:moveTo>
                      <a:lnTo>
                        <a:pt x="8" y="57"/>
                      </a:lnTo>
                      <a:lnTo>
                        <a:pt x="16" y="57"/>
                      </a:lnTo>
                      <a:lnTo>
                        <a:pt x="24" y="54"/>
                      </a:lnTo>
                      <a:lnTo>
                        <a:pt x="32" y="54"/>
                      </a:lnTo>
                      <a:lnTo>
                        <a:pt x="40" y="51"/>
                      </a:lnTo>
                      <a:lnTo>
                        <a:pt x="48" y="51"/>
                      </a:lnTo>
                      <a:lnTo>
                        <a:pt x="57" y="54"/>
                      </a:lnTo>
                      <a:lnTo>
                        <a:pt x="65" y="51"/>
                      </a:lnTo>
                      <a:lnTo>
                        <a:pt x="70" y="54"/>
                      </a:lnTo>
                      <a:lnTo>
                        <a:pt x="78" y="54"/>
                      </a:lnTo>
                      <a:lnTo>
                        <a:pt x="86" y="54"/>
                      </a:lnTo>
                      <a:lnTo>
                        <a:pt x="95" y="54"/>
                      </a:lnTo>
                      <a:lnTo>
                        <a:pt x="103" y="57"/>
                      </a:lnTo>
                      <a:lnTo>
                        <a:pt x="111" y="54"/>
                      </a:lnTo>
                      <a:lnTo>
                        <a:pt x="119" y="57"/>
                      </a:lnTo>
                      <a:lnTo>
                        <a:pt x="127" y="57"/>
                      </a:lnTo>
                      <a:lnTo>
                        <a:pt x="135" y="57"/>
                      </a:lnTo>
                      <a:lnTo>
                        <a:pt x="143" y="57"/>
                      </a:lnTo>
                      <a:lnTo>
                        <a:pt x="151" y="57"/>
                      </a:lnTo>
                      <a:lnTo>
                        <a:pt x="160" y="57"/>
                      </a:lnTo>
                      <a:lnTo>
                        <a:pt x="168" y="57"/>
                      </a:lnTo>
                      <a:lnTo>
                        <a:pt x="176" y="57"/>
                      </a:lnTo>
                      <a:lnTo>
                        <a:pt x="184" y="54"/>
                      </a:lnTo>
                      <a:lnTo>
                        <a:pt x="189" y="51"/>
                      </a:lnTo>
                      <a:lnTo>
                        <a:pt x="197" y="54"/>
                      </a:lnTo>
                      <a:lnTo>
                        <a:pt x="206" y="57"/>
                      </a:lnTo>
                      <a:lnTo>
                        <a:pt x="214" y="57"/>
                      </a:lnTo>
                      <a:lnTo>
                        <a:pt x="222" y="57"/>
                      </a:lnTo>
                      <a:lnTo>
                        <a:pt x="230" y="57"/>
                      </a:lnTo>
                      <a:lnTo>
                        <a:pt x="238" y="57"/>
                      </a:lnTo>
                      <a:lnTo>
                        <a:pt x="246" y="57"/>
                      </a:lnTo>
                      <a:lnTo>
                        <a:pt x="254" y="57"/>
                      </a:lnTo>
                      <a:lnTo>
                        <a:pt x="262" y="57"/>
                      </a:lnTo>
                      <a:lnTo>
                        <a:pt x="271" y="54"/>
                      </a:lnTo>
                      <a:lnTo>
                        <a:pt x="279" y="51"/>
                      </a:lnTo>
                      <a:lnTo>
                        <a:pt x="287" y="54"/>
                      </a:lnTo>
                      <a:lnTo>
                        <a:pt x="295" y="54"/>
                      </a:lnTo>
                      <a:lnTo>
                        <a:pt x="303" y="57"/>
                      </a:lnTo>
                      <a:lnTo>
                        <a:pt x="309" y="57"/>
                      </a:lnTo>
                      <a:lnTo>
                        <a:pt x="317" y="57"/>
                      </a:lnTo>
                      <a:lnTo>
                        <a:pt x="325" y="57"/>
                      </a:lnTo>
                      <a:lnTo>
                        <a:pt x="333" y="57"/>
                      </a:lnTo>
                      <a:lnTo>
                        <a:pt x="341" y="57"/>
                      </a:lnTo>
                      <a:lnTo>
                        <a:pt x="349" y="57"/>
                      </a:lnTo>
                      <a:lnTo>
                        <a:pt x="357" y="54"/>
                      </a:lnTo>
                      <a:lnTo>
                        <a:pt x="365" y="57"/>
                      </a:lnTo>
                      <a:lnTo>
                        <a:pt x="374" y="57"/>
                      </a:lnTo>
                      <a:lnTo>
                        <a:pt x="382" y="57"/>
                      </a:lnTo>
                      <a:lnTo>
                        <a:pt x="390" y="57"/>
                      </a:lnTo>
                      <a:lnTo>
                        <a:pt x="398" y="57"/>
                      </a:lnTo>
                      <a:lnTo>
                        <a:pt x="406" y="57"/>
                      </a:lnTo>
                      <a:lnTo>
                        <a:pt x="414" y="57"/>
                      </a:lnTo>
                      <a:lnTo>
                        <a:pt x="422" y="57"/>
                      </a:lnTo>
                      <a:lnTo>
                        <a:pt x="428" y="54"/>
                      </a:lnTo>
                      <a:lnTo>
                        <a:pt x="436" y="54"/>
                      </a:lnTo>
                      <a:lnTo>
                        <a:pt x="444" y="57"/>
                      </a:lnTo>
                      <a:lnTo>
                        <a:pt x="452" y="57"/>
                      </a:lnTo>
                      <a:lnTo>
                        <a:pt x="460" y="57"/>
                      </a:lnTo>
                      <a:lnTo>
                        <a:pt x="468" y="54"/>
                      </a:lnTo>
                      <a:lnTo>
                        <a:pt x="476" y="51"/>
                      </a:lnTo>
                      <a:lnTo>
                        <a:pt x="485" y="54"/>
                      </a:lnTo>
                      <a:lnTo>
                        <a:pt x="493" y="57"/>
                      </a:lnTo>
                      <a:lnTo>
                        <a:pt x="501" y="57"/>
                      </a:lnTo>
                      <a:lnTo>
                        <a:pt x="509" y="57"/>
                      </a:lnTo>
                      <a:lnTo>
                        <a:pt x="517" y="51"/>
                      </a:lnTo>
                      <a:lnTo>
                        <a:pt x="525" y="51"/>
                      </a:lnTo>
                      <a:lnTo>
                        <a:pt x="533" y="49"/>
                      </a:lnTo>
                      <a:lnTo>
                        <a:pt x="541" y="51"/>
                      </a:lnTo>
                      <a:lnTo>
                        <a:pt x="547" y="54"/>
                      </a:lnTo>
                      <a:lnTo>
                        <a:pt x="555" y="54"/>
                      </a:lnTo>
                      <a:lnTo>
                        <a:pt x="563" y="49"/>
                      </a:lnTo>
                      <a:lnTo>
                        <a:pt x="571" y="46"/>
                      </a:lnTo>
                      <a:lnTo>
                        <a:pt x="579" y="49"/>
                      </a:lnTo>
                      <a:lnTo>
                        <a:pt x="588" y="54"/>
                      </a:lnTo>
                      <a:lnTo>
                        <a:pt x="596" y="57"/>
                      </a:lnTo>
                      <a:lnTo>
                        <a:pt x="604" y="57"/>
                      </a:lnTo>
                      <a:lnTo>
                        <a:pt x="612" y="54"/>
                      </a:lnTo>
                      <a:lnTo>
                        <a:pt x="620" y="51"/>
                      </a:lnTo>
                      <a:lnTo>
                        <a:pt x="628" y="57"/>
                      </a:lnTo>
                      <a:lnTo>
                        <a:pt x="636" y="57"/>
                      </a:lnTo>
                      <a:lnTo>
                        <a:pt x="644" y="57"/>
                      </a:lnTo>
                      <a:lnTo>
                        <a:pt x="653" y="57"/>
                      </a:lnTo>
                      <a:lnTo>
                        <a:pt x="661" y="57"/>
                      </a:lnTo>
                      <a:lnTo>
                        <a:pt x="666" y="57"/>
                      </a:lnTo>
                      <a:lnTo>
                        <a:pt x="674" y="54"/>
                      </a:lnTo>
                      <a:lnTo>
                        <a:pt x="682" y="57"/>
                      </a:lnTo>
                      <a:lnTo>
                        <a:pt x="690" y="57"/>
                      </a:lnTo>
                      <a:lnTo>
                        <a:pt x="699" y="57"/>
                      </a:lnTo>
                      <a:lnTo>
                        <a:pt x="707" y="54"/>
                      </a:lnTo>
                      <a:lnTo>
                        <a:pt x="715" y="54"/>
                      </a:lnTo>
                      <a:lnTo>
                        <a:pt x="723" y="54"/>
                      </a:lnTo>
                      <a:lnTo>
                        <a:pt x="731" y="51"/>
                      </a:lnTo>
                      <a:lnTo>
                        <a:pt x="739" y="51"/>
                      </a:lnTo>
                      <a:lnTo>
                        <a:pt x="747" y="54"/>
                      </a:lnTo>
                      <a:lnTo>
                        <a:pt x="755" y="54"/>
                      </a:lnTo>
                      <a:lnTo>
                        <a:pt x="764" y="51"/>
                      </a:lnTo>
                      <a:lnTo>
                        <a:pt x="772" y="49"/>
                      </a:lnTo>
                      <a:lnTo>
                        <a:pt x="780" y="46"/>
                      </a:lnTo>
                      <a:lnTo>
                        <a:pt x="785" y="46"/>
                      </a:lnTo>
                      <a:lnTo>
                        <a:pt x="793" y="43"/>
                      </a:lnTo>
                      <a:lnTo>
                        <a:pt x="801" y="43"/>
                      </a:lnTo>
                      <a:lnTo>
                        <a:pt x="810" y="40"/>
                      </a:lnTo>
                      <a:lnTo>
                        <a:pt x="818" y="40"/>
                      </a:lnTo>
                      <a:lnTo>
                        <a:pt x="826" y="40"/>
                      </a:lnTo>
                      <a:lnTo>
                        <a:pt x="834" y="38"/>
                      </a:lnTo>
                      <a:lnTo>
                        <a:pt x="842" y="35"/>
                      </a:lnTo>
                      <a:lnTo>
                        <a:pt x="850" y="32"/>
                      </a:lnTo>
                      <a:lnTo>
                        <a:pt x="858" y="30"/>
                      </a:lnTo>
                      <a:lnTo>
                        <a:pt x="866" y="27"/>
                      </a:lnTo>
                      <a:lnTo>
                        <a:pt x="875" y="24"/>
                      </a:lnTo>
                      <a:lnTo>
                        <a:pt x="883" y="21"/>
                      </a:lnTo>
                      <a:lnTo>
                        <a:pt x="891" y="21"/>
                      </a:lnTo>
                      <a:lnTo>
                        <a:pt x="899" y="19"/>
                      </a:lnTo>
                      <a:lnTo>
                        <a:pt x="904" y="19"/>
                      </a:lnTo>
                      <a:lnTo>
                        <a:pt x="913" y="16"/>
                      </a:lnTo>
                      <a:lnTo>
                        <a:pt x="921" y="16"/>
                      </a:lnTo>
                      <a:lnTo>
                        <a:pt x="929" y="16"/>
                      </a:lnTo>
                      <a:lnTo>
                        <a:pt x="937" y="13"/>
                      </a:lnTo>
                      <a:lnTo>
                        <a:pt x="945" y="13"/>
                      </a:lnTo>
                      <a:lnTo>
                        <a:pt x="953" y="11"/>
                      </a:lnTo>
                      <a:lnTo>
                        <a:pt x="961" y="11"/>
                      </a:lnTo>
                      <a:lnTo>
                        <a:pt x="969" y="8"/>
                      </a:lnTo>
                      <a:lnTo>
                        <a:pt x="978" y="8"/>
                      </a:lnTo>
                      <a:lnTo>
                        <a:pt x="986" y="8"/>
                      </a:lnTo>
                      <a:lnTo>
                        <a:pt x="994" y="5"/>
                      </a:lnTo>
                      <a:lnTo>
                        <a:pt x="1002" y="0"/>
                      </a:lnTo>
                      <a:lnTo>
                        <a:pt x="1010" y="0"/>
                      </a:lnTo>
                    </a:path>
                  </a:pathLst>
                </a:custGeom>
                <a:noFill/>
                <a:ln w="0">
                  <a:solidFill>
                    <a:srgbClr val="FF9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92" name="Freeform 480"/>
                <p:cNvSpPr>
                  <a:spLocks/>
                </p:cNvSpPr>
                <p:nvPr/>
              </p:nvSpPr>
              <p:spPr bwMode="auto">
                <a:xfrm>
                  <a:off x="3712" y="2201"/>
                  <a:ext cx="157" cy="14"/>
                </a:xfrm>
                <a:custGeom>
                  <a:avLst/>
                  <a:gdLst>
                    <a:gd name="T0" fmla="*/ 0 w 157"/>
                    <a:gd name="T1" fmla="*/ 14 h 14"/>
                    <a:gd name="T2" fmla="*/ 8 w 157"/>
                    <a:gd name="T3" fmla="*/ 14 h 14"/>
                    <a:gd name="T4" fmla="*/ 14 w 157"/>
                    <a:gd name="T5" fmla="*/ 14 h 14"/>
                    <a:gd name="T6" fmla="*/ 22 w 157"/>
                    <a:gd name="T7" fmla="*/ 14 h 14"/>
                    <a:gd name="T8" fmla="*/ 30 w 157"/>
                    <a:gd name="T9" fmla="*/ 14 h 14"/>
                    <a:gd name="T10" fmla="*/ 38 w 157"/>
                    <a:gd name="T11" fmla="*/ 11 h 14"/>
                    <a:gd name="T12" fmla="*/ 46 w 157"/>
                    <a:gd name="T13" fmla="*/ 11 h 14"/>
                    <a:gd name="T14" fmla="*/ 54 w 157"/>
                    <a:gd name="T15" fmla="*/ 8 h 14"/>
                    <a:gd name="T16" fmla="*/ 62 w 157"/>
                    <a:gd name="T17" fmla="*/ 8 h 14"/>
                    <a:gd name="T18" fmla="*/ 70 w 157"/>
                    <a:gd name="T19" fmla="*/ 8 h 14"/>
                    <a:gd name="T20" fmla="*/ 79 w 157"/>
                    <a:gd name="T21" fmla="*/ 8 h 14"/>
                    <a:gd name="T22" fmla="*/ 87 w 157"/>
                    <a:gd name="T23" fmla="*/ 8 h 14"/>
                    <a:gd name="T24" fmla="*/ 95 w 157"/>
                    <a:gd name="T25" fmla="*/ 6 h 14"/>
                    <a:gd name="T26" fmla="*/ 103 w 157"/>
                    <a:gd name="T27" fmla="*/ 6 h 14"/>
                    <a:gd name="T28" fmla="*/ 111 w 157"/>
                    <a:gd name="T29" fmla="*/ 3 h 14"/>
                    <a:gd name="T30" fmla="*/ 119 w 157"/>
                    <a:gd name="T31" fmla="*/ 3 h 14"/>
                    <a:gd name="T32" fmla="*/ 127 w 157"/>
                    <a:gd name="T33" fmla="*/ 3 h 14"/>
                    <a:gd name="T34" fmla="*/ 133 w 157"/>
                    <a:gd name="T35" fmla="*/ 3 h 14"/>
                    <a:gd name="T36" fmla="*/ 141 w 157"/>
                    <a:gd name="T37" fmla="*/ 0 h 14"/>
                    <a:gd name="T38" fmla="*/ 149 w 157"/>
                    <a:gd name="T39" fmla="*/ 0 h 14"/>
                    <a:gd name="T40" fmla="*/ 157 w 157"/>
                    <a:gd name="T4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7" h="14">
                      <a:moveTo>
                        <a:pt x="0" y="14"/>
                      </a:moveTo>
                      <a:lnTo>
                        <a:pt x="8" y="14"/>
                      </a:lnTo>
                      <a:lnTo>
                        <a:pt x="14" y="14"/>
                      </a:lnTo>
                      <a:lnTo>
                        <a:pt x="22" y="14"/>
                      </a:lnTo>
                      <a:lnTo>
                        <a:pt x="30" y="14"/>
                      </a:lnTo>
                      <a:lnTo>
                        <a:pt x="38" y="11"/>
                      </a:lnTo>
                      <a:lnTo>
                        <a:pt x="46" y="11"/>
                      </a:lnTo>
                      <a:lnTo>
                        <a:pt x="54" y="8"/>
                      </a:lnTo>
                      <a:lnTo>
                        <a:pt x="62" y="8"/>
                      </a:lnTo>
                      <a:lnTo>
                        <a:pt x="70" y="8"/>
                      </a:lnTo>
                      <a:lnTo>
                        <a:pt x="79" y="8"/>
                      </a:lnTo>
                      <a:lnTo>
                        <a:pt x="87" y="8"/>
                      </a:lnTo>
                      <a:lnTo>
                        <a:pt x="95" y="6"/>
                      </a:lnTo>
                      <a:lnTo>
                        <a:pt x="103" y="6"/>
                      </a:lnTo>
                      <a:lnTo>
                        <a:pt x="111" y="3"/>
                      </a:lnTo>
                      <a:lnTo>
                        <a:pt x="119" y="3"/>
                      </a:lnTo>
                      <a:lnTo>
                        <a:pt x="127" y="3"/>
                      </a:lnTo>
                      <a:lnTo>
                        <a:pt x="133" y="3"/>
                      </a:lnTo>
                      <a:lnTo>
                        <a:pt x="141" y="0"/>
                      </a:lnTo>
                      <a:lnTo>
                        <a:pt x="149" y="0"/>
                      </a:lnTo>
                      <a:lnTo>
                        <a:pt x="157" y="0"/>
                      </a:lnTo>
                    </a:path>
                  </a:pathLst>
                </a:custGeom>
                <a:noFill/>
                <a:ln w="0">
                  <a:solidFill>
                    <a:srgbClr val="FF9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93" name="Freeform 481"/>
                <p:cNvSpPr>
                  <a:spLocks/>
                </p:cNvSpPr>
                <p:nvPr/>
              </p:nvSpPr>
              <p:spPr bwMode="auto">
                <a:xfrm>
                  <a:off x="1694" y="1545"/>
                  <a:ext cx="1008" cy="724"/>
                </a:xfrm>
                <a:custGeom>
                  <a:avLst/>
                  <a:gdLst>
                    <a:gd name="T0" fmla="*/ 14 w 1008"/>
                    <a:gd name="T1" fmla="*/ 724 h 724"/>
                    <a:gd name="T2" fmla="*/ 38 w 1008"/>
                    <a:gd name="T3" fmla="*/ 724 h 724"/>
                    <a:gd name="T4" fmla="*/ 62 w 1008"/>
                    <a:gd name="T5" fmla="*/ 724 h 724"/>
                    <a:gd name="T6" fmla="*/ 87 w 1008"/>
                    <a:gd name="T7" fmla="*/ 724 h 724"/>
                    <a:gd name="T8" fmla="*/ 111 w 1008"/>
                    <a:gd name="T9" fmla="*/ 721 h 724"/>
                    <a:gd name="T10" fmla="*/ 133 w 1008"/>
                    <a:gd name="T11" fmla="*/ 721 h 724"/>
                    <a:gd name="T12" fmla="*/ 157 w 1008"/>
                    <a:gd name="T13" fmla="*/ 719 h 724"/>
                    <a:gd name="T14" fmla="*/ 182 w 1008"/>
                    <a:gd name="T15" fmla="*/ 716 h 724"/>
                    <a:gd name="T16" fmla="*/ 206 w 1008"/>
                    <a:gd name="T17" fmla="*/ 697 h 724"/>
                    <a:gd name="T18" fmla="*/ 230 w 1008"/>
                    <a:gd name="T19" fmla="*/ 613 h 724"/>
                    <a:gd name="T20" fmla="*/ 252 w 1008"/>
                    <a:gd name="T21" fmla="*/ 404 h 724"/>
                    <a:gd name="T22" fmla="*/ 276 w 1008"/>
                    <a:gd name="T23" fmla="*/ 179 h 724"/>
                    <a:gd name="T24" fmla="*/ 301 w 1008"/>
                    <a:gd name="T25" fmla="*/ 52 h 724"/>
                    <a:gd name="T26" fmla="*/ 325 w 1008"/>
                    <a:gd name="T27" fmla="*/ 24 h 724"/>
                    <a:gd name="T28" fmla="*/ 350 w 1008"/>
                    <a:gd name="T29" fmla="*/ 14 h 724"/>
                    <a:gd name="T30" fmla="*/ 371 w 1008"/>
                    <a:gd name="T31" fmla="*/ 11 h 724"/>
                    <a:gd name="T32" fmla="*/ 396 w 1008"/>
                    <a:gd name="T33" fmla="*/ 11 h 724"/>
                    <a:gd name="T34" fmla="*/ 420 w 1008"/>
                    <a:gd name="T35" fmla="*/ 30 h 724"/>
                    <a:gd name="T36" fmla="*/ 444 w 1008"/>
                    <a:gd name="T37" fmla="*/ 165 h 724"/>
                    <a:gd name="T38" fmla="*/ 469 w 1008"/>
                    <a:gd name="T39" fmla="*/ 434 h 724"/>
                    <a:gd name="T40" fmla="*/ 490 w 1008"/>
                    <a:gd name="T41" fmla="*/ 626 h 724"/>
                    <a:gd name="T42" fmla="*/ 515 w 1008"/>
                    <a:gd name="T43" fmla="*/ 689 h 724"/>
                    <a:gd name="T44" fmla="*/ 539 w 1008"/>
                    <a:gd name="T45" fmla="*/ 705 h 724"/>
                    <a:gd name="T46" fmla="*/ 564 w 1008"/>
                    <a:gd name="T47" fmla="*/ 710 h 724"/>
                    <a:gd name="T48" fmla="*/ 588 w 1008"/>
                    <a:gd name="T49" fmla="*/ 564 h 724"/>
                    <a:gd name="T50" fmla="*/ 610 w 1008"/>
                    <a:gd name="T51" fmla="*/ 203 h 724"/>
                    <a:gd name="T52" fmla="*/ 634 w 1008"/>
                    <a:gd name="T53" fmla="*/ 71 h 724"/>
                    <a:gd name="T54" fmla="*/ 658 w 1008"/>
                    <a:gd name="T55" fmla="*/ 33 h 724"/>
                    <a:gd name="T56" fmla="*/ 683 w 1008"/>
                    <a:gd name="T57" fmla="*/ 14 h 724"/>
                    <a:gd name="T58" fmla="*/ 707 w 1008"/>
                    <a:gd name="T59" fmla="*/ 5 h 724"/>
                    <a:gd name="T60" fmla="*/ 729 w 1008"/>
                    <a:gd name="T61" fmla="*/ 5 h 724"/>
                    <a:gd name="T62" fmla="*/ 753 w 1008"/>
                    <a:gd name="T63" fmla="*/ 8 h 724"/>
                    <a:gd name="T64" fmla="*/ 778 w 1008"/>
                    <a:gd name="T65" fmla="*/ 3 h 724"/>
                    <a:gd name="T66" fmla="*/ 802 w 1008"/>
                    <a:gd name="T67" fmla="*/ 8 h 724"/>
                    <a:gd name="T68" fmla="*/ 826 w 1008"/>
                    <a:gd name="T69" fmla="*/ 0 h 724"/>
                    <a:gd name="T70" fmla="*/ 848 w 1008"/>
                    <a:gd name="T71" fmla="*/ 8 h 724"/>
                    <a:gd name="T72" fmla="*/ 872 w 1008"/>
                    <a:gd name="T73" fmla="*/ 8 h 724"/>
                    <a:gd name="T74" fmla="*/ 897 w 1008"/>
                    <a:gd name="T75" fmla="*/ 22 h 724"/>
                    <a:gd name="T76" fmla="*/ 921 w 1008"/>
                    <a:gd name="T77" fmla="*/ 41 h 724"/>
                    <a:gd name="T78" fmla="*/ 945 w 1008"/>
                    <a:gd name="T79" fmla="*/ 35 h 724"/>
                    <a:gd name="T80" fmla="*/ 967 w 1008"/>
                    <a:gd name="T81" fmla="*/ 46 h 724"/>
                    <a:gd name="T82" fmla="*/ 991 w 1008"/>
                    <a:gd name="T83" fmla="*/ 27 h 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008" h="724">
                      <a:moveTo>
                        <a:pt x="0" y="719"/>
                      </a:moveTo>
                      <a:lnTo>
                        <a:pt x="6" y="721"/>
                      </a:lnTo>
                      <a:lnTo>
                        <a:pt x="14" y="724"/>
                      </a:lnTo>
                      <a:lnTo>
                        <a:pt x="22" y="724"/>
                      </a:lnTo>
                      <a:lnTo>
                        <a:pt x="30" y="724"/>
                      </a:lnTo>
                      <a:lnTo>
                        <a:pt x="38" y="724"/>
                      </a:lnTo>
                      <a:lnTo>
                        <a:pt x="46" y="724"/>
                      </a:lnTo>
                      <a:lnTo>
                        <a:pt x="54" y="724"/>
                      </a:lnTo>
                      <a:lnTo>
                        <a:pt x="62" y="724"/>
                      </a:lnTo>
                      <a:lnTo>
                        <a:pt x="71" y="724"/>
                      </a:lnTo>
                      <a:lnTo>
                        <a:pt x="79" y="724"/>
                      </a:lnTo>
                      <a:lnTo>
                        <a:pt x="87" y="724"/>
                      </a:lnTo>
                      <a:lnTo>
                        <a:pt x="95" y="721"/>
                      </a:lnTo>
                      <a:lnTo>
                        <a:pt x="103" y="721"/>
                      </a:lnTo>
                      <a:lnTo>
                        <a:pt x="111" y="721"/>
                      </a:lnTo>
                      <a:lnTo>
                        <a:pt x="119" y="721"/>
                      </a:lnTo>
                      <a:lnTo>
                        <a:pt x="125" y="721"/>
                      </a:lnTo>
                      <a:lnTo>
                        <a:pt x="133" y="721"/>
                      </a:lnTo>
                      <a:lnTo>
                        <a:pt x="141" y="721"/>
                      </a:lnTo>
                      <a:lnTo>
                        <a:pt x="149" y="721"/>
                      </a:lnTo>
                      <a:lnTo>
                        <a:pt x="157" y="719"/>
                      </a:lnTo>
                      <a:lnTo>
                        <a:pt x="165" y="719"/>
                      </a:lnTo>
                      <a:lnTo>
                        <a:pt x="173" y="716"/>
                      </a:lnTo>
                      <a:lnTo>
                        <a:pt x="182" y="716"/>
                      </a:lnTo>
                      <a:lnTo>
                        <a:pt x="190" y="713"/>
                      </a:lnTo>
                      <a:lnTo>
                        <a:pt x="198" y="708"/>
                      </a:lnTo>
                      <a:lnTo>
                        <a:pt x="206" y="697"/>
                      </a:lnTo>
                      <a:lnTo>
                        <a:pt x="214" y="683"/>
                      </a:lnTo>
                      <a:lnTo>
                        <a:pt x="222" y="656"/>
                      </a:lnTo>
                      <a:lnTo>
                        <a:pt x="230" y="613"/>
                      </a:lnTo>
                      <a:lnTo>
                        <a:pt x="238" y="553"/>
                      </a:lnTo>
                      <a:lnTo>
                        <a:pt x="244" y="480"/>
                      </a:lnTo>
                      <a:lnTo>
                        <a:pt x="252" y="404"/>
                      </a:lnTo>
                      <a:lnTo>
                        <a:pt x="260" y="328"/>
                      </a:lnTo>
                      <a:lnTo>
                        <a:pt x="268" y="249"/>
                      </a:lnTo>
                      <a:lnTo>
                        <a:pt x="276" y="179"/>
                      </a:lnTo>
                      <a:lnTo>
                        <a:pt x="285" y="127"/>
                      </a:lnTo>
                      <a:lnTo>
                        <a:pt x="293" y="84"/>
                      </a:lnTo>
                      <a:lnTo>
                        <a:pt x="301" y="52"/>
                      </a:lnTo>
                      <a:lnTo>
                        <a:pt x="309" y="38"/>
                      </a:lnTo>
                      <a:lnTo>
                        <a:pt x="317" y="33"/>
                      </a:lnTo>
                      <a:lnTo>
                        <a:pt x="325" y="24"/>
                      </a:lnTo>
                      <a:lnTo>
                        <a:pt x="333" y="19"/>
                      </a:lnTo>
                      <a:lnTo>
                        <a:pt x="341" y="19"/>
                      </a:lnTo>
                      <a:lnTo>
                        <a:pt x="350" y="14"/>
                      </a:lnTo>
                      <a:lnTo>
                        <a:pt x="358" y="11"/>
                      </a:lnTo>
                      <a:lnTo>
                        <a:pt x="363" y="8"/>
                      </a:lnTo>
                      <a:lnTo>
                        <a:pt x="371" y="11"/>
                      </a:lnTo>
                      <a:lnTo>
                        <a:pt x="379" y="11"/>
                      </a:lnTo>
                      <a:lnTo>
                        <a:pt x="387" y="5"/>
                      </a:lnTo>
                      <a:lnTo>
                        <a:pt x="396" y="11"/>
                      </a:lnTo>
                      <a:lnTo>
                        <a:pt x="404" y="22"/>
                      </a:lnTo>
                      <a:lnTo>
                        <a:pt x="412" y="22"/>
                      </a:lnTo>
                      <a:lnTo>
                        <a:pt x="420" y="30"/>
                      </a:lnTo>
                      <a:lnTo>
                        <a:pt x="428" y="60"/>
                      </a:lnTo>
                      <a:lnTo>
                        <a:pt x="436" y="106"/>
                      </a:lnTo>
                      <a:lnTo>
                        <a:pt x="444" y="165"/>
                      </a:lnTo>
                      <a:lnTo>
                        <a:pt x="452" y="244"/>
                      </a:lnTo>
                      <a:lnTo>
                        <a:pt x="461" y="336"/>
                      </a:lnTo>
                      <a:lnTo>
                        <a:pt x="469" y="434"/>
                      </a:lnTo>
                      <a:lnTo>
                        <a:pt x="477" y="518"/>
                      </a:lnTo>
                      <a:lnTo>
                        <a:pt x="482" y="583"/>
                      </a:lnTo>
                      <a:lnTo>
                        <a:pt x="490" y="626"/>
                      </a:lnTo>
                      <a:lnTo>
                        <a:pt x="499" y="656"/>
                      </a:lnTo>
                      <a:lnTo>
                        <a:pt x="507" y="675"/>
                      </a:lnTo>
                      <a:lnTo>
                        <a:pt x="515" y="689"/>
                      </a:lnTo>
                      <a:lnTo>
                        <a:pt x="523" y="697"/>
                      </a:lnTo>
                      <a:lnTo>
                        <a:pt x="531" y="702"/>
                      </a:lnTo>
                      <a:lnTo>
                        <a:pt x="539" y="705"/>
                      </a:lnTo>
                      <a:lnTo>
                        <a:pt x="547" y="708"/>
                      </a:lnTo>
                      <a:lnTo>
                        <a:pt x="555" y="710"/>
                      </a:lnTo>
                      <a:lnTo>
                        <a:pt x="564" y="710"/>
                      </a:lnTo>
                      <a:lnTo>
                        <a:pt x="572" y="705"/>
                      </a:lnTo>
                      <a:lnTo>
                        <a:pt x="580" y="670"/>
                      </a:lnTo>
                      <a:lnTo>
                        <a:pt x="588" y="564"/>
                      </a:lnTo>
                      <a:lnTo>
                        <a:pt x="596" y="415"/>
                      </a:lnTo>
                      <a:lnTo>
                        <a:pt x="601" y="287"/>
                      </a:lnTo>
                      <a:lnTo>
                        <a:pt x="610" y="203"/>
                      </a:lnTo>
                      <a:lnTo>
                        <a:pt x="618" y="144"/>
                      </a:lnTo>
                      <a:lnTo>
                        <a:pt x="626" y="98"/>
                      </a:lnTo>
                      <a:lnTo>
                        <a:pt x="634" y="71"/>
                      </a:lnTo>
                      <a:lnTo>
                        <a:pt x="642" y="57"/>
                      </a:lnTo>
                      <a:lnTo>
                        <a:pt x="650" y="43"/>
                      </a:lnTo>
                      <a:lnTo>
                        <a:pt x="658" y="33"/>
                      </a:lnTo>
                      <a:lnTo>
                        <a:pt x="666" y="22"/>
                      </a:lnTo>
                      <a:lnTo>
                        <a:pt x="675" y="14"/>
                      </a:lnTo>
                      <a:lnTo>
                        <a:pt x="683" y="14"/>
                      </a:lnTo>
                      <a:lnTo>
                        <a:pt x="691" y="11"/>
                      </a:lnTo>
                      <a:lnTo>
                        <a:pt x="699" y="5"/>
                      </a:lnTo>
                      <a:lnTo>
                        <a:pt x="707" y="5"/>
                      </a:lnTo>
                      <a:lnTo>
                        <a:pt x="715" y="8"/>
                      </a:lnTo>
                      <a:lnTo>
                        <a:pt x="721" y="8"/>
                      </a:lnTo>
                      <a:lnTo>
                        <a:pt x="729" y="5"/>
                      </a:lnTo>
                      <a:lnTo>
                        <a:pt x="737" y="8"/>
                      </a:lnTo>
                      <a:lnTo>
                        <a:pt x="745" y="8"/>
                      </a:lnTo>
                      <a:lnTo>
                        <a:pt x="753" y="8"/>
                      </a:lnTo>
                      <a:lnTo>
                        <a:pt x="761" y="5"/>
                      </a:lnTo>
                      <a:lnTo>
                        <a:pt x="769" y="5"/>
                      </a:lnTo>
                      <a:lnTo>
                        <a:pt x="778" y="3"/>
                      </a:lnTo>
                      <a:lnTo>
                        <a:pt x="786" y="3"/>
                      </a:lnTo>
                      <a:lnTo>
                        <a:pt x="794" y="5"/>
                      </a:lnTo>
                      <a:lnTo>
                        <a:pt x="802" y="8"/>
                      </a:lnTo>
                      <a:lnTo>
                        <a:pt x="810" y="3"/>
                      </a:lnTo>
                      <a:lnTo>
                        <a:pt x="818" y="3"/>
                      </a:lnTo>
                      <a:lnTo>
                        <a:pt x="826" y="0"/>
                      </a:lnTo>
                      <a:lnTo>
                        <a:pt x="834" y="0"/>
                      </a:lnTo>
                      <a:lnTo>
                        <a:pt x="840" y="3"/>
                      </a:lnTo>
                      <a:lnTo>
                        <a:pt x="848" y="8"/>
                      </a:lnTo>
                      <a:lnTo>
                        <a:pt x="856" y="14"/>
                      </a:lnTo>
                      <a:lnTo>
                        <a:pt x="864" y="14"/>
                      </a:lnTo>
                      <a:lnTo>
                        <a:pt x="872" y="8"/>
                      </a:lnTo>
                      <a:lnTo>
                        <a:pt x="880" y="11"/>
                      </a:lnTo>
                      <a:lnTo>
                        <a:pt x="889" y="19"/>
                      </a:lnTo>
                      <a:lnTo>
                        <a:pt x="897" y="22"/>
                      </a:lnTo>
                      <a:lnTo>
                        <a:pt x="905" y="30"/>
                      </a:lnTo>
                      <a:lnTo>
                        <a:pt x="913" y="35"/>
                      </a:lnTo>
                      <a:lnTo>
                        <a:pt x="921" y="41"/>
                      </a:lnTo>
                      <a:lnTo>
                        <a:pt x="929" y="43"/>
                      </a:lnTo>
                      <a:lnTo>
                        <a:pt x="937" y="41"/>
                      </a:lnTo>
                      <a:lnTo>
                        <a:pt x="945" y="35"/>
                      </a:lnTo>
                      <a:lnTo>
                        <a:pt x="954" y="38"/>
                      </a:lnTo>
                      <a:lnTo>
                        <a:pt x="959" y="41"/>
                      </a:lnTo>
                      <a:lnTo>
                        <a:pt x="967" y="46"/>
                      </a:lnTo>
                      <a:lnTo>
                        <a:pt x="975" y="46"/>
                      </a:lnTo>
                      <a:lnTo>
                        <a:pt x="983" y="38"/>
                      </a:lnTo>
                      <a:lnTo>
                        <a:pt x="991" y="27"/>
                      </a:lnTo>
                      <a:lnTo>
                        <a:pt x="1000" y="24"/>
                      </a:lnTo>
                      <a:lnTo>
                        <a:pt x="1008" y="16"/>
                      </a:lnTo>
                    </a:path>
                  </a:pathLst>
                </a:custGeom>
                <a:noFill/>
                <a:ln w="0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94" name="Freeform 482"/>
                <p:cNvSpPr>
                  <a:spLocks/>
                </p:cNvSpPr>
                <p:nvPr/>
              </p:nvSpPr>
              <p:spPr bwMode="auto">
                <a:xfrm>
                  <a:off x="2702" y="1542"/>
                  <a:ext cx="1010" cy="724"/>
                </a:xfrm>
                <a:custGeom>
                  <a:avLst/>
                  <a:gdLst>
                    <a:gd name="T0" fmla="*/ 16 w 1010"/>
                    <a:gd name="T1" fmla="*/ 17 h 724"/>
                    <a:gd name="T2" fmla="*/ 40 w 1010"/>
                    <a:gd name="T3" fmla="*/ 11 h 724"/>
                    <a:gd name="T4" fmla="*/ 65 w 1010"/>
                    <a:gd name="T5" fmla="*/ 11 h 724"/>
                    <a:gd name="T6" fmla="*/ 86 w 1010"/>
                    <a:gd name="T7" fmla="*/ 11 h 724"/>
                    <a:gd name="T8" fmla="*/ 111 w 1010"/>
                    <a:gd name="T9" fmla="*/ 6 h 724"/>
                    <a:gd name="T10" fmla="*/ 135 w 1010"/>
                    <a:gd name="T11" fmla="*/ 11 h 724"/>
                    <a:gd name="T12" fmla="*/ 160 w 1010"/>
                    <a:gd name="T13" fmla="*/ 6 h 724"/>
                    <a:gd name="T14" fmla="*/ 184 w 1010"/>
                    <a:gd name="T15" fmla="*/ 8 h 724"/>
                    <a:gd name="T16" fmla="*/ 206 w 1010"/>
                    <a:gd name="T17" fmla="*/ 3 h 724"/>
                    <a:gd name="T18" fmla="*/ 230 w 1010"/>
                    <a:gd name="T19" fmla="*/ 0 h 724"/>
                    <a:gd name="T20" fmla="*/ 254 w 1010"/>
                    <a:gd name="T21" fmla="*/ 3 h 724"/>
                    <a:gd name="T22" fmla="*/ 279 w 1010"/>
                    <a:gd name="T23" fmla="*/ 14 h 724"/>
                    <a:gd name="T24" fmla="*/ 303 w 1010"/>
                    <a:gd name="T25" fmla="*/ 6 h 724"/>
                    <a:gd name="T26" fmla="*/ 325 w 1010"/>
                    <a:gd name="T27" fmla="*/ 11 h 724"/>
                    <a:gd name="T28" fmla="*/ 349 w 1010"/>
                    <a:gd name="T29" fmla="*/ 22 h 724"/>
                    <a:gd name="T30" fmla="*/ 374 w 1010"/>
                    <a:gd name="T31" fmla="*/ 27 h 724"/>
                    <a:gd name="T32" fmla="*/ 398 w 1010"/>
                    <a:gd name="T33" fmla="*/ 41 h 724"/>
                    <a:gd name="T34" fmla="*/ 422 w 1010"/>
                    <a:gd name="T35" fmla="*/ 30 h 724"/>
                    <a:gd name="T36" fmla="*/ 444 w 1010"/>
                    <a:gd name="T37" fmla="*/ 38 h 724"/>
                    <a:gd name="T38" fmla="*/ 468 w 1010"/>
                    <a:gd name="T39" fmla="*/ 84 h 724"/>
                    <a:gd name="T40" fmla="*/ 493 w 1010"/>
                    <a:gd name="T41" fmla="*/ 185 h 724"/>
                    <a:gd name="T42" fmla="*/ 517 w 1010"/>
                    <a:gd name="T43" fmla="*/ 328 h 724"/>
                    <a:gd name="T44" fmla="*/ 541 w 1010"/>
                    <a:gd name="T45" fmla="*/ 450 h 724"/>
                    <a:gd name="T46" fmla="*/ 563 w 1010"/>
                    <a:gd name="T47" fmla="*/ 532 h 724"/>
                    <a:gd name="T48" fmla="*/ 588 w 1010"/>
                    <a:gd name="T49" fmla="*/ 450 h 724"/>
                    <a:gd name="T50" fmla="*/ 612 w 1010"/>
                    <a:gd name="T51" fmla="*/ 304 h 724"/>
                    <a:gd name="T52" fmla="*/ 636 w 1010"/>
                    <a:gd name="T53" fmla="*/ 190 h 724"/>
                    <a:gd name="T54" fmla="*/ 661 w 1010"/>
                    <a:gd name="T55" fmla="*/ 144 h 724"/>
                    <a:gd name="T56" fmla="*/ 682 w 1010"/>
                    <a:gd name="T57" fmla="*/ 136 h 724"/>
                    <a:gd name="T58" fmla="*/ 707 w 1010"/>
                    <a:gd name="T59" fmla="*/ 166 h 724"/>
                    <a:gd name="T60" fmla="*/ 731 w 1010"/>
                    <a:gd name="T61" fmla="*/ 269 h 724"/>
                    <a:gd name="T62" fmla="*/ 755 w 1010"/>
                    <a:gd name="T63" fmla="*/ 391 h 724"/>
                    <a:gd name="T64" fmla="*/ 780 w 1010"/>
                    <a:gd name="T65" fmla="*/ 507 h 724"/>
                    <a:gd name="T66" fmla="*/ 801 w 1010"/>
                    <a:gd name="T67" fmla="*/ 594 h 724"/>
                    <a:gd name="T68" fmla="*/ 826 w 1010"/>
                    <a:gd name="T69" fmla="*/ 654 h 724"/>
                    <a:gd name="T70" fmla="*/ 850 w 1010"/>
                    <a:gd name="T71" fmla="*/ 686 h 724"/>
                    <a:gd name="T72" fmla="*/ 875 w 1010"/>
                    <a:gd name="T73" fmla="*/ 708 h 724"/>
                    <a:gd name="T74" fmla="*/ 899 w 1010"/>
                    <a:gd name="T75" fmla="*/ 716 h 724"/>
                    <a:gd name="T76" fmla="*/ 921 w 1010"/>
                    <a:gd name="T77" fmla="*/ 722 h 724"/>
                    <a:gd name="T78" fmla="*/ 945 w 1010"/>
                    <a:gd name="T79" fmla="*/ 724 h 724"/>
                    <a:gd name="T80" fmla="*/ 969 w 1010"/>
                    <a:gd name="T81" fmla="*/ 724 h 724"/>
                    <a:gd name="T82" fmla="*/ 994 w 1010"/>
                    <a:gd name="T83" fmla="*/ 724 h 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010" h="724">
                      <a:moveTo>
                        <a:pt x="0" y="19"/>
                      </a:moveTo>
                      <a:lnTo>
                        <a:pt x="8" y="14"/>
                      </a:lnTo>
                      <a:lnTo>
                        <a:pt x="16" y="17"/>
                      </a:lnTo>
                      <a:lnTo>
                        <a:pt x="24" y="17"/>
                      </a:lnTo>
                      <a:lnTo>
                        <a:pt x="32" y="17"/>
                      </a:lnTo>
                      <a:lnTo>
                        <a:pt x="40" y="11"/>
                      </a:lnTo>
                      <a:lnTo>
                        <a:pt x="48" y="8"/>
                      </a:lnTo>
                      <a:lnTo>
                        <a:pt x="57" y="11"/>
                      </a:lnTo>
                      <a:lnTo>
                        <a:pt x="65" y="11"/>
                      </a:lnTo>
                      <a:lnTo>
                        <a:pt x="70" y="17"/>
                      </a:lnTo>
                      <a:lnTo>
                        <a:pt x="78" y="17"/>
                      </a:lnTo>
                      <a:lnTo>
                        <a:pt x="86" y="11"/>
                      </a:lnTo>
                      <a:lnTo>
                        <a:pt x="95" y="6"/>
                      </a:lnTo>
                      <a:lnTo>
                        <a:pt x="103" y="6"/>
                      </a:lnTo>
                      <a:lnTo>
                        <a:pt x="111" y="6"/>
                      </a:lnTo>
                      <a:lnTo>
                        <a:pt x="119" y="6"/>
                      </a:lnTo>
                      <a:lnTo>
                        <a:pt x="127" y="6"/>
                      </a:lnTo>
                      <a:lnTo>
                        <a:pt x="135" y="11"/>
                      </a:lnTo>
                      <a:lnTo>
                        <a:pt x="143" y="11"/>
                      </a:lnTo>
                      <a:lnTo>
                        <a:pt x="151" y="6"/>
                      </a:lnTo>
                      <a:lnTo>
                        <a:pt x="160" y="6"/>
                      </a:lnTo>
                      <a:lnTo>
                        <a:pt x="168" y="8"/>
                      </a:lnTo>
                      <a:lnTo>
                        <a:pt x="176" y="6"/>
                      </a:lnTo>
                      <a:lnTo>
                        <a:pt x="184" y="8"/>
                      </a:lnTo>
                      <a:lnTo>
                        <a:pt x="189" y="11"/>
                      </a:lnTo>
                      <a:lnTo>
                        <a:pt x="197" y="8"/>
                      </a:lnTo>
                      <a:lnTo>
                        <a:pt x="206" y="3"/>
                      </a:lnTo>
                      <a:lnTo>
                        <a:pt x="214" y="3"/>
                      </a:lnTo>
                      <a:lnTo>
                        <a:pt x="222" y="0"/>
                      </a:lnTo>
                      <a:lnTo>
                        <a:pt x="230" y="0"/>
                      </a:lnTo>
                      <a:lnTo>
                        <a:pt x="238" y="3"/>
                      </a:lnTo>
                      <a:lnTo>
                        <a:pt x="246" y="0"/>
                      </a:lnTo>
                      <a:lnTo>
                        <a:pt x="254" y="3"/>
                      </a:lnTo>
                      <a:lnTo>
                        <a:pt x="262" y="11"/>
                      </a:lnTo>
                      <a:lnTo>
                        <a:pt x="271" y="14"/>
                      </a:lnTo>
                      <a:lnTo>
                        <a:pt x="279" y="14"/>
                      </a:lnTo>
                      <a:lnTo>
                        <a:pt x="287" y="11"/>
                      </a:lnTo>
                      <a:lnTo>
                        <a:pt x="295" y="6"/>
                      </a:lnTo>
                      <a:lnTo>
                        <a:pt x="303" y="6"/>
                      </a:lnTo>
                      <a:lnTo>
                        <a:pt x="309" y="3"/>
                      </a:lnTo>
                      <a:lnTo>
                        <a:pt x="317" y="8"/>
                      </a:lnTo>
                      <a:lnTo>
                        <a:pt x="325" y="11"/>
                      </a:lnTo>
                      <a:lnTo>
                        <a:pt x="333" y="17"/>
                      </a:lnTo>
                      <a:lnTo>
                        <a:pt x="341" y="22"/>
                      </a:lnTo>
                      <a:lnTo>
                        <a:pt x="349" y="22"/>
                      </a:lnTo>
                      <a:lnTo>
                        <a:pt x="357" y="22"/>
                      </a:lnTo>
                      <a:lnTo>
                        <a:pt x="365" y="25"/>
                      </a:lnTo>
                      <a:lnTo>
                        <a:pt x="374" y="27"/>
                      </a:lnTo>
                      <a:lnTo>
                        <a:pt x="382" y="36"/>
                      </a:lnTo>
                      <a:lnTo>
                        <a:pt x="390" y="41"/>
                      </a:lnTo>
                      <a:lnTo>
                        <a:pt x="398" y="41"/>
                      </a:lnTo>
                      <a:lnTo>
                        <a:pt x="406" y="36"/>
                      </a:lnTo>
                      <a:lnTo>
                        <a:pt x="414" y="33"/>
                      </a:lnTo>
                      <a:lnTo>
                        <a:pt x="422" y="30"/>
                      </a:lnTo>
                      <a:lnTo>
                        <a:pt x="428" y="30"/>
                      </a:lnTo>
                      <a:lnTo>
                        <a:pt x="436" y="38"/>
                      </a:lnTo>
                      <a:lnTo>
                        <a:pt x="444" y="38"/>
                      </a:lnTo>
                      <a:lnTo>
                        <a:pt x="452" y="41"/>
                      </a:lnTo>
                      <a:lnTo>
                        <a:pt x="460" y="57"/>
                      </a:lnTo>
                      <a:lnTo>
                        <a:pt x="468" y="84"/>
                      </a:lnTo>
                      <a:lnTo>
                        <a:pt x="476" y="111"/>
                      </a:lnTo>
                      <a:lnTo>
                        <a:pt x="485" y="144"/>
                      </a:lnTo>
                      <a:lnTo>
                        <a:pt x="493" y="185"/>
                      </a:lnTo>
                      <a:lnTo>
                        <a:pt x="501" y="231"/>
                      </a:lnTo>
                      <a:lnTo>
                        <a:pt x="509" y="280"/>
                      </a:lnTo>
                      <a:lnTo>
                        <a:pt x="517" y="328"/>
                      </a:lnTo>
                      <a:lnTo>
                        <a:pt x="525" y="372"/>
                      </a:lnTo>
                      <a:lnTo>
                        <a:pt x="533" y="412"/>
                      </a:lnTo>
                      <a:lnTo>
                        <a:pt x="541" y="450"/>
                      </a:lnTo>
                      <a:lnTo>
                        <a:pt x="547" y="486"/>
                      </a:lnTo>
                      <a:lnTo>
                        <a:pt x="555" y="515"/>
                      </a:lnTo>
                      <a:lnTo>
                        <a:pt x="563" y="532"/>
                      </a:lnTo>
                      <a:lnTo>
                        <a:pt x="571" y="529"/>
                      </a:lnTo>
                      <a:lnTo>
                        <a:pt x="579" y="499"/>
                      </a:lnTo>
                      <a:lnTo>
                        <a:pt x="588" y="450"/>
                      </a:lnTo>
                      <a:lnTo>
                        <a:pt x="596" y="399"/>
                      </a:lnTo>
                      <a:lnTo>
                        <a:pt x="604" y="347"/>
                      </a:lnTo>
                      <a:lnTo>
                        <a:pt x="612" y="304"/>
                      </a:lnTo>
                      <a:lnTo>
                        <a:pt x="620" y="266"/>
                      </a:lnTo>
                      <a:lnTo>
                        <a:pt x="628" y="225"/>
                      </a:lnTo>
                      <a:lnTo>
                        <a:pt x="636" y="190"/>
                      </a:lnTo>
                      <a:lnTo>
                        <a:pt x="644" y="168"/>
                      </a:lnTo>
                      <a:lnTo>
                        <a:pt x="653" y="155"/>
                      </a:lnTo>
                      <a:lnTo>
                        <a:pt x="661" y="144"/>
                      </a:lnTo>
                      <a:lnTo>
                        <a:pt x="666" y="136"/>
                      </a:lnTo>
                      <a:lnTo>
                        <a:pt x="674" y="136"/>
                      </a:lnTo>
                      <a:lnTo>
                        <a:pt x="682" y="136"/>
                      </a:lnTo>
                      <a:lnTo>
                        <a:pt x="690" y="136"/>
                      </a:lnTo>
                      <a:lnTo>
                        <a:pt x="699" y="147"/>
                      </a:lnTo>
                      <a:lnTo>
                        <a:pt x="707" y="166"/>
                      </a:lnTo>
                      <a:lnTo>
                        <a:pt x="715" y="190"/>
                      </a:lnTo>
                      <a:lnTo>
                        <a:pt x="723" y="228"/>
                      </a:lnTo>
                      <a:lnTo>
                        <a:pt x="731" y="269"/>
                      </a:lnTo>
                      <a:lnTo>
                        <a:pt x="739" y="307"/>
                      </a:lnTo>
                      <a:lnTo>
                        <a:pt x="747" y="347"/>
                      </a:lnTo>
                      <a:lnTo>
                        <a:pt x="755" y="391"/>
                      </a:lnTo>
                      <a:lnTo>
                        <a:pt x="764" y="434"/>
                      </a:lnTo>
                      <a:lnTo>
                        <a:pt x="772" y="475"/>
                      </a:lnTo>
                      <a:lnTo>
                        <a:pt x="780" y="507"/>
                      </a:lnTo>
                      <a:lnTo>
                        <a:pt x="785" y="540"/>
                      </a:lnTo>
                      <a:lnTo>
                        <a:pt x="793" y="570"/>
                      </a:lnTo>
                      <a:lnTo>
                        <a:pt x="801" y="594"/>
                      </a:lnTo>
                      <a:lnTo>
                        <a:pt x="810" y="618"/>
                      </a:lnTo>
                      <a:lnTo>
                        <a:pt x="818" y="637"/>
                      </a:lnTo>
                      <a:lnTo>
                        <a:pt x="826" y="654"/>
                      </a:lnTo>
                      <a:lnTo>
                        <a:pt x="834" y="667"/>
                      </a:lnTo>
                      <a:lnTo>
                        <a:pt x="842" y="678"/>
                      </a:lnTo>
                      <a:lnTo>
                        <a:pt x="850" y="686"/>
                      </a:lnTo>
                      <a:lnTo>
                        <a:pt x="858" y="697"/>
                      </a:lnTo>
                      <a:lnTo>
                        <a:pt x="866" y="703"/>
                      </a:lnTo>
                      <a:lnTo>
                        <a:pt x="875" y="708"/>
                      </a:lnTo>
                      <a:lnTo>
                        <a:pt x="883" y="711"/>
                      </a:lnTo>
                      <a:lnTo>
                        <a:pt x="891" y="713"/>
                      </a:lnTo>
                      <a:lnTo>
                        <a:pt x="899" y="716"/>
                      </a:lnTo>
                      <a:lnTo>
                        <a:pt x="904" y="719"/>
                      </a:lnTo>
                      <a:lnTo>
                        <a:pt x="913" y="722"/>
                      </a:lnTo>
                      <a:lnTo>
                        <a:pt x="921" y="722"/>
                      </a:lnTo>
                      <a:lnTo>
                        <a:pt x="929" y="724"/>
                      </a:lnTo>
                      <a:lnTo>
                        <a:pt x="937" y="724"/>
                      </a:lnTo>
                      <a:lnTo>
                        <a:pt x="945" y="724"/>
                      </a:lnTo>
                      <a:lnTo>
                        <a:pt x="953" y="724"/>
                      </a:lnTo>
                      <a:lnTo>
                        <a:pt x="961" y="724"/>
                      </a:lnTo>
                      <a:lnTo>
                        <a:pt x="969" y="724"/>
                      </a:lnTo>
                      <a:lnTo>
                        <a:pt x="978" y="724"/>
                      </a:lnTo>
                      <a:lnTo>
                        <a:pt x="986" y="724"/>
                      </a:lnTo>
                      <a:lnTo>
                        <a:pt x="994" y="724"/>
                      </a:lnTo>
                      <a:lnTo>
                        <a:pt x="1002" y="724"/>
                      </a:lnTo>
                      <a:lnTo>
                        <a:pt x="1010" y="724"/>
                      </a:lnTo>
                    </a:path>
                  </a:pathLst>
                </a:custGeom>
                <a:noFill/>
                <a:ln w="0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95" name="Freeform 483"/>
                <p:cNvSpPr>
                  <a:spLocks/>
                </p:cNvSpPr>
                <p:nvPr/>
              </p:nvSpPr>
              <p:spPr bwMode="auto">
                <a:xfrm>
                  <a:off x="3712" y="2266"/>
                  <a:ext cx="157" cy="0"/>
                </a:xfrm>
                <a:custGeom>
                  <a:avLst/>
                  <a:gdLst>
                    <a:gd name="T0" fmla="*/ 0 w 157"/>
                    <a:gd name="T1" fmla="*/ 8 w 157"/>
                    <a:gd name="T2" fmla="*/ 14 w 157"/>
                    <a:gd name="T3" fmla="*/ 22 w 157"/>
                    <a:gd name="T4" fmla="*/ 30 w 157"/>
                    <a:gd name="T5" fmla="*/ 38 w 157"/>
                    <a:gd name="T6" fmla="*/ 46 w 157"/>
                    <a:gd name="T7" fmla="*/ 54 w 157"/>
                    <a:gd name="T8" fmla="*/ 62 w 157"/>
                    <a:gd name="T9" fmla="*/ 70 w 157"/>
                    <a:gd name="T10" fmla="*/ 79 w 157"/>
                    <a:gd name="T11" fmla="*/ 87 w 157"/>
                    <a:gd name="T12" fmla="*/ 95 w 157"/>
                    <a:gd name="T13" fmla="*/ 103 w 157"/>
                    <a:gd name="T14" fmla="*/ 111 w 157"/>
                    <a:gd name="T15" fmla="*/ 119 w 157"/>
                    <a:gd name="T16" fmla="*/ 127 w 157"/>
                    <a:gd name="T17" fmla="*/ 133 w 157"/>
                    <a:gd name="T18" fmla="*/ 141 w 157"/>
                    <a:gd name="T19" fmla="*/ 149 w 157"/>
                    <a:gd name="T20" fmla="*/ 157 w 157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  <a:cxn ang="0">
                      <a:pos x="T9" y="0"/>
                    </a:cxn>
                    <a:cxn ang="0">
                      <a:pos x="T10" y="0"/>
                    </a:cxn>
                    <a:cxn ang="0">
                      <a:pos x="T11" y="0"/>
                    </a:cxn>
                    <a:cxn ang="0">
                      <a:pos x="T12" y="0"/>
                    </a:cxn>
                    <a:cxn ang="0">
                      <a:pos x="T13" y="0"/>
                    </a:cxn>
                    <a:cxn ang="0">
                      <a:pos x="T14" y="0"/>
                    </a:cxn>
                    <a:cxn ang="0">
                      <a:pos x="T15" y="0"/>
                    </a:cxn>
                    <a:cxn ang="0">
                      <a:pos x="T16" y="0"/>
                    </a:cxn>
                    <a:cxn ang="0">
                      <a:pos x="T17" y="0"/>
                    </a:cxn>
                    <a:cxn ang="0">
                      <a:pos x="T18" y="0"/>
                    </a:cxn>
                    <a:cxn ang="0">
                      <a:pos x="T19" y="0"/>
                    </a:cxn>
                    <a:cxn ang="0">
                      <a:pos x="T20" y="0"/>
                    </a:cxn>
                  </a:cxnLst>
                  <a:rect l="0" t="0" r="r" b="b"/>
                  <a:pathLst>
                    <a:path w="157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4" y="0"/>
                      </a:lnTo>
                      <a:lnTo>
                        <a:pt x="22" y="0"/>
                      </a:lnTo>
                      <a:lnTo>
                        <a:pt x="30" y="0"/>
                      </a:lnTo>
                      <a:lnTo>
                        <a:pt x="38" y="0"/>
                      </a:lnTo>
                      <a:lnTo>
                        <a:pt x="46" y="0"/>
                      </a:lnTo>
                      <a:lnTo>
                        <a:pt x="54" y="0"/>
                      </a:lnTo>
                      <a:lnTo>
                        <a:pt x="62" y="0"/>
                      </a:lnTo>
                      <a:lnTo>
                        <a:pt x="70" y="0"/>
                      </a:lnTo>
                      <a:lnTo>
                        <a:pt x="79" y="0"/>
                      </a:lnTo>
                      <a:lnTo>
                        <a:pt x="87" y="0"/>
                      </a:lnTo>
                      <a:lnTo>
                        <a:pt x="95" y="0"/>
                      </a:lnTo>
                      <a:lnTo>
                        <a:pt x="103" y="0"/>
                      </a:lnTo>
                      <a:lnTo>
                        <a:pt x="111" y="0"/>
                      </a:lnTo>
                      <a:lnTo>
                        <a:pt x="119" y="0"/>
                      </a:lnTo>
                      <a:lnTo>
                        <a:pt x="127" y="0"/>
                      </a:lnTo>
                      <a:lnTo>
                        <a:pt x="133" y="0"/>
                      </a:lnTo>
                      <a:lnTo>
                        <a:pt x="141" y="0"/>
                      </a:lnTo>
                      <a:lnTo>
                        <a:pt x="149" y="0"/>
                      </a:lnTo>
                      <a:lnTo>
                        <a:pt x="157" y="0"/>
                      </a:lnTo>
                    </a:path>
                  </a:pathLst>
                </a:custGeom>
                <a:noFill/>
                <a:ln w="0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96" name="Freeform 484"/>
                <p:cNvSpPr>
                  <a:spLocks/>
                </p:cNvSpPr>
                <p:nvPr/>
              </p:nvSpPr>
              <p:spPr bwMode="auto">
                <a:xfrm>
                  <a:off x="1694" y="1157"/>
                  <a:ext cx="1008" cy="1115"/>
                </a:xfrm>
                <a:custGeom>
                  <a:avLst/>
                  <a:gdLst>
                    <a:gd name="T0" fmla="*/ 14 w 1008"/>
                    <a:gd name="T1" fmla="*/ 1112 h 1115"/>
                    <a:gd name="T2" fmla="*/ 38 w 1008"/>
                    <a:gd name="T3" fmla="*/ 1112 h 1115"/>
                    <a:gd name="T4" fmla="*/ 62 w 1008"/>
                    <a:gd name="T5" fmla="*/ 1112 h 1115"/>
                    <a:gd name="T6" fmla="*/ 87 w 1008"/>
                    <a:gd name="T7" fmla="*/ 1115 h 1115"/>
                    <a:gd name="T8" fmla="*/ 111 w 1008"/>
                    <a:gd name="T9" fmla="*/ 1112 h 1115"/>
                    <a:gd name="T10" fmla="*/ 133 w 1008"/>
                    <a:gd name="T11" fmla="*/ 1112 h 1115"/>
                    <a:gd name="T12" fmla="*/ 157 w 1008"/>
                    <a:gd name="T13" fmla="*/ 1112 h 1115"/>
                    <a:gd name="T14" fmla="*/ 182 w 1008"/>
                    <a:gd name="T15" fmla="*/ 1112 h 1115"/>
                    <a:gd name="T16" fmla="*/ 206 w 1008"/>
                    <a:gd name="T17" fmla="*/ 1115 h 1115"/>
                    <a:gd name="T18" fmla="*/ 230 w 1008"/>
                    <a:gd name="T19" fmla="*/ 1112 h 1115"/>
                    <a:gd name="T20" fmla="*/ 252 w 1008"/>
                    <a:gd name="T21" fmla="*/ 1112 h 1115"/>
                    <a:gd name="T22" fmla="*/ 276 w 1008"/>
                    <a:gd name="T23" fmla="*/ 1112 h 1115"/>
                    <a:gd name="T24" fmla="*/ 301 w 1008"/>
                    <a:gd name="T25" fmla="*/ 1112 h 1115"/>
                    <a:gd name="T26" fmla="*/ 325 w 1008"/>
                    <a:gd name="T27" fmla="*/ 1112 h 1115"/>
                    <a:gd name="T28" fmla="*/ 350 w 1008"/>
                    <a:gd name="T29" fmla="*/ 1112 h 1115"/>
                    <a:gd name="T30" fmla="*/ 371 w 1008"/>
                    <a:gd name="T31" fmla="*/ 1112 h 1115"/>
                    <a:gd name="T32" fmla="*/ 396 w 1008"/>
                    <a:gd name="T33" fmla="*/ 1112 h 1115"/>
                    <a:gd name="T34" fmla="*/ 420 w 1008"/>
                    <a:gd name="T35" fmla="*/ 1107 h 1115"/>
                    <a:gd name="T36" fmla="*/ 444 w 1008"/>
                    <a:gd name="T37" fmla="*/ 1088 h 1115"/>
                    <a:gd name="T38" fmla="*/ 469 w 1008"/>
                    <a:gd name="T39" fmla="*/ 1031 h 1115"/>
                    <a:gd name="T40" fmla="*/ 490 w 1008"/>
                    <a:gd name="T41" fmla="*/ 857 h 1115"/>
                    <a:gd name="T42" fmla="*/ 515 w 1008"/>
                    <a:gd name="T43" fmla="*/ 475 h 1115"/>
                    <a:gd name="T44" fmla="*/ 539 w 1008"/>
                    <a:gd name="T45" fmla="*/ 152 h 1115"/>
                    <a:gd name="T46" fmla="*/ 564 w 1008"/>
                    <a:gd name="T47" fmla="*/ 14 h 1115"/>
                    <a:gd name="T48" fmla="*/ 588 w 1008"/>
                    <a:gd name="T49" fmla="*/ 239 h 1115"/>
                    <a:gd name="T50" fmla="*/ 610 w 1008"/>
                    <a:gd name="T51" fmla="*/ 846 h 1115"/>
                    <a:gd name="T52" fmla="*/ 634 w 1008"/>
                    <a:gd name="T53" fmla="*/ 1017 h 1115"/>
                    <a:gd name="T54" fmla="*/ 658 w 1008"/>
                    <a:gd name="T55" fmla="*/ 1074 h 1115"/>
                    <a:gd name="T56" fmla="*/ 683 w 1008"/>
                    <a:gd name="T57" fmla="*/ 1096 h 1115"/>
                    <a:gd name="T58" fmla="*/ 707 w 1008"/>
                    <a:gd name="T59" fmla="*/ 1107 h 1115"/>
                    <a:gd name="T60" fmla="*/ 729 w 1008"/>
                    <a:gd name="T61" fmla="*/ 1112 h 1115"/>
                    <a:gd name="T62" fmla="*/ 753 w 1008"/>
                    <a:gd name="T63" fmla="*/ 1112 h 1115"/>
                    <a:gd name="T64" fmla="*/ 778 w 1008"/>
                    <a:gd name="T65" fmla="*/ 1112 h 1115"/>
                    <a:gd name="T66" fmla="*/ 802 w 1008"/>
                    <a:gd name="T67" fmla="*/ 1112 h 1115"/>
                    <a:gd name="T68" fmla="*/ 826 w 1008"/>
                    <a:gd name="T69" fmla="*/ 1112 h 1115"/>
                    <a:gd name="T70" fmla="*/ 848 w 1008"/>
                    <a:gd name="T71" fmla="*/ 1112 h 1115"/>
                    <a:gd name="T72" fmla="*/ 872 w 1008"/>
                    <a:gd name="T73" fmla="*/ 1112 h 1115"/>
                    <a:gd name="T74" fmla="*/ 897 w 1008"/>
                    <a:gd name="T75" fmla="*/ 1112 h 1115"/>
                    <a:gd name="T76" fmla="*/ 921 w 1008"/>
                    <a:gd name="T77" fmla="*/ 1112 h 1115"/>
                    <a:gd name="T78" fmla="*/ 945 w 1008"/>
                    <a:gd name="T79" fmla="*/ 1115 h 1115"/>
                    <a:gd name="T80" fmla="*/ 967 w 1008"/>
                    <a:gd name="T81" fmla="*/ 1112 h 1115"/>
                    <a:gd name="T82" fmla="*/ 991 w 1008"/>
                    <a:gd name="T83" fmla="*/ 1112 h 1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008" h="1115">
                      <a:moveTo>
                        <a:pt x="0" y="1112"/>
                      </a:moveTo>
                      <a:lnTo>
                        <a:pt x="6" y="1112"/>
                      </a:lnTo>
                      <a:lnTo>
                        <a:pt x="14" y="1112"/>
                      </a:lnTo>
                      <a:lnTo>
                        <a:pt x="22" y="1112"/>
                      </a:lnTo>
                      <a:lnTo>
                        <a:pt x="30" y="1115"/>
                      </a:lnTo>
                      <a:lnTo>
                        <a:pt x="38" y="1112"/>
                      </a:lnTo>
                      <a:lnTo>
                        <a:pt x="46" y="1112"/>
                      </a:lnTo>
                      <a:lnTo>
                        <a:pt x="54" y="1112"/>
                      </a:lnTo>
                      <a:lnTo>
                        <a:pt x="62" y="1112"/>
                      </a:lnTo>
                      <a:lnTo>
                        <a:pt x="71" y="1112"/>
                      </a:lnTo>
                      <a:lnTo>
                        <a:pt x="79" y="1112"/>
                      </a:lnTo>
                      <a:lnTo>
                        <a:pt x="87" y="1115"/>
                      </a:lnTo>
                      <a:lnTo>
                        <a:pt x="95" y="1115"/>
                      </a:lnTo>
                      <a:lnTo>
                        <a:pt x="103" y="1115"/>
                      </a:lnTo>
                      <a:lnTo>
                        <a:pt x="111" y="1112"/>
                      </a:lnTo>
                      <a:lnTo>
                        <a:pt x="119" y="1112"/>
                      </a:lnTo>
                      <a:lnTo>
                        <a:pt x="125" y="1112"/>
                      </a:lnTo>
                      <a:lnTo>
                        <a:pt x="133" y="1112"/>
                      </a:lnTo>
                      <a:lnTo>
                        <a:pt x="141" y="1115"/>
                      </a:lnTo>
                      <a:lnTo>
                        <a:pt x="149" y="1115"/>
                      </a:lnTo>
                      <a:lnTo>
                        <a:pt x="157" y="1112"/>
                      </a:lnTo>
                      <a:lnTo>
                        <a:pt x="165" y="1112"/>
                      </a:lnTo>
                      <a:lnTo>
                        <a:pt x="173" y="1112"/>
                      </a:lnTo>
                      <a:lnTo>
                        <a:pt x="182" y="1112"/>
                      </a:lnTo>
                      <a:lnTo>
                        <a:pt x="190" y="1112"/>
                      </a:lnTo>
                      <a:lnTo>
                        <a:pt x="198" y="1112"/>
                      </a:lnTo>
                      <a:lnTo>
                        <a:pt x="206" y="1115"/>
                      </a:lnTo>
                      <a:lnTo>
                        <a:pt x="214" y="1115"/>
                      </a:lnTo>
                      <a:lnTo>
                        <a:pt x="222" y="1112"/>
                      </a:lnTo>
                      <a:lnTo>
                        <a:pt x="230" y="1112"/>
                      </a:lnTo>
                      <a:lnTo>
                        <a:pt x="238" y="1112"/>
                      </a:lnTo>
                      <a:lnTo>
                        <a:pt x="244" y="1112"/>
                      </a:lnTo>
                      <a:lnTo>
                        <a:pt x="252" y="1112"/>
                      </a:lnTo>
                      <a:lnTo>
                        <a:pt x="260" y="1112"/>
                      </a:lnTo>
                      <a:lnTo>
                        <a:pt x="268" y="1112"/>
                      </a:lnTo>
                      <a:lnTo>
                        <a:pt x="276" y="1112"/>
                      </a:lnTo>
                      <a:lnTo>
                        <a:pt x="285" y="1112"/>
                      </a:lnTo>
                      <a:lnTo>
                        <a:pt x="293" y="1112"/>
                      </a:lnTo>
                      <a:lnTo>
                        <a:pt x="301" y="1112"/>
                      </a:lnTo>
                      <a:lnTo>
                        <a:pt x="309" y="1112"/>
                      </a:lnTo>
                      <a:lnTo>
                        <a:pt x="317" y="1112"/>
                      </a:lnTo>
                      <a:lnTo>
                        <a:pt x="325" y="1112"/>
                      </a:lnTo>
                      <a:lnTo>
                        <a:pt x="333" y="1112"/>
                      </a:lnTo>
                      <a:lnTo>
                        <a:pt x="341" y="1112"/>
                      </a:lnTo>
                      <a:lnTo>
                        <a:pt x="350" y="1112"/>
                      </a:lnTo>
                      <a:lnTo>
                        <a:pt x="358" y="1112"/>
                      </a:lnTo>
                      <a:lnTo>
                        <a:pt x="363" y="1112"/>
                      </a:lnTo>
                      <a:lnTo>
                        <a:pt x="371" y="1112"/>
                      </a:lnTo>
                      <a:lnTo>
                        <a:pt x="379" y="1112"/>
                      </a:lnTo>
                      <a:lnTo>
                        <a:pt x="387" y="1112"/>
                      </a:lnTo>
                      <a:lnTo>
                        <a:pt x="396" y="1112"/>
                      </a:lnTo>
                      <a:lnTo>
                        <a:pt x="404" y="1109"/>
                      </a:lnTo>
                      <a:lnTo>
                        <a:pt x="412" y="1109"/>
                      </a:lnTo>
                      <a:lnTo>
                        <a:pt x="420" y="1107"/>
                      </a:lnTo>
                      <a:lnTo>
                        <a:pt x="428" y="1101"/>
                      </a:lnTo>
                      <a:lnTo>
                        <a:pt x="436" y="1096"/>
                      </a:lnTo>
                      <a:lnTo>
                        <a:pt x="444" y="1088"/>
                      </a:lnTo>
                      <a:lnTo>
                        <a:pt x="452" y="1074"/>
                      </a:lnTo>
                      <a:lnTo>
                        <a:pt x="461" y="1058"/>
                      </a:lnTo>
                      <a:lnTo>
                        <a:pt x="469" y="1031"/>
                      </a:lnTo>
                      <a:lnTo>
                        <a:pt x="477" y="993"/>
                      </a:lnTo>
                      <a:lnTo>
                        <a:pt x="482" y="936"/>
                      </a:lnTo>
                      <a:lnTo>
                        <a:pt x="490" y="857"/>
                      </a:lnTo>
                      <a:lnTo>
                        <a:pt x="499" y="749"/>
                      </a:lnTo>
                      <a:lnTo>
                        <a:pt x="507" y="613"/>
                      </a:lnTo>
                      <a:lnTo>
                        <a:pt x="515" y="475"/>
                      </a:lnTo>
                      <a:lnTo>
                        <a:pt x="523" y="345"/>
                      </a:lnTo>
                      <a:lnTo>
                        <a:pt x="531" y="233"/>
                      </a:lnTo>
                      <a:lnTo>
                        <a:pt x="539" y="152"/>
                      </a:lnTo>
                      <a:lnTo>
                        <a:pt x="547" y="90"/>
                      </a:lnTo>
                      <a:lnTo>
                        <a:pt x="555" y="44"/>
                      </a:lnTo>
                      <a:lnTo>
                        <a:pt x="564" y="14"/>
                      </a:lnTo>
                      <a:lnTo>
                        <a:pt x="572" y="0"/>
                      </a:lnTo>
                      <a:lnTo>
                        <a:pt x="580" y="55"/>
                      </a:lnTo>
                      <a:lnTo>
                        <a:pt x="588" y="239"/>
                      </a:lnTo>
                      <a:lnTo>
                        <a:pt x="596" y="499"/>
                      </a:lnTo>
                      <a:lnTo>
                        <a:pt x="601" y="711"/>
                      </a:lnTo>
                      <a:lnTo>
                        <a:pt x="610" y="846"/>
                      </a:lnTo>
                      <a:lnTo>
                        <a:pt x="618" y="928"/>
                      </a:lnTo>
                      <a:lnTo>
                        <a:pt x="626" y="979"/>
                      </a:lnTo>
                      <a:lnTo>
                        <a:pt x="634" y="1017"/>
                      </a:lnTo>
                      <a:lnTo>
                        <a:pt x="642" y="1041"/>
                      </a:lnTo>
                      <a:lnTo>
                        <a:pt x="650" y="1060"/>
                      </a:lnTo>
                      <a:lnTo>
                        <a:pt x="658" y="1074"/>
                      </a:lnTo>
                      <a:lnTo>
                        <a:pt x="666" y="1085"/>
                      </a:lnTo>
                      <a:lnTo>
                        <a:pt x="675" y="1090"/>
                      </a:lnTo>
                      <a:lnTo>
                        <a:pt x="683" y="1096"/>
                      </a:lnTo>
                      <a:lnTo>
                        <a:pt x="691" y="1101"/>
                      </a:lnTo>
                      <a:lnTo>
                        <a:pt x="699" y="1104"/>
                      </a:lnTo>
                      <a:lnTo>
                        <a:pt x="707" y="1107"/>
                      </a:lnTo>
                      <a:lnTo>
                        <a:pt x="715" y="1109"/>
                      </a:lnTo>
                      <a:lnTo>
                        <a:pt x="721" y="1109"/>
                      </a:lnTo>
                      <a:lnTo>
                        <a:pt x="729" y="1112"/>
                      </a:lnTo>
                      <a:lnTo>
                        <a:pt x="737" y="1112"/>
                      </a:lnTo>
                      <a:lnTo>
                        <a:pt x="745" y="1112"/>
                      </a:lnTo>
                      <a:lnTo>
                        <a:pt x="753" y="1112"/>
                      </a:lnTo>
                      <a:lnTo>
                        <a:pt x="761" y="1112"/>
                      </a:lnTo>
                      <a:lnTo>
                        <a:pt x="769" y="1112"/>
                      </a:lnTo>
                      <a:lnTo>
                        <a:pt x="778" y="1112"/>
                      </a:lnTo>
                      <a:lnTo>
                        <a:pt x="786" y="1112"/>
                      </a:lnTo>
                      <a:lnTo>
                        <a:pt x="794" y="1112"/>
                      </a:lnTo>
                      <a:lnTo>
                        <a:pt x="802" y="1112"/>
                      </a:lnTo>
                      <a:lnTo>
                        <a:pt x="810" y="1112"/>
                      </a:lnTo>
                      <a:lnTo>
                        <a:pt x="818" y="1112"/>
                      </a:lnTo>
                      <a:lnTo>
                        <a:pt x="826" y="1112"/>
                      </a:lnTo>
                      <a:lnTo>
                        <a:pt x="834" y="1115"/>
                      </a:lnTo>
                      <a:lnTo>
                        <a:pt x="840" y="1115"/>
                      </a:lnTo>
                      <a:lnTo>
                        <a:pt x="848" y="1112"/>
                      </a:lnTo>
                      <a:lnTo>
                        <a:pt x="856" y="1112"/>
                      </a:lnTo>
                      <a:lnTo>
                        <a:pt x="864" y="1112"/>
                      </a:lnTo>
                      <a:lnTo>
                        <a:pt x="872" y="1112"/>
                      </a:lnTo>
                      <a:lnTo>
                        <a:pt x="880" y="1112"/>
                      </a:lnTo>
                      <a:lnTo>
                        <a:pt x="889" y="1112"/>
                      </a:lnTo>
                      <a:lnTo>
                        <a:pt x="897" y="1112"/>
                      </a:lnTo>
                      <a:lnTo>
                        <a:pt x="905" y="1112"/>
                      </a:lnTo>
                      <a:lnTo>
                        <a:pt x="913" y="1112"/>
                      </a:lnTo>
                      <a:lnTo>
                        <a:pt x="921" y="1112"/>
                      </a:lnTo>
                      <a:lnTo>
                        <a:pt x="929" y="1112"/>
                      </a:lnTo>
                      <a:lnTo>
                        <a:pt x="937" y="1112"/>
                      </a:lnTo>
                      <a:lnTo>
                        <a:pt x="945" y="1115"/>
                      </a:lnTo>
                      <a:lnTo>
                        <a:pt x="954" y="1115"/>
                      </a:lnTo>
                      <a:lnTo>
                        <a:pt x="959" y="1112"/>
                      </a:lnTo>
                      <a:lnTo>
                        <a:pt x="967" y="1112"/>
                      </a:lnTo>
                      <a:lnTo>
                        <a:pt x="975" y="1112"/>
                      </a:lnTo>
                      <a:lnTo>
                        <a:pt x="983" y="1112"/>
                      </a:lnTo>
                      <a:lnTo>
                        <a:pt x="991" y="1112"/>
                      </a:lnTo>
                      <a:lnTo>
                        <a:pt x="1000" y="1112"/>
                      </a:lnTo>
                      <a:lnTo>
                        <a:pt x="1008" y="1112"/>
                      </a:lnTo>
                    </a:path>
                  </a:pathLst>
                </a:custGeom>
                <a:noFill/>
                <a:ln w="0">
                  <a:solidFill>
                    <a:srgbClr val="983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97" name="Freeform 485"/>
                <p:cNvSpPr>
                  <a:spLocks/>
                </p:cNvSpPr>
                <p:nvPr/>
              </p:nvSpPr>
              <p:spPr bwMode="auto">
                <a:xfrm>
                  <a:off x="2702" y="1792"/>
                  <a:ext cx="1010" cy="480"/>
                </a:xfrm>
                <a:custGeom>
                  <a:avLst/>
                  <a:gdLst>
                    <a:gd name="T0" fmla="*/ 16 w 1010"/>
                    <a:gd name="T1" fmla="*/ 477 h 480"/>
                    <a:gd name="T2" fmla="*/ 40 w 1010"/>
                    <a:gd name="T3" fmla="*/ 477 h 480"/>
                    <a:gd name="T4" fmla="*/ 65 w 1010"/>
                    <a:gd name="T5" fmla="*/ 480 h 480"/>
                    <a:gd name="T6" fmla="*/ 86 w 1010"/>
                    <a:gd name="T7" fmla="*/ 477 h 480"/>
                    <a:gd name="T8" fmla="*/ 111 w 1010"/>
                    <a:gd name="T9" fmla="*/ 477 h 480"/>
                    <a:gd name="T10" fmla="*/ 135 w 1010"/>
                    <a:gd name="T11" fmla="*/ 480 h 480"/>
                    <a:gd name="T12" fmla="*/ 160 w 1010"/>
                    <a:gd name="T13" fmla="*/ 477 h 480"/>
                    <a:gd name="T14" fmla="*/ 184 w 1010"/>
                    <a:gd name="T15" fmla="*/ 477 h 480"/>
                    <a:gd name="T16" fmla="*/ 206 w 1010"/>
                    <a:gd name="T17" fmla="*/ 480 h 480"/>
                    <a:gd name="T18" fmla="*/ 230 w 1010"/>
                    <a:gd name="T19" fmla="*/ 480 h 480"/>
                    <a:gd name="T20" fmla="*/ 254 w 1010"/>
                    <a:gd name="T21" fmla="*/ 477 h 480"/>
                    <a:gd name="T22" fmla="*/ 279 w 1010"/>
                    <a:gd name="T23" fmla="*/ 480 h 480"/>
                    <a:gd name="T24" fmla="*/ 303 w 1010"/>
                    <a:gd name="T25" fmla="*/ 480 h 480"/>
                    <a:gd name="T26" fmla="*/ 325 w 1010"/>
                    <a:gd name="T27" fmla="*/ 477 h 480"/>
                    <a:gd name="T28" fmla="*/ 349 w 1010"/>
                    <a:gd name="T29" fmla="*/ 477 h 480"/>
                    <a:gd name="T30" fmla="*/ 374 w 1010"/>
                    <a:gd name="T31" fmla="*/ 477 h 480"/>
                    <a:gd name="T32" fmla="*/ 398 w 1010"/>
                    <a:gd name="T33" fmla="*/ 477 h 480"/>
                    <a:gd name="T34" fmla="*/ 422 w 1010"/>
                    <a:gd name="T35" fmla="*/ 477 h 480"/>
                    <a:gd name="T36" fmla="*/ 444 w 1010"/>
                    <a:gd name="T37" fmla="*/ 474 h 480"/>
                    <a:gd name="T38" fmla="*/ 468 w 1010"/>
                    <a:gd name="T39" fmla="*/ 466 h 480"/>
                    <a:gd name="T40" fmla="*/ 493 w 1010"/>
                    <a:gd name="T41" fmla="*/ 442 h 480"/>
                    <a:gd name="T42" fmla="*/ 517 w 1010"/>
                    <a:gd name="T43" fmla="*/ 374 h 480"/>
                    <a:gd name="T44" fmla="*/ 541 w 1010"/>
                    <a:gd name="T45" fmla="*/ 222 h 480"/>
                    <a:gd name="T46" fmla="*/ 563 w 1010"/>
                    <a:gd name="T47" fmla="*/ 21 h 480"/>
                    <a:gd name="T48" fmla="*/ 588 w 1010"/>
                    <a:gd name="T49" fmla="*/ 35 h 480"/>
                    <a:gd name="T50" fmla="*/ 612 w 1010"/>
                    <a:gd name="T51" fmla="*/ 157 h 480"/>
                    <a:gd name="T52" fmla="*/ 636 w 1010"/>
                    <a:gd name="T53" fmla="*/ 271 h 480"/>
                    <a:gd name="T54" fmla="*/ 661 w 1010"/>
                    <a:gd name="T55" fmla="*/ 355 h 480"/>
                    <a:gd name="T56" fmla="*/ 682 w 1010"/>
                    <a:gd name="T57" fmla="*/ 409 h 480"/>
                    <a:gd name="T58" fmla="*/ 707 w 1010"/>
                    <a:gd name="T59" fmla="*/ 444 h 480"/>
                    <a:gd name="T60" fmla="*/ 731 w 1010"/>
                    <a:gd name="T61" fmla="*/ 463 h 480"/>
                    <a:gd name="T62" fmla="*/ 755 w 1010"/>
                    <a:gd name="T63" fmla="*/ 472 h 480"/>
                    <a:gd name="T64" fmla="*/ 780 w 1010"/>
                    <a:gd name="T65" fmla="*/ 477 h 480"/>
                    <a:gd name="T66" fmla="*/ 801 w 1010"/>
                    <a:gd name="T67" fmla="*/ 477 h 480"/>
                    <a:gd name="T68" fmla="*/ 826 w 1010"/>
                    <a:gd name="T69" fmla="*/ 477 h 480"/>
                    <a:gd name="T70" fmla="*/ 850 w 1010"/>
                    <a:gd name="T71" fmla="*/ 477 h 480"/>
                    <a:gd name="T72" fmla="*/ 875 w 1010"/>
                    <a:gd name="T73" fmla="*/ 477 h 480"/>
                    <a:gd name="T74" fmla="*/ 899 w 1010"/>
                    <a:gd name="T75" fmla="*/ 477 h 480"/>
                    <a:gd name="T76" fmla="*/ 921 w 1010"/>
                    <a:gd name="T77" fmla="*/ 480 h 480"/>
                    <a:gd name="T78" fmla="*/ 945 w 1010"/>
                    <a:gd name="T79" fmla="*/ 477 h 480"/>
                    <a:gd name="T80" fmla="*/ 969 w 1010"/>
                    <a:gd name="T81" fmla="*/ 477 h 480"/>
                    <a:gd name="T82" fmla="*/ 994 w 1010"/>
                    <a:gd name="T83" fmla="*/ 477 h 4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010" h="480">
                      <a:moveTo>
                        <a:pt x="0" y="477"/>
                      </a:moveTo>
                      <a:lnTo>
                        <a:pt x="8" y="477"/>
                      </a:lnTo>
                      <a:lnTo>
                        <a:pt x="16" y="477"/>
                      </a:lnTo>
                      <a:lnTo>
                        <a:pt x="24" y="477"/>
                      </a:lnTo>
                      <a:lnTo>
                        <a:pt x="32" y="477"/>
                      </a:lnTo>
                      <a:lnTo>
                        <a:pt x="40" y="477"/>
                      </a:lnTo>
                      <a:lnTo>
                        <a:pt x="48" y="480"/>
                      </a:lnTo>
                      <a:lnTo>
                        <a:pt x="57" y="480"/>
                      </a:lnTo>
                      <a:lnTo>
                        <a:pt x="65" y="480"/>
                      </a:lnTo>
                      <a:lnTo>
                        <a:pt x="70" y="480"/>
                      </a:lnTo>
                      <a:lnTo>
                        <a:pt x="78" y="477"/>
                      </a:lnTo>
                      <a:lnTo>
                        <a:pt x="86" y="477"/>
                      </a:lnTo>
                      <a:lnTo>
                        <a:pt x="95" y="477"/>
                      </a:lnTo>
                      <a:lnTo>
                        <a:pt x="103" y="477"/>
                      </a:lnTo>
                      <a:lnTo>
                        <a:pt x="111" y="477"/>
                      </a:lnTo>
                      <a:lnTo>
                        <a:pt x="119" y="480"/>
                      </a:lnTo>
                      <a:lnTo>
                        <a:pt x="127" y="480"/>
                      </a:lnTo>
                      <a:lnTo>
                        <a:pt x="135" y="480"/>
                      </a:lnTo>
                      <a:lnTo>
                        <a:pt x="143" y="477"/>
                      </a:lnTo>
                      <a:lnTo>
                        <a:pt x="151" y="477"/>
                      </a:lnTo>
                      <a:lnTo>
                        <a:pt x="160" y="477"/>
                      </a:lnTo>
                      <a:lnTo>
                        <a:pt x="168" y="477"/>
                      </a:lnTo>
                      <a:lnTo>
                        <a:pt x="176" y="477"/>
                      </a:lnTo>
                      <a:lnTo>
                        <a:pt x="184" y="477"/>
                      </a:lnTo>
                      <a:lnTo>
                        <a:pt x="189" y="477"/>
                      </a:lnTo>
                      <a:lnTo>
                        <a:pt x="197" y="477"/>
                      </a:lnTo>
                      <a:lnTo>
                        <a:pt x="206" y="480"/>
                      </a:lnTo>
                      <a:lnTo>
                        <a:pt x="214" y="480"/>
                      </a:lnTo>
                      <a:lnTo>
                        <a:pt x="222" y="480"/>
                      </a:lnTo>
                      <a:lnTo>
                        <a:pt x="230" y="480"/>
                      </a:lnTo>
                      <a:lnTo>
                        <a:pt x="238" y="480"/>
                      </a:lnTo>
                      <a:lnTo>
                        <a:pt x="246" y="480"/>
                      </a:lnTo>
                      <a:lnTo>
                        <a:pt x="254" y="477"/>
                      </a:lnTo>
                      <a:lnTo>
                        <a:pt x="262" y="480"/>
                      </a:lnTo>
                      <a:lnTo>
                        <a:pt x="271" y="480"/>
                      </a:lnTo>
                      <a:lnTo>
                        <a:pt x="279" y="480"/>
                      </a:lnTo>
                      <a:lnTo>
                        <a:pt x="287" y="477"/>
                      </a:lnTo>
                      <a:lnTo>
                        <a:pt x="295" y="480"/>
                      </a:lnTo>
                      <a:lnTo>
                        <a:pt x="303" y="480"/>
                      </a:lnTo>
                      <a:lnTo>
                        <a:pt x="309" y="480"/>
                      </a:lnTo>
                      <a:lnTo>
                        <a:pt x="317" y="480"/>
                      </a:lnTo>
                      <a:lnTo>
                        <a:pt x="325" y="477"/>
                      </a:lnTo>
                      <a:lnTo>
                        <a:pt x="333" y="477"/>
                      </a:lnTo>
                      <a:lnTo>
                        <a:pt x="341" y="477"/>
                      </a:lnTo>
                      <a:lnTo>
                        <a:pt x="349" y="477"/>
                      </a:lnTo>
                      <a:lnTo>
                        <a:pt x="357" y="477"/>
                      </a:lnTo>
                      <a:lnTo>
                        <a:pt x="365" y="477"/>
                      </a:lnTo>
                      <a:lnTo>
                        <a:pt x="374" y="477"/>
                      </a:lnTo>
                      <a:lnTo>
                        <a:pt x="382" y="477"/>
                      </a:lnTo>
                      <a:lnTo>
                        <a:pt x="390" y="477"/>
                      </a:lnTo>
                      <a:lnTo>
                        <a:pt x="398" y="477"/>
                      </a:lnTo>
                      <a:lnTo>
                        <a:pt x="406" y="477"/>
                      </a:lnTo>
                      <a:lnTo>
                        <a:pt x="414" y="477"/>
                      </a:lnTo>
                      <a:lnTo>
                        <a:pt x="422" y="477"/>
                      </a:lnTo>
                      <a:lnTo>
                        <a:pt x="428" y="477"/>
                      </a:lnTo>
                      <a:lnTo>
                        <a:pt x="436" y="477"/>
                      </a:lnTo>
                      <a:lnTo>
                        <a:pt x="444" y="474"/>
                      </a:lnTo>
                      <a:lnTo>
                        <a:pt x="452" y="474"/>
                      </a:lnTo>
                      <a:lnTo>
                        <a:pt x="460" y="472"/>
                      </a:lnTo>
                      <a:lnTo>
                        <a:pt x="468" y="466"/>
                      </a:lnTo>
                      <a:lnTo>
                        <a:pt x="476" y="461"/>
                      </a:lnTo>
                      <a:lnTo>
                        <a:pt x="485" y="453"/>
                      </a:lnTo>
                      <a:lnTo>
                        <a:pt x="493" y="442"/>
                      </a:lnTo>
                      <a:lnTo>
                        <a:pt x="501" y="428"/>
                      </a:lnTo>
                      <a:lnTo>
                        <a:pt x="509" y="406"/>
                      </a:lnTo>
                      <a:lnTo>
                        <a:pt x="517" y="374"/>
                      </a:lnTo>
                      <a:lnTo>
                        <a:pt x="525" y="336"/>
                      </a:lnTo>
                      <a:lnTo>
                        <a:pt x="533" y="284"/>
                      </a:lnTo>
                      <a:lnTo>
                        <a:pt x="541" y="222"/>
                      </a:lnTo>
                      <a:lnTo>
                        <a:pt x="547" y="154"/>
                      </a:lnTo>
                      <a:lnTo>
                        <a:pt x="555" y="81"/>
                      </a:lnTo>
                      <a:lnTo>
                        <a:pt x="563" y="21"/>
                      </a:lnTo>
                      <a:lnTo>
                        <a:pt x="571" y="0"/>
                      </a:lnTo>
                      <a:lnTo>
                        <a:pt x="579" y="8"/>
                      </a:lnTo>
                      <a:lnTo>
                        <a:pt x="588" y="35"/>
                      </a:lnTo>
                      <a:lnTo>
                        <a:pt x="596" y="70"/>
                      </a:lnTo>
                      <a:lnTo>
                        <a:pt x="604" y="111"/>
                      </a:lnTo>
                      <a:lnTo>
                        <a:pt x="612" y="157"/>
                      </a:lnTo>
                      <a:lnTo>
                        <a:pt x="620" y="200"/>
                      </a:lnTo>
                      <a:lnTo>
                        <a:pt x="628" y="236"/>
                      </a:lnTo>
                      <a:lnTo>
                        <a:pt x="636" y="271"/>
                      </a:lnTo>
                      <a:lnTo>
                        <a:pt x="644" y="301"/>
                      </a:lnTo>
                      <a:lnTo>
                        <a:pt x="653" y="331"/>
                      </a:lnTo>
                      <a:lnTo>
                        <a:pt x="661" y="355"/>
                      </a:lnTo>
                      <a:lnTo>
                        <a:pt x="666" y="374"/>
                      </a:lnTo>
                      <a:lnTo>
                        <a:pt x="674" y="393"/>
                      </a:lnTo>
                      <a:lnTo>
                        <a:pt x="682" y="409"/>
                      </a:lnTo>
                      <a:lnTo>
                        <a:pt x="690" y="423"/>
                      </a:lnTo>
                      <a:lnTo>
                        <a:pt x="699" y="434"/>
                      </a:lnTo>
                      <a:lnTo>
                        <a:pt x="707" y="444"/>
                      </a:lnTo>
                      <a:lnTo>
                        <a:pt x="715" y="450"/>
                      </a:lnTo>
                      <a:lnTo>
                        <a:pt x="723" y="458"/>
                      </a:lnTo>
                      <a:lnTo>
                        <a:pt x="731" y="463"/>
                      </a:lnTo>
                      <a:lnTo>
                        <a:pt x="739" y="466"/>
                      </a:lnTo>
                      <a:lnTo>
                        <a:pt x="747" y="469"/>
                      </a:lnTo>
                      <a:lnTo>
                        <a:pt x="755" y="472"/>
                      </a:lnTo>
                      <a:lnTo>
                        <a:pt x="764" y="474"/>
                      </a:lnTo>
                      <a:lnTo>
                        <a:pt x="772" y="474"/>
                      </a:lnTo>
                      <a:lnTo>
                        <a:pt x="780" y="477"/>
                      </a:lnTo>
                      <a:lnTo>
                        <a:pt x="785" y="477"/>
                      </a:lnTo>
                      <a:lnTo>
                        <a:pt x="793" y="477"/>
                      </a:lnTo>
                      <a:lnTo>
                        <a:pt x="801" y="477"/>
                      </a:lnTo>
                      <a:lnTo>
                        <a:pt x="810" y="477"/>
                      </a:lnTo>
                      <a:lnTo>
                        <a:pt x="818" y="477"/>
                      </a:lnTo>
                      <a:lnTo>
                        <a:pt x="826" y="477"/>
                      </a:lnTo>
                      <a:lnTo>
                        <a:pt x="834" y="477"/>
                      </a:lnTo>
                      <a:lnTo>
                        <a:pt x="842" y="477"/>
                      </a:lnTo>
                      <a:lnTo>
                        <a:pt x="850" y="477"/>
                      </a:lnTo>
                      <a:lnTo>
                        <a:pt x="858" y="477"/>
                      </a:lnTo>
                      <a:lnTo>
                        <a:pt x="866" y="477"/>
                      </a:lnTo>
                      <a:lnTo>
                        <a:pt x="875" y="477"/>
                      </a:lnTo>
                      <a:lnTo>
                        <a:pt x="883" y="477"/>
                      </a:lnTo>
                      <a:lnTo>
                        <a:pt x="891" y="477"/>
                      </a:lnTo>
                      <a:lnTo>
                        <a:pt x="899" y="477"/>
                      </a:lnTo>
                      <a:lnTo>
                        <a:pt x="904" y="477"/>
                      </a:lnTo>
                      <a:lnTo>
                        <a:pt x="913" y="477"/>
                      </a:lnTo>
                      <a:lnTo>
                        <a:pt x="921" y="480"/>
                      </a:lnTo>
                      <a:lnTo>
                        <a:pt x="929" y="480"/>
                      </a:lnTo>
                      <a:lnTo>
                        <a:pt x="937" y="480"/>
                      </a:lnTo>
                      <a:lnTo>
                        <a:pt x="945" y="477"/>
                      </a:lnTo>
                      <a:lnTo>
                        <a:pt x="953" y="477"/>
                      </a:lnTo>
                      <a:lnTo>
                        <a:pt x="961" y="477"/>
                      </a:lnTo>
                      <a:lnTo>
                        <a:pt x="969" y="477"/>
                      </a:lnTo>
                      <a:lnTo>
                        <a:pt x="978" y="477"/>
                      </a:lnTo>
                      <a:lnTo>
                        <a:pt x="986" y="477"/>
                      </a:lnTo>
                      <a:lnTo>
                        <a:pt x="994" y="477"/>
                      </a:lnTo>
                      <a:lnTo>
                        <a:pt x="1002" y="477"/>
                      </a:lnTo>
                      <a:lnTo>
                        <a:pt x="1010" y="477"/>
                      </a:lnTo>
                    </a:path>
                  </a:pathLst>
                </a:custGeom>
                <a:noFill/>
                <a:ln w="0">
                  <a:solidFill>
                    <a:srgbClr val="983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98" name="Freeform 486"/>
                <p:cNvSpPr>
                  <a:spLocks/>
                </p:cNvSpPr>
                <p:nvPr/>
              </p:nvSpPr>
              <p:spPr bwMode="auto">
                <a:xfrm>
                  <a:off x="3712" y="2269"/>
                  <a:ext cx="157" cy="3"/>
                </a:xfrm>
                <a:custGeom>
                  <a:avLst/>
                  <a:gdLst>
                    <a:gd name="T0" fmla="*/ 0 w 157"/>
                    <a:gd name="T1" fmla="*/ 0 h 3"/>
                    <a:gd name="T2" fmla="*/ 8 w 157"/>
                    <a:gd name="T3" fmla="*/ 0 h 3"/>
                    <a:gd name="T4" fmla="*/ 14 w 157"/>
                    <a:gd name="T5" fmla="*/ 3 h 3"/>
                    <a:gd name="T6" fmla="*/ 22 w 157"/>
                    <a:gd name="T7" fmla="*/ 0 h 3"/>
                    <a:gd name="T8" fmla="*/ 30 w 157"/>
                    <a:gd name="T9" fmla="*/ 0 h 3"/>
                    <a:gd name="T10" fmla="*/ 38 w 157"/>
                    <a:gd name="T11" fmla="*/ 0 h 3"/>
                    <a:gd name="T12" fmla="*/ 46 w 157"/>
                    <a:gd name="T13" fmla="*/ 0 h 3"/>
                    <a:gd name="T14" fmla="*/ 54 w 157"/>
                    <a:gd name="T15" fmla="*/ 0 h 3"/>
                    <a:gd name="T16" fmla="*/ 62 w 157"/>
                    <a:gd name="T17" fmla="*/ 0 h 3"/>
                    <a:gd name="T18" fmla="*/ 70 w 157"/>
                    <a:gd name="T19" fmla="*/ 0 h 3"/>
                    <a:gd name="T20" fmla="*/ 79 w 157"/>
                    <a:gd name="T21" fmla="*/ 0 h 3"/>
                    <a:gd name="T22" fmla="*/ 87 w 157"/>
                    <a:gd name="T23" fmla="*/ 0 h 3"/>
                    <a:gd name="T24" fmla="*/ 95 w 157"/>
                    <a:gd name="T25" fmla="*/ 0 h 3"/>
                    <a:gd name="T26" fmla="*/ 103 w 157"/>
                    <a:gd name="T27" fmla="*/ 0 h 3"/>
                    <a:gd name="T28" fmla="*/ 111 w 157"/>
                    <a:gd name="T29" fmla="*/ 3 h 3"/>
                    <a:gd name="T30" fmla="*/ 119 w 157"/>
                    <a:gd name="T31" fmla="*/ 3 h 3"/>
                    <a:gd name="T32" fmla="*/ 127 w 157"/>
                    <a:gd name="T33" fmla="*/ 3 h 3"/>
                    <a:gd name="T34" fmla="*/ 133 w 157"/>
                    <a:gd name="T35" fmla="*/ 3 h 3"/>
                    <a:gd name="T36" fmla="*/ 141 w 157"/>
                    <a:gd name="T37" fmla="*/ 0 h 3"/>
                    <a:gd name="T38" fmla="*/ 149 w 157"/>
                    <a:gd name="T39" fmla="*/ 0 h 3"/>
                    <a:gd name="T40" fmla="*/ 157 w 157"/>
                    <a:gd name="T41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7" h="3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4" y="3"/>
                      </a:lnTo>
                      <a:lnTo>
                        <a:pt x="22" y="0"/>
                      </a:lnTo>
                      <a:lnTo>
                        <a:pt x="30" y="0"/>
                      </a:lnTo>
                      <a:lnTo>
                        <a:pt x="38" y="0"/>
                      </a:lnTo>
                      <a:lnTo>
                        <a:pt x="46" y="0"/>
                      </a:lnTo>
                      <a:lnTo>
                        <a:pt x="54" y="0"/>
                      </a:lnTo>
                      <a:lnTo>
                        <a:pt x="62" y="0"/>
                      </a:lnTo>
                      <a:lnTo>
                        <a:pt x="70" y="0"/>
                      </a:lnTo>
                      <a:lnTo>
                        <a:pt x="79" y="0"/>
                      </a:lnTo>
                      <a:lnTo>
                        <a:pt x="87" y="0"/>
                      </a:lnTo>
                      <a:lnTo>
                        <a:pt x="95" y="0"/>
                      </a:lnTo>
                      <a:lnTo>
                        <a:pt x="103" y="0"/>
                      </a:lnTo>
                      <a:lnTo>
                        <a:pt x="111" y="3"/>
                      </a:lnTo>
                      <a:lnTo>
                        <a:pt x="119" y="3"/>
                      </a:lnTo>
                      <a:lnTo>
                        <a:pt x="127" y="3"/>
                      </a:lnTo>
                      <a:lnTo>
                        <a:pt x="133" y="3"/>
                      </a:lnTo>
                      <a:lnTo>
                        <a:pt x="141" y="0"/>
                      </a:lnTo>
                      <a:lnTo>
                        <a:pt x="149" y="0"/>
                      </a:lnTo>
                      <a:lnTo>
                        <a:pt x="157" y="0"/>
                      </a:lnTo>
                    </a:path>
                  </a:pathLst>
                </a:custGeom>
                <a:noFill/>
                <a:ln w="0">
                  <a:solidFill>
                    <a:srgbClr val="9832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499" name="Freeform 487"/>
                <p:cNvSpPr>
                  <a:spLocks/>
                </p:cNvSpPr>
                <p:nvPr/>
              </p:nvSpPr>
              <p:spPr bwMode="auto">
                <a:xfrm>
                  <a:off x="1694" y="1529"/>
                  <a:ext cx="1008" cy="743"/>
                </a:xfrm>
                <a:custGeom>
                  <a:avLst/>
                  <a:gdLst>
                    <a:gd name="T0" fmla="*/ 14 w 1008"/>
                    <a:gd name="T1" fmla="*/ 95 h 743"/>
                    <a:gd name="T2" fmla="*/ 38 w 1008"/>
                    <a:gd name="T3" fmla="*/ 21 h 743"/>
                    <a:gd name="T4" fmla="*/ 62 w 1008"/>
                    <a:gd name="T5" fmla="*/ 13 h 743"/>
                    <a:gd name="T6" fmla="*/ 87 w 1008"/>
                    <a:gd name="T7" fmla="*/ 2 h 743"/>
                    <a:gd name="T8" fmla="*/ 111 w 1008"/>
                    <a:gd name="T9" fmla="*/ 5 h 743"/>
                    <a:gd name="T10" fmla="*/ 133 w 1008"/>
                    <a:gd name="T11" fmla="*/ 13 h 743"/>
                    <a:gd name="T12" fmla="*/ 157 w 1008"/>
                    <a:gd name="T13" fmla="*/ 30 h 743"/>
                    <a:gd name="T14" fmla="*/ 182 w 1008"/>
                    <a:gd name="T15" fmla="*/ 54 h 743"/>
                    <a:gd name="T16" fmla="*/ 206 w 1008"/>
                    <a:gd name="T17" fmla="*/ 108 h 743"/>
                    <a:gd name="T18" fmla="*/ 230 w 1008"/>
                    <a:gd name="T19" fmla="*/ 317 h 743"/>
                    <a:gd name="T20" fmla="*/ 252 w 1008"/>
                    <a:gd name="T21" fmla="*/ 623 h 743"/>
                    <a:gd name="T22" fmla="*/ 276 w 1008"/>
                    <a:gd name="T23" fmla="*/ 721 h 743"/>
                    <a:gd name="T24" fmla="*/ 301 w 1008"/>
                    <a:gd name="T25" fmla="*/ 737 h 743"/>
                    <a:gd name="T26" fmla="*/ 325 w 1008"/>
                    <a:gd name="T27" fmla="*/ 740 h 743"/>
                    <a:gd name="T28" fmla="*/ 350 w 1008"/>
                    <a:gd name="T29" fmla="*/ 740 h 743"/>
                    <a:gd name="T30" fmla="*/ 371 w 1008"/>
                    <a:gd name="T31" fmla="*/ 740 h 743"/>
                    <a:gd name="T32" fmla="*/ 396 w 1008"/>
                    <a:gd name="T33" fmla="*/ 740 h 743"/>
                    <a:gd name="T34" fmla="*/ 420 w 1008"/>
                    <a:gd name="T35" fmla="*/ 740 h 743"/>
                    <a:gd name="T36" fmla="*/ 444 w 1008"/>
                    <a:gd name="T37" fmla="*/ 740 h 743"/>
                    <a:gd name="T38" fmla="*/ 469 w 1008"/>
                    <a:gd name="T39" fmla="*/ 735 h 743"/>
                    <a:gd name="T40" fmla="*/ 490 w 1008"/>
                    <a:gd name="T41" fmla="*/ 743 h 743"/>
                    <a:gd name="T42" fmla="*/ 515 w 1008"/>
                    <a:gd name="T43" fmla="*/ 737 h 743"/>
                    <a:gd name="T44" fmla="*/ 539 w 1008"/>
                    <a:gd name="T45" fmla="*/ 743 h 743"/>
                    <a:gd name="T46" fmla="*/ 564 w 1008"/>
                    <a:gd name="T47" fmla="*/ 743 h 743"/>
                    <a:gd name="T48" fmla="*/ 588 w 1008"/>
                    <a:gd name="T49" fmla="*/ 743 h 743"/>
                    <a:gd name="T50" fmla="*/ 610 w 1008"/>
                    <a:gd name="T51" fmla="*/ 743 h 743"/>
                    <a:gd name="T52" fmla="*/ 634 w 1008"/>
                    <a:gd name="T53" fmla="*/ 743 h 743"/>
                    <a:gd name="T54" fmla="*/ 658 w 1008"/>
                    <a:gd name="T55" fmla="*/ 743 h 743"/>
                    <a:gd name="T56" fmla="*/ 683 w 1008"/>
                    <a:gd name="T57" fmla="*/ 740 h 743"/>
                    <a:gd name="T58" fmla="*/ 707 w 1008"/>
                    <a:gd name="T59" fmla="*/ 743 h 743"/>
                    <a:gd name="T60" fmla="*/ 729 w 1008"/>
                    <a:gd name="T61" fmla="*/ 743 h 743"/>
                    <a:gd name="T62" fmla="*/ 753 w 1008"/>
                    <a:gd name="T63" fmla="*/ 740 h 743"/>
                    <a:gd name="T64" fmla="*/ 778 w 1008"/>
                    <a:gd name="T65" fmla="*/ 740 h 743"/>
                    <a:gd name="T66" fmla="*/ 802 w 1008"/>
                    <a:gd name="T67" fmla="*/ 743 h 743"/>
                    <a:gd name="T68" fmla="*/ 826 w 1008"/>
                    <a:gd name="T69" fmla="*/ 737 h 743"/>
                    <a:gd name="T70" fmla="*/ 848 w 1008"/>
                    <a:gd name="T71" fmla="*/ 743 h 743"/>
                    <a:gd name="T72" fmla="*/ 872 w 1008"/>
                    <a:gd name="T73" fmla="*/ 740 h 743"/>
                    <a:gd name="T74" fmla="*/ 897 w 1008"/>
                    <a:gd name="T75" fmla="*/ 740 h 743"/>
                    <a:gd name="T76" fmla="*/ 921 w 1008"/>
                    <a:gd name="T77" fmla="*/ 740 h 743"/>
                    <a:gd name="T78" fmla="*/ 945 w 1008"/>
                    <a:gd name="T79" fmla="*/ 740 h 743"/>
                    <a:gd name="T80" fmla="*/ 967 w 1008"/>
                    <a:gd name="T81" fmla="*/ 740 h 743"/>
                    <a:gd name="T82" fmla="*/ 991 w 1008"/>
                    <a:gd name="T83" fmla="*/ 743 h 7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008" h="743">
                      <a:moveTo>
                        <a:pt x="0" y="423"/>
                      </a:moveTo>
                      <a:lnTo>
                        <a:pt x="6" y="214"/>
                      </a:lnTo>
                      <a:lnTo>
                        <a:pt x="14" y="95"/>
                      </a:lnTo>
                      <a:lnTo>
                        <a:pt x="22" y="46"/>
                      </a:lnTo>
                      <a:lnTo>
                        <a:pt x="30" y="27"/>
                      </a:lnTo>
                      <a:lnTo>
                        <a:pt x="38" y="21"/>
                      </a:lnTo>
                      <a:lnTo>
                        <a:pt x="46" y="13"/>
                      </a:lnTo>
                      <a:lnTo>
                        <a:pt x="54" y="13"/>
                      </a:lnTo>
                      <a:lnTo>
                        <a:pt x="62" y="13"/>
                      </a:lnTo>
                      <a:lnTo>
                        <a:pt x="71" y="5"/>
                      </a:lnTo>
                      <a:lnTo>
                        <a:pt x="79" y="0"/>
                      </a:lnTo>
                      <a:lnTo>
                        <a:pt x="87" y="2"/>
                      </a:lnTo>
                      <a:lnTo>
                        <a:pt x="95" y="8"/>
                      </a:lnTo>
                      <a:lnTo>
                        <a:pt x="103" y="8"/>
                      </a:lnTo>
                      <a:lnTo>
                        <a:pt x="111" y="5"/>
                      </a:lnTo>
                      <a:lnTo>
                        <a:pt x="119" y="8"/>
                      </a:lnTo>
                      <a:lnTo>
                        <a:pt x="125" y="11"/>
                      </a:lnTo>
                      <a:lnTo>
                        <a:pt x="133" y="13"/>
                      </a:lnTo>
                      <a:lnTo>
                        <a:pt x="141" y="21"/>
                      </a:lnTo>
                      <a:lnTo>
                        <a:pt x="149" y="27"/>
                      </a:lnTo>
                      <a:lnTo>
                        <a:pt x="157" y="30"/>
                      </a:lnTo>
                      <a:lnTo>
                        <a:pt x="165" y="35"/>
                      </a:lnTo>
                      <a:lnTo>
                        <a:pt x="173" y="43"/>
                      </a:lnTo>
                      <a:lnTo>
                        <a:pt x="182" y="54"/>
                      </a:lnTo>
                      <a:lnTo>
                        <a:pt x="190" y="62"/>
                      </a:lnTo>
                      <a:lnTo>
                        <a:pt x="198" y="76"/>
                      </a:lnTo>
                      <a:lnTo>
                        <a:pt x="206" y="108"/>
                      </a:lnTo>
                      <a:lnTo>
                        <a:pt x="214" y="157"/>
                      </a:lnTo>
                      <a:lnTo>
                        <a:pt x="222" y="222"/>
                      </a:lnTo>
                      <a:lnTo>
                        <a:pt x="230" y="317"/>
                      </a:lnTo>
                      <a:lnTo>
                        <a:pt x="238" y="434"/>
                      </a:lnTo>
                      <a:lnTo>
                        <a:pt x="244" y="542"/>
                      </a:lnTo>
                      <a:lnTo>
                        <a:pt x="252" y="623"/>
                      </a:lnTo>
                      <a:lnTo>
                        <a:pt x="260" y="675"/>
                      </a:lnTo>
                      <a:lnTo>
                        <a:pt x="268" y="705"/>
                      </a:lnTo>
                      <a:lnTo>
                        <a:pt x="276" y="721"/>
                      </a:lnTo>
                      <a:lnTo>
                        <a:pt x="285" y="729"/>
                      </a:lnTo>
                      <a:lnTo>
                        <a:pt x="293" y="735"/>
                      </a:lnTo>
                      <a:lnTo>
                        <a:pt x="301" y="737"/>
                      </a:lnTo>
                      <a:lnTo>
                        <a:pt x="309" y="737"/>
                      </a:lnTo>
                      <a:lnTo>
                        <a:pt x="317" y="737"/>
                      </a:lnTo>
                      <a:lnTo>
                        <a:pt x="325" y="740"/>
                      </a:lnTo>
                      <a:lnTo>
                        <a:pt x="333" y="740"/>
                      </a:lnTo>
                      <a:lnTo>
                        <a:pt x="341" y="740"/>
                      </a:lnTo>
                      <a:lnTo>
                        <a:pt x="350" y="740"/>
                      </a:lnTo>
                      <a:lnTo>
                        <a:pt x="358" y="740"/>
                      </a:lnTo>
                      <a:lnTo>
                        <a:pt x="363" y="740"/>
                      </a:lnTo>
                      <a:lnTo>
                        <a:pt x="371" y="740"/>
                      </a:lnTo>
                      <a:lnTo>
                        <a:pt x="379" y="743"/>
                      </a:lnTo>
                      <a:lnTo>
                        <a:pt x="387" y="743"/>
                      </a:lnTo>
                      <a:lnTo>
                        <a:pt x="396" y="740"/>
                      </a:lnTo>
                      <a:lnTo>
                        <a:pt x="404" y="740"/>
                      </a:lnTo>
                      <a:lnTo>
                        <a:pt x="412" y="740"/>
                      </a:lnTo>
                      <a:lnTo>
                        <a:pt x="420" y="740"/>
                      </a:lnTo>
                      <a:lnTo>
                        <a:pt x="428" y="740"/>
                      </a:lnTo>
                      <a:lnTo>
                        <a:pt x="436" y="740"/>
                      </a:lnTo>
                      <a:lnTo>
                        <a:pt x="444" y="740"/>
                      </a:lnTo>
                      <a:lnTo>
                        <a:pt x="452" y="737"/>
                      </a:lnTo>
                      <a:lnTo>
                        <a:pt x="461" y="735"/>
                      </a:lnTo>
                      <a:lnTo>
                        <a:pt x="469" y="735"/>
                      </a:lnTo>
                      <a:lnTo>
                        <a:pt x="477" y="735"/>
                      </a:lnTo>
                      <a:lnTo>
                        <a:pt x="482" y="740"/>
                      </a:lnTo>
                      <a:lnTo>
                        <a:pt x="490" y="743"/>
                      </a:lnTo>
                      <a:lnTo>
                        <a:pt x="499" y="737"/>
                      </a:lnTo>
                      <a:lnTo>
                        <a:pt x="507" y="735"/>
                      </a:lnTo>
                      <a:lnTo>
                        <a:pt x="515" y="737"/>
                      </a:lnTo>
                      <a:lnTo>
                        <a:pt x="523" y="737"/>
                      </a:lnTo>
                      <a:lnTo>
                        <a:pt x="531" y="740"/>
                      </a:lnTo>
                      <a:lnTo>
                        <a:pt x="539" y="743"/>
                      </a:lnTo>
                      <a:lnTo>
                        <a:pt x="547" y="743"/>
                      </a:lnTo>
                      <a:lnTo>
                        <a:pt x="555" y="743"/>
                      </a:lnTo>
                      <a:lnTo>
                        <a:pt x="564" y="743"/>
                      </a:lnTo>
                      <a:lnTo>
                        <a:pt x="572" y="743"/>
                      </a:lnTo>
                      <a:lnTo>
                        <a:pt x="580" y="743"/>
                      </a:lnTo>
                      <a:lnTo>
                        <a:pt x="588" y="743"/>
                      </a:lnTo>
                      <a:lnTo>
                        <a:pt x="596" y="743"/>
                      </a:lnTo>
                      <a:lnTo>
                        <a:pt x="601" y="743"/>
                      </a:lnTo>
                      <a:lnTo>
                        <a:pt x="610" y="743"/>
                      </a:lnTo>
                      <a:lnTo>
                        <a:pt x="618" y="743"/>
                      </a:lnTo>
                      <a:lnTo>
                        <a:pt x="626" y="740"/>
                      </a:lnTo>
                      <a:lnTo>
                        <a:pt x="634" y="743"/>
                      </a:lnTo>
                      <a:lnTo>
                        <a:pt x="642" y="743"/>
                      </a:lnTo>
                      <a:lnTo>
                        <a:pt x="650" y="743"/>
                      </a:lnTo>
                      <a:lnTo>
                        <a:pt x="658" y="743"/>
                      </a:lnTo>
                      <a:lnTo>
                        <a:pt x="666" y="740"/>
                      </a:lnTo>
                      <a:lnTo>
                        <a:pt x="675" y="740"/>
                      </a:lnTo>
                      <a:lnTo>
                        <a:pt x="683" y="740"/>
                      </a:lnTo>
                      <a:lnTo>
                        <a:pt x="691" y="740"/>
                      </a:lnTo>
                      <a:lnTo>
                        <a:pt x="699" y="740"/>
                      </a:lnTo>
                      <a:lnTo>
                        <a:pt x="707" y="743"/>
                      </a:lnTo>
                      <a:lnTo>
                        <a:pt x="715" y="743"/>
                      </a:lnTo>
                      <a:lnTo>
                        <a:pt x="721" y="743"/>
                      </a:lnTo>
                      <a:lnTo>
                        <a:pt x="729" y="743"/>
                      </a:lnTo>
                      <a:lnTo>
                        <a:pt x="737" y="740"/>
                      </a:lnTo>
                      <a:lnTo>
                        <a:pt x="745" y="740"/>
                      </a:lnTo>
                      <a:lnTo>
                        <a:pt x="753" y="740"/>
                      </a:lnTo>
                      <a:lnTo>
                        <a:pt x="761" y="740"/>
                      </a:lnTo>
                      <a:lnTo>
                        <a:pt x="769" y="740"/>
                      </a:lnTo>
                      <a:lnTo>
                        <a:pt x="778" y="740"/>
                      </a:lnTo>
                      <a:lnTo>
                        <a:pt x="786" y="740"/>
                      </a:lnTo>
                      <a:lnTo>
                        <a:pt x="794" y="740"/>
                      </a:lnTo>
                      <a:lnTo>
                        <a:pt x="802" y="743"/>
                      </a:lnTo>
                      <a:lnTo>
                        <a:pt x="810" y="740"/>
                      </a:lnTo>
                      <a:lnTo>
                        <a:pt x="818" y="737"/>
                      </a:lnTo>
                      <a:lnTo>
                        <a:pt x="826" y="737"/>
                      </a:lnTo>
                      <a:lnTo>
                        <a:pt x="834" y="740"/>
                      </a:lnTo>
                      <a:lnTo>
                        <a:pt x="840" y="740"/>
                      </a:lnTo>
                      <a:lnTo>
                        <a:pt x="848" y="743"/>
                      </a:lnTo>
                      <a:lnTo>
                        <a:pt x="856" y="740"/>
                      </a:lnTo>
                      <a:lnTo>
                        <a:pt x="864" y="740"/>
                      </a:lnTo>
                      <a:lnTo>
                        <a:pt x="872" y="740"/>
                      </a:lnTo>
                      <a:lnTo>
                        <a:pt x="880" y="740"/>
                      </a:lnTo>
                      <a:lnTo>
                        <a:pt x="889" y="740"/>
                      </a:lnTo>
                      <a:lnTo>
                        <a:pt x="897" y="740"/>
                      </a:lnTo>
                      <a:lnTo>
                        <a:pt x="905" y="740"/>
                      </a:lnTo>
                      <a:lnTo>
                        <a:pt x="913" y="740"/>
                      </a:lnTo>
                      <a:lnTo>
                        <a:pt x="921" y="740"/>
                      </a:lnTo>
                      <a:lnTo>
                        <a:pt x="929" y="740"/>
                      </a:lnTo>
                      <a:lnTo>
                        <a:pt x="937" y="740"/>
                      </a:lnTo>
                      <a:lnTo>
                        <a:pt x="945" y="740"/>
                      </a:lnTo>
                      <a:lnTo>
                        <a:pt x="954" y="743"/>
                      </a:lnTo>
                      <a:lnTo>
                        <a:pt x="959" y="740"/>
                      </a:lnTo>
                      <a:lnTo>
                        <a:pt x="967" y="740"/>
                      </a:lnTo>
                      <a:lnTo>
                        <a:pt x="975" y="743"/>
                      </a:lnTo>
                      <a:lnTo>
                        <a:pt x="983" y="743"/>
                      </a:lnTo>
                      <a:lnTo>
                        <a:pt x="991" y="743"/>
                      </a:lnTo>
                      <a:lnTo>
                        <a:pt x="1000" y="740"/>
                      </a:lnTo>
                      <a:lnTo>
                        <a:pt x="1008" y="743"/>
                      </a:lnTo>
                    </a:path>
                  </a:pathLst>
                </a:custGeom>
                <a:noFill/>
                <a:ln w="0">
                  <a:solidFill>
                    <a:srgbClr val="71FF1A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500" name="Freeform 488"/>
                <p:cNvSpPr>
                  <a:spLocks/>
                </p:cNvSpPr>
                <p:nvPr/>
              </p:nvSpPr>
              <p:spPr bwMode="auto">
                <a:xfrm>
                  <a:off x="2702" y="2266"/>
                  <a:ext cx="1010" cy="6"/>
                </a:xfrm>
                <a:custGeom>
                  <a:avLst/>
                  <a:gdLst>
                    <a:gd name="T0" fmla="*/ 16 w 1010"/>
                    <a:gd name="T1" fmla="*/ 6 h 6"/>
                    <a:gd name="T2" fmla="*/ 40 w 1010"/>
                    <a:gd name="T3" fmla="*/ 6 h 6"/>
                    <a:gd name="T4" fmla="*/ 65 w 1010"/>
                    <a:gd name="T5" fmla="*/ 3 h 6"/>
                    <a:gd name="T6" fmla="*/ 86 w 1010"/>
                    <a:gd name="T7" fmla="*/ 6 h 6"/>
                    <a:gd name="T8" fmla="*/ 111 w 1010"/>
                    <a:gd name="T9" fmla="*/ 3 h 6"/>
                    <a:gd name="T10" fmla="*/ 135 w 1010"/>
                    <a:gd name="T11" fmla="*/ 3 h 6"/>
                    <a:gd name="T12" fmla="*/ 160 w 1010"/>
                    <a:gd name="T13" fmla="*/ 6 h 6"/>
                    <a:gd name="T14" fmla="*/ 184 w 1010"/>
                    <a:gd name="T15" fmla="*/ 6 h 6"/>
                    <a:gd name="T16" fmla="*/ 206 w 1010"/>
                    <a:gd name="T17" fmla="*/ 3 h 6"/>
                    <a:gd name="T18" fmla="*/ 230 w 1010"/>
                    <a:gd name="T19" fmla="*/ 6 h 6"/>
                    <a:gd name="T20" fmla="*/ 254 w 1010"/>
                    <a:gd name="T21" fmla="*/ 6 h 6"/>
                    <a:gd name="T22" fmla="*/ 279 w 1010"/>
                    <a:gd name="T23" fmla="*/ 3 h 6"/>
                    <a:gd name="T24" fmla="*/ 303 w 1010"/>
                    <a:gd name="T25" fmla="*/ 3 h 6"/>
                    <a:gd name="T26" fmla="*/ 325 w 1010"/>
                    <a:gd name="T27" fmla="*/ 3 h 6"/>
                    <a:gd name="T28" fmla="*/ 349 w 1010"/>
                    <a:gd name="T29" fmla="*/ 3 h 6"/>
                    <a:gd name="T30" fmla="*/ 374 w 1010"/>
                    <a:gd name="T31" fmla="*/ 3 h 6"/>
                    <a:gd name="T32" fmla="*/ 398 w 1010"/>
                    <a:gd name="T33" fmla="*/ 3 h 6"/>
                    <a:gd name="T34" fmla="*/ 422 w 1010"/>
                    <a:gd name="T35" fmla="*/ 6 h 6"/>
                    <a:gd name="T36" fmla="*/ 444 w 1010"/>
                    <a:gd name="T37" fmla="*/ 3 h 6"/>
                    <a:gd name="T38" fmla="*/ 468 w 1010"/>
                    <a:gd name="T39" fmla="*/ 3 h 6"/>
                    <a:gd name="T40" fmla="*/ 493 w 1010"/>
                    <a:gd name="T41" fmla="*/ 0 h 6"/>
                    <a:gd name="T42" fmla="*/ 517 w 1010"/>
                    <a:gd name="T43" fmla="*/ 3 h 6"/>
                    <a:gd name="T44" fmla="*/ 541 w 1010"/>
                    <a:gd name="T45" fmla="*/ 3 h 6"/>
                    <a:gd name="T46" fmla="*/ 563 w 1010"/>
                    <a:gd name="T47" fmla="*/ 6 h 6"/>
                    <a:gd name="T48" fmla="*/ 588 w 1010"/>
                    <a:gd name="T49" fmla="*/ 3 h 6"/>
                    <a:gd name="T50" fmla="*/ 612 w 1010"/>
                    <a:gd name="T51" fmla="*/ 6 h 6"/>
                    <a:gd name="T52" fmla="*/ 636 w 1010"/>
                    <a:gd name="T53" fmla="*/ 6 h 6"/>
                    <a:gd name="T54" fmla="*/ 661 w 1010"/>
                    <a:gd name="T55" fmla="*/ 3 h 6"/>
                    <a:gd name="T56" fmla="*/ 682 w 1010"/>
                    <a:gd name="T57" fmla="*/ 3 h 6"/>
                    <a:gd name="T58" fmla="*/ 707 w 1010"/>
                    <a:gd name="T59" fmla="*/ 3 h 6"/>
                    <a:gd name="T60" fmla="*/ 731 w 1010"/>
                    <a:gd name="T61" fmla="*/ 6 h 6"/>
                    <a:gd name="T62" fmla="*/ 755 w 1010"/>
                    <a:gd name="T63" fmla="*/ 3 h 6"/>
                    <a:gd name="T64" fmla="*/ 780 w 1010"/>
                    <a:gd name="T65" fmla="*/ 3 h 6"/>
                    <a:gd name="T66" fmla="*/ 801 w 1010"/>
                    <a:gd name="T67" fmla="*/ 3 h 6"/>
                    <a:gd name="T68" fmla="*/ 826 w 1010"/>
                    <a:gd name="T69" fmla="*/ 3 h 6"/>
                    <a:gd name="T70" fmla="*/ 850 w 1010"/>
                    <a:gd name="T71" fmla="*/ 3 h 6"/>
                    <a:gd name="T72" fmla="*/ 875 w 1010"/>
                    <a:gd name="T73" fmla="*/ 3 h 6"/>
                    <a:gd name="T74" fmla="*/ 899 w 1010"/>
                    <a:gd name="T75" fmla="*/ 3 h 6"/>
                    <a:gd name="T76" fmla="*/ 921 w 1010"/>
                    <a:gd name="T77" fmla="*/ 3 h 6"/>
                    <a:gd name="T78" fmla="*/ 945 w 1010"/>
                    <a:gd name="T79" fmla="*/ 6 h 6"/>
                    <a:gd name="T80" fmla="*/ 969 w 1010"/>
                    <a:gd name="T81" fmla="*/ 6 h 6"/>
                    <a:gd name="T82" fmla="*/ 994 w 1010"/>
                    <a:gd name="T83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010" h="6">
                      <a:moveTo>
                        <a:pt x="0" y="6"/>
                      </a:moveTo>
                      <a:lnTo>
                        <a:pt x="8" y="6"/>
                      </a:lnTo>
                      <a:lnTo>
                        <a:pt x="16" y="6"/>
                      </a:lnTo>
                      <a:lnTo>
                        <a:pt x="24" y="3"/>
                      </a:lnTo>
                      <a:lnTo>
                        <a:pt x="32" y="6"/>
                      </a:lnTo>
                      <a:lnTo>
                        <a:pt x="40" y="6"/>
                      </a:lnTo>
                      <a:lnTo>
                        <a:pt x="48" y="3"/>
                      </a:lnTo>
                      <a:lnTo>
                        <a:pt x="57" y="3"/>
                      </a:lnTo>
                      <a:lnTo>
                        <a:pt x="65" y="3"/>
                      </a:lnTo>
                      <a:lnTo>
                        <a:pt x="70" y="3"/>
                      </a:lnTo>
                      <a:lnTo>
                        <a:pt x="78" y="3"/>
                      </a:lnTo>
                      <a:lnTo>
                        <a:pt x="86" y="6"/>
                      </a:lnTo>
                      <a:lnTo>
                        <a:pt x="95" y="6"/>
                      </a:lnTo>
                      <a:lnTo>
                        <a:pt x="103" y="6"/>
                      </a:lnTo>
                      <a:lnTo>
                        <a:pt x="111" y="3"/>
                      </a:lnTo>
                      <a:lnTo>
                        <a:pt x="119" y="3"/>
                      </a:lnTo>
                      <a:lnTo>
                        <a:pt x="127" y="3"/>
                      </a:lnTo>
                      <a:lnTo>
                        <a:pt x="135" y="3"/>
                      </a:lnTo>
                      <a:lnTo>
                        <a:pt x="143" y="6"/>
                      </a:lnTo>
                      <a:lnTo>
                        <a:pt x="151" y="6"/>
                      </a:lnTo>
                      <a:lnTo>
                        <a:pt x="160" y="6"/>
                      </a:lnTo>
                      <a:lnTo>
                        <a:pt x="168" y="6"/>
                      </a:lnTo>
                      <a:lnTo>
                        <a:pt x="176" y="6"/>
                      </a:lnTo>
                      <a:lnTo>
                        <a:pt x="184" y="6"/>
                      </a:lnTo>
                      <a:lnTo>
                        <a:pt x="189" y="6"/>
                      </a:lnTo>
                      <a:lnTo>
                        <a:pt x="197" y="6"/>
                      </a:lnTo>
                      <a:lnTo>
                        <a:pt x="206" y="3"/>
                      </a:lnTo>
                      <a:lnTo>
                        <a:pt x="214" y="3"/>
                      </a:lnTo>
                      <a:lnTo>
                        <a:pt x="222" y="3"/>
                      </a:lnTo>
                      <a:lnTo>
                        <a:pt x="230" y="6"/>
                      </a:lnTo>
                      <a:lnTo>
                        <a:pt x="238" y="3"/>
                      </a:lnTo>
                      <a:lnTo>
                        <a:pt x="246" y="6"/>
                      </a:lnTo>
                      <a:lnTo>
                        <a:pt x="254" y="6"/>
                      </a:lnTo>
                      <a:lnTo>
                        <a:pt x="262" y="3"/>
                      </a:lnTo>
                      <a:lnTo>
                        <a:pt x="271" y="3"/>
                      </a:lnTo>
                      <a:lnTo>
                        <a:pt x="279" y="3"/>
                      </a:lnTo>
                      <a:lnTo>
                        <a:pt x="287" y="3"/>
                      </a:lnTo>
                      <a:lnTo>
                        <a:pt x="295" y="3"/>
                      </a:lnTo>
                      <a:lnTo>
                        <a:pt x="303" y="3"/>
                      </a:lnTo>
                      <a:lnTo>
                        <a:pt x="309" y="3"/>
                      </a:lnTo>
                      <a:lnTo>
                        <a:pt x="317" y="3"/>
                      </a:lnTo>
                      <a:lnTo>
                        <a:pt x="325" y="3"/>
                      </a:lnTo>
                      <a:lnTo>
                        <a:pt x="333" y="3"/>
                      </a:lnTo>
                      <a:lnTo>
                        <a:pt x="341" y="3"/>
                      </a:lnTo>
                      <a:lnTo>
                        <a:pt x="349" y="3"/>
                      </a:lnTo>
                      <a:lnTo>
                        <a:pt x="357" y="3"/>
                      </a:lnTo>
                      <a:lnTo>
                        <a:pt x="365" y="3"/>
                      </a:lnTo>
                      <a:lnTo>
                        <a:pt x="374" y="3"/>
                      </a:lnTo>
                      <a:lnTo>
                        <a:pt x="382" y="3"/>
                      </a:lnTo>
                      <a:lnTo>
                        <a:pt x="390" y="3"/>
                      </a:lnTo>
                      <a:lnTo>
                        <a:pt x="398" y="3"/>
                      </a:lnTo>
                      <a:lnTo>
                        <a:pt x="406" y="3"/>
                      </a:lnTo>
                      <a:lnTo>
                        <a:pt x="414" y="3"/>
                      </a:lnTo>
                      <a:lnTo>
                        <a:pt x="422" y="6"/>
                      </a:lnTo>
                      <a:lnTo>
                        <a:pt x="428" y="6"/>
                      </a:lnTo>
                      <a:lnTo>
                        <a:pt x="436" y="3"/>
                      </a:lnTo>
                      <a:lnTo>
                        <a:pt x="444" y="3"/>
                      </a:lnTo>
                      <a:lnTo>
                        <a:pt x="452" y="3"/>
                      </a:lnTo>
                      <a:lnTo>
                        <a:pt x="460" y="3"/>
                      </a:lnTo>
                      <a:lnTo>
                        <a:pt x="468" y="3"/>
                      </a:lnTo>
                      <a:lnTo>
                        <a:pt x="476" y="3"/>
                      </a:lnTo>
                      <a:lnTo>
                        <a:pt x="485" y="3"/>
                      </a:lnTo>
                      <a:lnTo>
                        <a:pt x="493" y="0"/>
                      </a:lnTo>
                      <a:lnTo>
                        <a:pt x="501" y="3"/>
                      </a:lnTo>
                      <a:lnTo>
                        <a:pt x="509" y="6"/>
                      </a:lnTo>
                      <a:lnTo>
                        <a:pt x="517" y="3"/>
                      </a:lnTo>
                      <a:lnTo>
                        <a:pt x="525" y="0"/>
                      </a:lnTo>
                      <a:lnTo>
                        <a:pt x="533" y="0"/>
                      </a:lnTo>
                      <a:lnTo>
                        <a:pt x="541" y="3"/>
                      </a:lnTo>
                      <a:lnTo>
                        <a:pt x="547" y="3"/>
                      </a:lnTo>
                      <a:lnTo>
                        <a:pt x="555" y="3"/>
                      </a:lnTo>
                      <a:lnTo>
                        <a:pt x="563" y="6"/>
                      </a:lnTo>
                      <a:lnTo>
                        <a:pt x="571" y="0"/>
                      </a:lnTo>
                      <a:lnTo>
                        <a:pt x="579" y="0"/>
                      </a:lnTo>
                      <a:lnTo>
                        <a:pt x="588" y="3"/>
                      </a:lnTo>
                      <a:lnTo>
                        <a:pt x="596" y="6"/>
                      </a:lnTo>
                      <a:lnTo>
                        <a:pt x="604" y="6"/>
                      </a:lnTo>
                      <a:lnTo>
                        <a:pt x="612" y="6"/>
                      </a:lnTo>
                      <a:lnTo>
                        <a:pt x="620" y="3"/>
                      </a:lnTo>
                      <a:lnTo>
                        <a:pt x="628" y="6"/>
                      </a:lnTo>
                      <a:lnTo>
                        <a:pt x="636" y="6"/>
                      </a:lnTo>
                      <a:lnTo>
                        <a:pt x="644" y="6"/>
                      </a:lnTo>
                      <a:lnTo>
                        <a:pt x="653" y="6"/>
                      </a:lnTo>
                      <a:lnTo>
                        <a:pt x="661" y="3"/>
                      </a:lnTo>
                      <a:lnTo>
                        <a:pt x="666" y="3"/>
                      </a:lnTo>
                      <a:lnTo>
                        <a:pt x="674" y="3"/>
                      </a:lnTo>
                      <a:lnTo>
                        <a:pt x="682" y="3"/>
                      </a:lnTo>
                      <a:lnTo>
                        <a:pt x="690" y="3"/>
                      </a:lnTo>
                      <a:lnTo>
                        <a:pt x="699" y="6"/>
                      </a:lnTo>
                      <a:lnTo>
                        <a:pt x="707" y="3"/>
                      </a:lnTo>
                      <a:lnTo>
                        <a:pt x="715" y="3"/>
                      </a:lnTo>
                      <a:lnTo>
                        <a:pt x="723" y="6"/>
                      </a:lnTo>
                      <a:lnTo>
                        <a:pt x="731" y="6"/>
                      </a:lnTo>
                      <a:lnTo>
                        <a:pt x="739" y="3"/>
                      </a:lnTo>
                      <a:lnTo>
                        <a:pt x="747" y="3"/>
                      </a:lnTo>
                      <a:lnTo>
                        <a:pt x="755" y="3"/>
                      </a:lnTo>
                      <a:lnTo>
                        <a:pt x="764" y="3"/>
                      </a:lnTo>
                      <a:lnTo>
                        <a:pt x="772" y="3"/>
                      </a:lnTo>
                      <a:lnTo>
                        <a:pt x="780" y="3"/>
                      </a:lnTo>
                      <a:lnTo>
                        <a:pt x="785" y="3"/>
                      </a:lnTo>
                      <a:lnTo>
                        <a:pt x="793" y="3"/>
                      </a:lnTo>
                      <a:lnTo>
                        <a:pt x="801" y="3"/>
                      </a:lnTo>
                      <a:lnTo>
                        <a:pt x="810" y="3"/>
                      </a:lnTo>
                      <a:lnTo>
                        <a:pt x="818" y="3"/>
                      </a:lnTo>
                      <a:lnTo>
                        <a:pt x="826" y="3"/>
                      </a:lnTo>
                      <a:lnTo>
                        <a:pt x="834" y="6"/>
                      </a:lnTo>
                      <a:lnTo>
                        <a:pt x="842" y="6"/>
                      </a:lnTo>
                      <a:lnTo>
                        <a:pt x="850" y="3"/>
                      </a:lnTo>
                      <a:lnTo>
                        <a:pt x="858" y="3"/>
                      </a:lnTo>
                      <a:lnTo>
                        <a:pt x="866" y="3"/>
                      </a:lnTo>
                      <a:lnTo>
                        <a:pt x="875" y="3"/>
                      </a:lnTo>
                      <a:lnTo>
                        <a:pt x="883" y="6"/>
                      </a:lnTo>
                      <a:lnTo>
                        <a:pt x="891" y="3"/>
                      </a:lnTo>
                      <a:lnTo>
                        <a:pt x="899" y="3"/>
                      </a:lnTo>
                      <a:lnTo>
                        <a:pt x="904" y="3"/>
                      </a:lnTo>
                      <a:lnTo>
                        <a:pt x="913" y="3"/>
                      </a:lnTo>
                      <a:lnTo>
                        <a:pt x="921" y="3"/>
                      </a:lnTo>
                      <a:lnTo>
                        <a:pt x="929" y="3"/>
                      </a:lnTo>
                      <a:lnTo>
                        <a:pt x="937" y="6"/>
                      </a:lnTo>
                      <a:lnTo>
                        <a:pt x="945" y="6"/>
                      </a:lnTo>
                      <a:lnTo>
                        <a:pt x="953" y="6"/>
                      </a:lnTo>
                      <a:lnTo>
                        <a:pt x="961" y="6"/>
                      </a:lnTo>
                      <a:lnTo>
                        <a:pt x="969" y="6"/>
                      </a:lnTo>
                      <a:lnTo>
                        <a:pt x="978" y="3"/>
                      </a:lnTo>
                      <a:lnTo>
                        <a:pt x="986" y="3"/>
                      </a:lnTo>
                      <a:lnTo>
                        <a:pt x="994" y="3"/>
                      </a:lnTo>
                      <a:lnTo>
                        <a:pt x="1002" y="3"/>
                      </a:lnTo>
                      <a:lnTo>
                        <a:pt x="1010" y="3"/>
                      </a:lnTo>
                    </a:path>
                  </a:pathLst>
                </a:custGeom>
                <a:noFill/>
                <a:ln w="0">
                  <a:solidFill>
                    <a:srgbClr val="71FF1A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501" name="Freeform 489"/>
                <p:cNvSpPr>
                  <a:spLocks/>
                </p:cNvSpPr>
                <p:nvPr/>
              </p:nvSpPr>
              <p:spPr bwMode="auto">
                <a:xfrm>
                  <a:off x="3712" y="2269"/>
                  <a:ext cx="157" cy="3"/>
                </a:xfrm>
                <a:custGeom>
                  <a:avLst/>
                  <a:gdLst>
                    <a:gd name="T0" fmla="*/ 0 w 157"/>
                    <a:gd name="T1" fmla="*/ 0 h 3"/>
                    <a:gd name="T2" fmla="*/ 8 w 157"/>
                    <a:gd name="T3" fmla="*/ 0 h 3"/>
                    <a:gd name="T4" fmla="*/ 14 w 157"/>
                    <a:gd name="T5" fmla="*/ 3 h 3"/>
                    <a:gd name="T6" fmla="*/ 22 w 157"/>
                    <a:gd name="T7" fmla="*/ 3 h 3"/>
                    <a:gd name="T8" fmla="*/ 30 w 157"/>
                    <a:gd name="T9" fmla="*/ 3 h 3"/>
                    <a:gd name="T10" fmla="*/ 38 w 157"/>
                    <a:gd name="T11" fmla="*/ 0 h 3"/>
                    <a:gd name="T12" fmla="*/ 46 w 157"/>
                    <a:gd name="T13" fmla="*/ 0 h 3"/>
                    <a:gd name="T14" fmla="*/ 54 w 157"/>
                    <a:gd name="T15" fmla="*/ 0 h 3"/>
                    <a:gd name="T16" fmla="*/ 62 w 157"/>
                    <a:gd name="T17" fmla="*/ 3 h 3"/>
                    <a:gd name="T18" fmla="*/ 70 w 157"/>
                    <a:gd name="T19" fmla="*/ 3 h 3"/>
                    <a:gd name="T20" fmla="*/ 79 w 157"/>
                    <a:gd name="T21" fmla="*/ 3 h 3"/>
                    <a:gd name="T22" fmla="*/ 87 w 157"/>
                    <a:gd name="T23" fmla="*/ 3 h 3"/>
                    <a:gd name="T24" fmla="*/ 95 w 157"/>
                    <a:gd name="T25" fmla="*/ 3 h 3"/>
                    <a:gd name="T26" fmla="*/ 103 w 157"/>
                    <a:gd name="T27" fmla="*/ 3 h 3"/>
                    <a:gd name="T28" fmla="*/ 111 w 157"/>
                    <a:gd name="T29" fmla="*/ 0 h 3"/>
                    <a:gd name="T30" fmla="*/ 119 w 157"/>
                    <a:gd name="T31" fmla="*/ 0 h 3"/>
                    <a:gd name="T32" fmla="*/ 127 w 157"/>
                    <a:gd name="T33" fmla="*/ 0 h 3"/>
                    <a:gd name="T34" fmla="*/ 133 w 157"/>
                    <a:gd name="T35" fmla="*/ 3 h 3"/>
                    <a:gd name="T36" fmla="*/ 141 w 157"/>
                    <a:gd name="T37" fmla="*/ 3 h 3"/>
                    <a:gd name="T38" fmla="*/ 149 w 157"/>
                    <a:gd name="T39" fmla="*/ 3 h 3"/>
                    <a:gd name="T40" fmla="*/ 157 w 157"/>
                    <a:gd name="T41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7" h="3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4" y="3"/>
                      </a:lnTo>
                      <a:lnTo>
                        <a:pt x="22" y="3"/>
                      </a:lnTo>
                      <a:lnTo>
                        <a:pt x="30" y="3"/>
                      </a:lnTo>
                      <a:lnTo>
                        <a:pt x="38" y="0"/>
                      </a:lnTo>
                      <a:lnTo>
                        <a:pt x="46" y="0"/>
                      </a:lnTo>
                      <a:lnTo>
                        <a:pt x="54" y="0"/>
                      </a:lnTo>
                      <a:lnTo>
                        <a:pt x="62" y="3"/>
                      </a:lnTo>
                      <a:lnTo>
                        <a:pt x="70" y="3"/>
                      </a:lnTo>
                      <a:lnTo>
                        <a:pt x="79" y="3"/>
                      </a:lnTo>
                      <a:lnTo>
                        <a:pt x="87" y="3"/>
                      </a:lnTo>
                      <a:lnTo>
                        <a:pt x="95" y="3"/>
                      </a:lnTo>
                      <a:lnTo>
                        <a:pt x="103" y="3"/>
                      </a:lnTo>
                      <a:lnTo>
                        <a:pt x="111" y="0"/>
                      </a:lnTo>
                      <a:lnTo>
                        <a:pt x="119" y="0"/>
                      </a:lnTo>
                      <a:lnTo>
                        <a:pt x="127" y="0"/>
                      </a:lnTo>
                      <a:lnTo>
                        <a:pt x="133" y="3"/>
                      </a:lnTo>
                      <a:lnTo>
                        <a:pt x="141" y="3"/>
                      </a:lnTo>
                      <a:lnTo>
                        <a:pt x="149" y="3"/>
                      </a:lnTo>
                      <a:lnTo>
                        <a:pt x="157" y="3"/>
                      </a:lnTo>
                    </a:path>
                  </a:pathLst>
                </a:custGeom>
                <a:noFill/>
                <a:ln w="0">
                  <a:solidFill>
                    <a:srgbClr val="71FF1A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502" name="Freeform 490"/>
                <p:cNvSpPr>
                  <a:spLocks/>
                </p:cNvSpPr>
                <p:nvPr/>
              </p:nvSpPr>
              <p:spPr bwMode="auto">
                <a:xfrm>
                  <a:off x="1694" y="2269"/>
                  <a:ext cx="1008" cy="3"/>
                </a:xfrm>
                <a:custGeom>
                  <a:avLst/>
                  <a:gdLst>
                    <a:gd name="T0" fmla="*/ 14 w 1008"/>
                    <a:gd name="T1" fmla="*/ 0 h 3"/>
                    <a:gd name="T2" fmla="*/ 38 w 1008"/>
                    <a:gd name="T3" fmla="*/ 0 h 3"/>
                    <a:gd name="T4" fmla="*/ 62 w 1008"/>
                    <a:gd name="T5" fmla="*/ 0 h 3"/>
                    <a:gd name="T6" fmla="*/ 87 w 1008"/>
                    <a:gd name="T7" fmla="*/ 3 h 3"/>
                    <a:gd name="T8" fmla="*/ 111 w 1008"/>
                    <a:gd name="T9" fmla="*/ 0 h 3"/>
                    <a:gd name="T10" fmla="*/ 133 w 1008"/>
                    <a:gd name="T11" fmla="*/ 0 h 3"/>
                    <a:gd name="T12" fmla="*/ 157 w 1008"/>
                    <a:gd name="T13" fmla="*/ 0 h 3"/>
                    <a:gd name="T14" fmla="*/ 182 w 1008"/>
                    <a:gd name="T15" fmla="*/ 3 h 3"/>
                    <a:gd name="T16" fmla="*/ 206 w 1008"/>
                    <a:gd name="T17" fmla="*/ 0 h 3"/>
                    <a:gd name="T18" fmla="*/ 230 w 1008"/>
                    <a:gd name="T19" fmla="*/ 0 h 3"/>
                    <a:gd name="T20" fmla="*/ 252 w 1008"/>
                    <a:gd name="T21" fmla="*/ 0 h 3"/>
                    <a:gd name="T22" fmla="*/ 276 w 1008"/>
                    <a:gd name="T23" fmla="*/ 3 h 3"/>
                    <a:gd name="T24" fmla="*/ 301 w 1008"/>
                    <a:gd name="T25" fmla="*/ 0 h 3"/>
                    <a:gd name="T26" fmla="*/ 325 w 1008"/>
                    <a:gd name="T27" fmla="*/ 0 h 3"/>
                    <a:gd name="T28" fmla="*/ 350 w 1008"/>
                    <a:gd name="T29" fmla="*/ 0 h 3"/>
                    <a:gd name="T30" fmla="*/ 371 w 1008"/>
                    <a:gd name="T31" fmla="*/ 3 h 3"/>
                    <a:gd name="T32" fmla="*/ 396 w 1008"/>
                    <a:gd name="T33" fmla="*/ 0 h 3"/>
                    <a:gd name="T34" fmla="*/ 420 w 1008"/>
                    <a:gd name="T35" fmla="*/ 3 h 3"/>
                    <a:gd name="T36" fmla="*/ 444 w 1008"/>
                    <a:gd name="T37" fmla="*/ 0 h 3"/>
                    <a:gd name="T38" fmla="*/ 469 w 1008"/>
                    <a:gd name="T39" fmla="*/ 0 h 3"/>
                    <a:gd name="T40" fmla="*/ 490 w 1008"/>
                    <a:gd name="T41" fmla="*/ 0 h 3"/>
                    <a:gd name="T42" fmla="*/ 515 w 1008"/>
                    <a:gd name="T43" fmla="*/ 0 h 3"/>
                    <a:gd name="T44" fmla="*/ 539 w 1008"/>
                    <a:gd name="T45" fmla="*/ 0 h 3"/>
                    <a:gd name="T46" fmla="*/ 564 w 1008"/>
                    <a:gd name="T47" fmla="*/ 0 h 3"/>
                    <a:gd name="T48" fmla="*/ 588 w 1008"/>
                    <a:gd name="T49" fmla="*/ 3 h 3"/>
                    <a:gd name="T50" fmla="*/ 610 w 1008"/>
                    <a:gd name="T51" fmla="*/ 0 h 3"/>
                    <a:gd name="T52" fmla="*/ 634 w 1008"/>
                    <a:gd name="T53" fmla="*/ 3 h 3"/>
                    <a:gd name="T54" fmla="*/ 658 w 1008"/>
                    <a:gd name="T55" fmla="*/ 0 h 3"/>
                    <a:gd name="T56" fmla="*/ 683 w 1008"/>
                    <a:gd name="T57" fmla="*/ 0 h 3"/>
                    <a:gd name="T58" fmla="*/ 707 w 1008"/>
                    <a:gd name="T59" fmla="*/ 3 h 3"/>
                    <a:gd name="T60" fmla="*/ 729 w 1008"/>
                    <a:gd name="T61" fmla="*/ 3 h 3"/>
                    <a:gd name="T62" fmla="*/ 753 w 1008"/>
                    <a:gd name="T63" fmla="*/ 0 h 3"/>
                    <a:gd name="T64" fmla="*/ 778 w 1008"/>
                    <a:gd name="T65" fmla="*/ 3 h 3"/>
                    <a:gd name="T66" fmla="*/ 802 w 1008"/>
                    <a:gd name="T67" fmla="*/ 0 h 3"/>
                    <a:gd name="T68" fmla="*/ 826 w 1008"/>
                    <a:gd name="T69" fmla="*/ 0 h 3"/>
                    <a:gd name="T70" fmla="*/ 848 w 1008"/>
                    <a:gd name="T71" fmla="*/ 0 h 3"/>
                    <a:gd name="T72" fmla="*/ 872 w 1008"/>
                    <a:gd name="T73" fmla="*/ 0 h 3"/>
                    <a:gd name="T74" fmla="*/ 897 w 1008"/>
                    <a:gd name="T75" fmla="*/ 3 h 3"/>
                    <a:gd name="T76" fmla="*/ 921 w 1008"/>
                    <a:gd name="T77" fmla="*/ 3 h 3"/>
                    <a:gd name="T78" fmla="*/ 945 w 1008"/>
                    <a:gd name="T79" fmla="*/ 0 h 3"/>
                    <a:gd name="T80" fmla="*/ 967 w 1008"/>
                    <a:gd name="T81" fmla="*/ 0 h 3"/>
                    <a:gd name="T82" fmla="*/ 991 w 1008"/>
                    <a:gd name="T8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008" h="3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14" y="0"/>
                      </a:lnTo>
                      <a:lnTo>
                        <a:pt x="22" y="0"/>
                      </a:lnTo>
                      <a:lnTo>
                        <a:pt x="30" y="0"/>
                      </a:lnTo>
                      <a:lnTo>
                        <a:pt x="38" y="0"/>
                      </a:lnTo>
                      <a:lnTo>
                        <a:pt x="46" y="3"/>
                      </a:lnTo>
                      <a:lnTo>
                        <a:pt x="54" y="0"/>
                      </a:lnTo>
                      <a:lnTo>
                        <a:pt x="62" y="0"/>
                      </a:lnTo>
                      <a:lnTo>
                        <a:pt x="71" y="3"/>
                      </a:lnTo>
                      <a:lnTo>
                        <a:pt x="79" y="3"/>
                      </a:lnTo>
                      <a:lnTo>
                        <a:pt x="87" y="3"/>
                      </a:lnTo>
                      <a:lnTo>
                        <a:pt x="95" y="3"/>
                      </a:lnTo>
                      <a:lnTo>
                        <a:pt x="103" y="3"/>
                      </a:lnTo>
                      <a:lnTo>
                        <a:pt x="111" y="0"/>
                      </a:lnTo>
                      <a:lnTo>
                        <a:pt x="119" y="3"/>
                      </a:lnTo>
                      <a:lnTo>
                        <a:pt x="125" y="3"/>
                      </a:lnTo>
                      <a:lnTo>
                        <a:pt x="133" y="0"/>
                      </a:lnTo>
                      <a:lnTo>
                        <a:pt x="141" y="3"/>
                      </a:lnTo>
                      <a:lnTo>
                        <a:pt x="149" y="0"/>
                      </a:lnTo>
                      <a:lnTo>
                        <a:pt x="157" y="0"/>
                      </a:lnTo>
                      <a:lnTo>
                        <a:pt x="165" y="0"/>
                      </a:lnTo>
                      <a:lnTo>
                        <a:pt x="173" y="3"/>
                      </a:lnTo>
                      <a:lnTo>
                        <a:pt x="182" y="3"/>
                      </a:lnTo>
                      <a:lnTo>
                        <a:pt x="190" y="3"/>
                      </a:lnTo>
                      <a:lnTo>
                        <a:pt x="198" y="0"/>
                      </a:lnTo>
                      <a:lnTo>
                        <a:pt x="206" y="0"/>
                      </a:lnTo>
                      <a:lnTo>
                        <a:pt x="214" y="0"/>
                      </a:lnTo>
                      <a:lnTo>
                        <a:pt x="222" y="0"/>
                      </a:lnTo>
                      <a:lnTo>
                        <a:pt x="230" y="0"/>
                      </a:lnTo>
                      <a:lnTo>
                        <a:pt x="238" y="3"/>
                      </a:lnTo>
                      <a:lnTo>
                        <a:pt x="244" y="0"/>
                      </a:lnTo>
                      <a:lnTo>
                        <a:pt x="252" y="0"/>
                      </a:lnTo>
                      <a:lnTo>
                        <a:pt x="260" y="0"/>
                      </a:lnTo>
                      <a:lnTo>
                        <a:pt x="268" y="3"/>
                      </a:lnTo>
                      <a:lnTo>
                        <a:pt x="276" y="3"/>
                      </a:lnTo>
                      <a:lnTo>
                        <a:pt x="285" y="3"/>
                      </a:lnTo>
                      <a:lnTo>
                        <a:pt x="293" y="0"/>
                      </a:lnTo>
                      <a:lnTo>
                        <a:pt x="301" y="0"/>
                      </a:lnTo>
                      <a:lnTo>
                        <a:pt x="309" y="0"/>
                      </a:lnTo>
                      <a:lnTo>
                        <a:pt x="317" y="0"/>
                      </a:lnTo>
                      <a:lnTo>
                        <a:pt x="325" y="0"/>
                      </a:lnTo>
                      <a:lnTo>
                        <a:pt x="333" y="3"/>
                      </a:lnTo>
                      <a:lnTo>
                        <a:pt x="341" y="0"/>
                      </a:lnTo>
                      <a:lnTo>
                        <a:pt x="350" y="0"/>
                      </a:lnTo>
                      <a:lnTo>
                        <a:pt x="358" y="3"/>
                      </a:lnTo>
                      <a:lnTo>
                        <a:pt x="363" y="3"/>
                      </a:lnTo>
                      <a:lnTo>
                        <a:pt x="371" y="3"/>
                      </a:lnTo>
                      <a:lnTo>
                        <a:pt x="379" y="3"/>
                      </a:lnTo>
                      <a:lnTo>
                        <a:pt x="387" y="3"/>
                      </a:lnTo>
                      <a:lnTo>
                        <a:pt x="396" y="0"/>
                      </a:lnTo>
                      <a:lnTo>
                        <a:pt x="404" y="3"/>
                      </a:lnTo>
                      <a:lnTo>
                        <a:pt x="412" y="3"/>
                      </a:lnTo>
                      <a:lnTo>
                        <a:pt x="420" y="3"/>
                      </a:lnTo>
                      <a:lnTo>
                        <a:pt x="428" y="0"/>
                      </a:lnTo>
                      <a:lnTo>
                        <a:pt x="436" y="0"/>
                      </a:lnTo>
                      <a:lnTo>
                        <a:pt x="444" y="0"/>
                      </a:lnTo>
                      <a:lnTo>
                        <a:pt x="452" y="3"/>
                      </a:lnTo>
                      <a:lnTo>
                        <a:pt x="461" y="3"/>
                      </a:lnTo>
                      <a:lnTo>
                        <a:pt x="469" y="0"/>
                      </a:lnTo>
                      <a:lnTo>
                        <a:pt x="477" y="0"/>
                      </a:lnTo>
                      <a:lnTo>
                        <a:pt x="482" y="0"/>
                      </a:lnTo>
                      <a:lnTo>
                        <a:pt x="490" y="0"/>
                      </a:lnTo>
                      <a:lnTo>
                        <a:pt x="499" y="0"/>
                      </a:lnTo>
                      <a:lnTo>
                        <a:pt x="507" y="0"/>
                      </a:lnTo>
                      <a:lnTo>
                        <a:pt x="515" y="0"/>
                      </a:lnTo>
                      <a:lnTo>
                        <a:pt x="523" y="3"/>
                      </a:lnTo>
                      <a:lnTo>
                        <a:pt x="531" y="0"/>
                      </a:lnTo>
                      <a:lnTo>
                        <a:pt x="539" y="0"/>
                      </a:lnTo>
                      <a:lnTo>
                        <a:pt x="547" y="0"/>
                      </a:lnTo>
                      <a:lnTo>
                        <a:pt x="555" y="0"/>
                      </a:lnTo>
                      <a:lnTo>
                        <a:pt x="564" y="0"/>
                      </a:lnTo>
                      <a:lnTo>
                        <a:pt x="572" y="0"/>
                      </a:lnTo>
                      <a:lnTo>
                        <a:pt x="580" y="3"/>
                      </a:lnTo>
                      <a:lnTo>
                        <a:pt x="588" y="3"/>
                      </a:lnTo>
                      <a:lnTo>
                        <a:pt x="596" y="3"/>
                      </a:lnTo>
                      <a:lnTo>
                        <a:pt x="601" y="3"/>
                      </a:lnTo>
                      <a:lnTo>
                        <a:pt x="610" y="0"/>
                      </a:lnTo>
                      <a:lnTo>
                        <a:pt x="618" y="3"/>
                      </a:lnTo>
                      <a:lnTo>
                        <a:pt x="626" y="3"/>
                      </a:lnTo>
                      <a:lnTo>
                        <a:pt x="634" y="3"/>
                      </a:lnTo>
                      <a:lnTo>
                        <a:pt x="642" y="3"/>
                      </a:lnTo>
                      <a:lnTo>
                        <a:pt x="650" y="0"/>
                      </a:lnTo>
                      <a:lnTo>
                        <a:pt x="658" y="0"/>
                      </a:lnTo>
                      <a:lnTo>
                        <a:pt x="666" y="0"/>
                      </a:lnTo>
                      <a:lnTo>
                        <a:pt x="675" y="3"/>
                      </a:lnTo>
                      <a:lnTo>
                        <a:pt x="683" y="0"/>
                      </a:lnTo>
                      <a:lnTo>
                        <a:pt x="691" y="3"/>
                      </a:lnTo>
                      <a:lnTo>
                        <a:pt x="699" y="3"/>
                      </a:lnTo>
                      <a:lnTo>
                        <a:pt x="707" y="3"/>
                      </a:lnTo>
                      <a:lnTo>
                        <a:pt x="715" y="3"/>
                      </a:lnTo>
                      <a:lnTo>
                        <a:pt x="721" y="3"/>
                      </a:lnTo>
                      <a:lnTo>
                        <a:pt x="729" y="3"/>
                      </a:lnTo>
                      <a:lnTo>
                        <a:pt x="737" y="3"/>
                      </a:lnTo>
                      <a:lnTo>
                        <a:pt x="745" y="0"/>
                      </a:lnTo>
                      <a:lnTo>
                        <a:pt x="753" y="0"/>
                      </a:lnTo>
                      <a:lnTo>
                        <a:pt x="761" y="0"/>
                      </a:lnTo>
                      <a:lnTo>
                        <a:pt x="769" y="3"/>
                      </a:lnTo>
                      <a:lnTo>
                        <a:pt x="778" y="3"/>
                      </a:lnTo>
                      <a:lnTo>
                        <a:pt x="786" y="0"/>
                      </a:lnTo>
                      <a:lnTo>
                        <a:pt x="794" y="0"/>
                      </a:lnTo>
                      <a:lnTo>
                        <a:pt x="802" y="0"/>
                      </a:lnTo>
                      <a:lnTo>
                        <a:pt x="810" y="0"/>
                      </a:lnTo>
                      <a:lnTo>
                        <a:pt x="818" y="0"/>
                      </a:lnTo>
                      <a:lnTo>
                        <a:pt x="826" y="0"/>
                      </a:lnTo>
                      <a:lnTo>
                        <a:pt x="834" y="0"/>
                      </a:lnTo>
                      <a:lnTo>
                        <a:pt x="840" y="0"/>
                      </a:lnTo>
                      <a:lnTo>
                        <a:pt x="848" y="0"/>
                      </a:lnTo>
                      <a:lnTo>
                        <a:pt x="856" y="3"/>
                      </a:lnTo>
                      <a:lnTo>
                        <a:pt x="864" y="3"/>
                      </a:lnTo>
                      <a:lnTo>
                        <a:pt x="872" y="0"/>
                      </a:lnTo>
                      <a:lnTo>
                        <a:pt x="880" y="3"/>
                      </a:lnTo>
                      <a:lnTo>
                        <a:pt x="889" y="3"/>
                      </a:lnTo>
                      <a:lnTo>
                        <a:pt x="897" y="3"/>
                      </a:lnTo>
                      <a:lnTo>
                        <a:pt x="905" y="3"/>
                      </a:lnTo>
                      <a:lnTo>
                        <a:pt x="913" y="3"/>
                      </a:lnTo>
                      <a:lnTo>
                        <a:pt x="921" y="3"/>
                      </a:lnTo>
                      <a:lnTo>
                        <a:pt x="929" y="3"/>
                      </a:lnTo>
                      <a:lnTo>
                        <a:pt x="937" y="3"/>
                      </a:lnTo>
                      <a:lnTo>
                        <a:pt x="945" y="0"/>
                      </a:lnTo>
                      <a:lnTo>
                        <a:pt x="954" y="0"/>
                      </a:lnTo>
                      <a:lnTo>
                        <a:pt x="959" y="0"/>
                      </a:lnTo>
                      <a:lnTo>
                        <a:pt x="967" y="0"/>
                      </a:lnTo>
                      <a:lnTo>
                        <a:pt x="975" y="0"/>
                      </a:lnTo>
                      <a:lnTo>
                        <a:pt x="983" y="0"/>
                      </a:lnTo>
                      <a:lnTo>
                        <a:pt x="991" y="0"/>
                      </a:lnTo>
                      <a:lnTo>
                        <a:pt x="1000" y="0"/>
                      </a:lnTo>
                      <a:lnTo>
                        <a:pt x="1008" y="0"/>
                      </a:lnTo>
                    </a:path>
                  </a:pathLst>
                </a:custGeom>
                <a:noFill/>
                <a:ln w="0">
                  <a:solidFill>
                    <a:srgbClr val="BE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503" name="Freeform 491"/>
                <p:cNvSpPr>
                  <a:spLocks/>
                </p:cNvSpPr>
                <p:nvPr/>
              </p:nvSpPr>
              <p:spPr bwMode="auto">
                <a:xfrm>
                  <a:off x="2702" y="2217"/>
                  <a:ext cx="1010" cy="55"/>
                </a:xfrm>
                <a:custGeom>
                  <a:avLst/>
                  <a:gdLst>
                    <a:gd name="T0" fmla="*/ 16 w 1010"/>
                    <a:gd name="T1" fmla="*/ 52 h 55"/>
                    <a:gd name="T2" fmla="*/ 40 w 1010"/>
                    <a:gd name="T3" fmla="*/ 55 h 55"/>
                    <a:gd name="T4" fmla="*/ 65 w 1010"/>
                    <a:gd name="T5" fmla="*/ 52 h 55"/>
                    <a:gd name="T6" fmla="*/ 86 w 1010"/>
                    <a:gd name="T7" fmla="*/ 55 h 55"/>
                    <a:gd name="T8" fmla="*/ 111 w 1010"/>
                    <a:gd name="T9" fmla="*/ 52 h 55"/>
                    <a:gd name="T10" fmla="*/ 135 w 1010"/>
                    <a:gd name="T11" fmla="*/ 55 h 55"/>
                    <a:gd name="T12" fmla="*/ 160 w 1010"/>
                    <a:gd name="T13" fmla="*/ 55 h 55"/>
                    <a:gd name="T14" fmla="*/ 184 w 1010"/>
                    <a:gd name="T15" fmla="*/ 52 h 55"/>
                    <a:gd name="T16" fmla="*/ 206 w 1010"/>
                    <a:gd name="T17" fmla="*/ 55 h 55"/>
                    <a:gd name="T18" fmla="*/ 230 w 1010"/>
                    <a:gd name="T19" fmla="*/ 52 h 55"/>
                    <a:gd name="T20" fmla="*/ 254 w 1010"/>
                    <a:gd name="T21" fmla="*/ 52 h 55"/>
                    <a:gd name="T22" fmla="*/ 279 w 1010"/>
                    <a:gd name="T23" fmla="*/ 55 h 55"/>
                    <a:gd name="T24" fmla="*/ 303 w 1010"/>
                    <a:gd name="T25" fmla="*/ 52 h 55"/>
                    <a:gd name="T26" fmla="*/ 325 w 1010"/>
                    <a:gd name="T27" fmla="*/ 52 h 55"/>
                    <a:gd name="T28" fmla="*/ 349 w 1010"/>
                    <a:gd name="T29" fmla="*/ 55 h 55"/>
                    <a:gd name="T30" fmla="*/ 374 w 1010"/>
                    <a:gd name="T31" fmla="*/ 55 h 55"/>
                    <a:gd name="T32" fmla="*/ 398 w 1010"/>
                    <a:gd name="T33" fmla="*/ 52 h 55"/>
                    <a:gd name="T34" fmla="*/ 422 w 1010"/>
                    <a:gd name="T35" fmla="*/ 55 h 55"/>
                    <a:gd name="T36" fmla="*/ 444 w 1010"/>
                    <a:gd name="T37" fmla="*/ 55 h 55"/>
                    <a:gd name="T38" fmla="*/ 468 w 1010"/>
                    <a:gd name="T39" fmla="*/ 52 h 55"/>
                    <a:gd name="T40" fmla="*/ 493 w 1010"/>
                    <a:gd name="T41" fmla="*/ 55 h 55"/>
                    <a:gd name="T42" fmla="*/ 517 w 1010"/>
                    <a:gd name="T43" fmla="*/ 55 h 55"/>
                    <a:gd name="T44" fmla="*/ 541 w 1010"/>
                    <a:gd name="T45" fmla="*/ 55 h 55"/>
                    <a:gd name="T46" fmla="*/ 563 w 1010"/>
                    <a:gd name="T47" fmla="*/ 52 h 55"/>
                    <a:gd name="T48" fmla="*/ 588 w 1010"/>
                    <a:gd name="T49" fmla="*/ 55 h 55"/>
                    <a:gd name="T50" fmla="*/ 612 w 1010"/>
                    <a:gd name="T51" fmla="*/ 55 h 55"/>
                    <a:gd name="T52" fmla="*/ 636 w 1010"/>
                    <a:gd name="T53" fmla="*/ 52 h 55"/>
                    <a:gd name="T54" fmla="*/ 661 w 1010"/>
                    <a:gd name="T55" fmla="*/ 55 h 55"/>
                    <a:gd name="T56" fmla="*/ 682 w 1010"/>
                    <a:gd name="T57" fmla="*/ 55 h 55"/>
                    <a:gd name="T58" fmla="*/ 707 w 1010"/>
                    <a:gd name="T59" fmla="*/ 52 h 55"/>
                    <a:gd name="T60" fmla="*/ 731 w 1010"/>
                    <a:gd name="T61" fmla="*/ 52 h 55"/>
                    <a:gd name="T62" fmla="*/ 755 w 1010"/>
                    <a:gd name="T63" fmla="*/ 52 h 55"/>
                    <a:gd name="T64" fmla="*/ 780 w 1010"/>
                    <a:gd name="T65" fmla="*/ 55 h 55"/>
                    <a:gd name="T66" fmla="*/ 801 w 1010"/>
                    <a:gd name="T67" fmla="*/ 52 h 55"/>
                    <a:gd name="T68" fmla="*/ 826 w 1010"/>
                    <a:gd name="T69" fmla="*/ 52 h 55"/>
                    <a:gd name="T70" fmla="*/ 850 w 1010"/>
                    <a:gd name="T71" fmla="*/ 49 h 55"/>
                    <a:gd name="T72" fmla="*/ 875 w 1010"/>
                    <a:gd name="T73" fmla="*/ 44 h 55"/>
                    <a:gd name="T74" fmla="*/ 899 w 1010"/>
                    <a:gd name="T75" fmla="*/ 41 h 55"/>
                    <a:gd name="T76" fmla="*/ 921 w 1010"/>
                    <a:gd name="T77" fmla="*/ 33 h 55"/>
                    <a:gd name="T78" fmla="*/ 945 w 1010"/>
                    <a:gd name="T79" fmla="*/ 25 h 55"/>
                    <a:gd name="T80" fmla="*/ 969 w 1010"/>
                    <a:gd name="T81" fmla="*/ 17 h 55"/>
                    <a:gd name="T82" fmla="*/ 994 w 1010"/>
                    <a:gd name="T83" fmla="*/ 6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010" h="55">
                      <a:moveTo>
                        <a:pt x="0" y="52"/>
                      </a:moveTo>
                      <a:lnTo>
                        <a:pt x="8" y="52"/>
                      </a:lnTo>
                      <a:lnTo>
                        <a:pt x="16" y="52"/>
                      </a:lnTo>
                      <a:lnTo>
                        <a:pt x="24" y="55"/>
                      </a:lnTo>
                      <a:lnTo>
                        <a:pt x="32" y="55"/>
                      </a:lnTo>
                      <a:lnTo>
                        <a:pt x="40" y="55"/>
                      </a:lnTo>
                      <a:lnTo>
                        <a:pt x="48" y="52"/>
                      </a:lnTo>
                      <a:lnTo>
                        <a:pt x="57" y="52"/>
                      </a:lnTo>
                      <a:lnTo>
                        <a:pt x="65" y="52"/>
                      </a:lnTo>
                      <a:lnTo>
                        <a:pt x="70" y="52"/>
                      </a:lnTo>
                      <a:lnTo>
                        <a:pt x="78" y="55"/>
                      </a:lnTo>
                      <a:lnTo>
                        <a:pt x="86" y="55"/>
                      </a:lnTo>
                      <a:lnTo>
                        <a:pt x="95" y="55"/>
                      </a:lnTo>
                      <a:lnTo>
                        <a:pt x="103" y="52"/>
                      </a:lnTo>
                      <a:lnTo>
                        <a:pt x="111" y="52"/>
                      </a:lnTo>
                      <a:lnTo>
                        <a:pt x="119" y="55"/>
                      </a:lnTo>
                      <a:lnTo>
                        <a:pt x="127" y="55"/>
                      </a:lnTo>
                      <a:lnTo>
                        <a:pt x="135" y="55"/>
                      </a:lnTo>
                      <a:lnTo>
                        <a:pt x="143" y="55"/>
                      </a:lnTo>
                      <a:lnTo>
                        <a:pt x="151" y="55"/>
                      </a:lnTo>
                      <a:lnTo>
                        <a:pt x="160" y="55"/>
                      </a:lnTo>
                      <a:lnTo>
                        <a:pt x="168" y="55"/>
                      </a:lnTo>
                      <a:lnTo>
                        <a:pt x="176" y="52"/>
                      </a:lnTo>
                      <a:lnTo>
                        <a:pt x="184" y="52"/>
                      </a:lnTo>
                      <a:lnTo>
                        <a:pt x="189" y="55"/>
                      </a:lnTo>
                      <a:lnTo>
                        <a:pt x="197" y="55"/>
                      </a:lnTo>
                      <a:lnTo>
                        <a:pt x="206" y="55"/>
                      </a:lnTo>
                      <a:lnTo>
                        <a:pt x="214" y="55"/>
                      </a:lnTo>
                      <a:lnTo>
                        <a:pt x="222" y="55"/>
                      </a:lnTo>
                      <a:lnTo>
                        <a:pt x="230" y="52"/>
                      </a:lnTo>
                      <a:lnTo>
                        <a:pt x="238" y="52"/>
                      </a:lnTo>
                      <a:lnTo>
                        <a:pt x="246" y="52"/>
                      </a:lnTo>
                      <a:lnTo>
                        <a:pt x="254" y="52"/>
                      </a:lnTo>
                      <a:lnTo>
                        <a:pt x="262" y="55"/>
                      </a:lnTo>
                      <a:lnTo>
                        <a:pt x="271" y="55"/>
                      </a:lnTo>
                      <a:lnTo>
                        <a:pt x="279" y="55"/>
                      </a:lnTo>
                      <a:lnTo>
                        <a:pt x="287" y="55"/>
                      </a:lnTo>
                      <a:lnTo>
                        <a:pt x="295" y="55"/>
                      </a:lnTo>
                      <a:lnTo>
                        <a:pt x="303" y="52"/>
                      </a:lnTo>
                      <a:lnTo>
                        <a:pt x="309" y="52"/>
                      </a:lnTo>
                      <a:lnTo>
                        <a:pt x="317" y="55"/>
                      </a:lnTo>
                      <a:lnTo>
                        <a:pt x="325" y="52"/>
                      </a:lnTo>
                      <a:lnTo>
                        <a:pt x="333" y="52"/>
                      </a:lnTo>
                      <a:lnTo>
                        <a:pt x="341" y="52"/>
                      </a:lnTo>
                      <a:lnTo>
                        <a:pt x="349" y="55"/>
                      </a:lnTo>
                      <a:lnTo>
                        <a:pt x="357" y="55"/>
                      </a:lnTo>
                      <a:lnTo>
                        <a:pt x="365" y="55"/>
                      </a:lnTo>
                      <a:lnTo>
                        <a:pt x="374" y="55"/>
                      </a:lnTo>
                      <a:lnTo>
                        <a:pt x="382" y="52"/>
                      </a:lnTo>
                      <a:lnTo>
                        <a:pt x="390" y="52"/>
                      </a:lnTo>
                      <a:lnTo>
                        <a:pt x="398" y="52"/>
                      </a:lnTo>
                      <a:lnTo>
                        <a:pt x="406" y="55"/>
                      </a:lnTo>
                      <a:lnTo>
                        <a:pt x="414" y="55"/>
                      </a:lnTo>
                      <a:lnTo>
                        <a:pt x="422" y="55"/>
                      </a:lnTo>
                      <a:lnTo>
                        <a:pt x="428" y="55"/>
                      </a:lnTo>
                      <a:lnTo>
                        <a:pt x="436" y="55"/>
                      </a:lnTo>
                      <a:lnTo>
                        <a:pt x="444" y="55"/>
                      </a:lnTo>
                      <a:lnTo>
                        <a:pt x="452" y="55"/>
                      </a:lnTo>
                      <a:lnTo>
                        <a:pt x="460" y="55"/>
                      </a:lnTo>
                      <a:lnTo>
                        <a:pt x="468" y="52"/>
                      </a:lnTo>
                      <a:lnTo>
                        <a:pt x="476" y="52"/>
                      </a:lnTo>
                      <a:lnTo>
                        <a:pt x="485" y="55"/>
                      </a:lnTo>
                      <a:lnTo>
                        <a:pt x="493" y="55"/>
                      </a:lnTo>
                      <a:lnTo>
                        <a:pt x="501" y="55"/>
                      </a:lnTo>
                      <a:lnTo>
                        <a:pt x="509" y="55"/>
                      </a:lnTo>
                      <a:lnTo>
                        <a:pt x="517" y="55"/>
                      </a:lnTo>
                      <a:lnTo>
                        <a:pt x="525" y="55"/>
                      </a:lnTo>
                      <a:lnTo>
                        <a:pt x="533" y="55"/>
                      </a:lnTo>
                      <a:lnTo>
                        <a:pt x="541" y="55"/>
                      </a:lnTo>
                      <a:lnTo>
                        <a:pt x="547" y="52"/>
                      </a:lnTo>
                      <a:lnTo>
                        <a:pt x="555" y="52"/>
                      </a:lnTo>
                      <a:lnTo>
                        <a:pt x="563" y="52"/>
                      </a:lnTo>
                      <a:lnTo>
                        <a:pt x="571" y="55"/>
                      </a:lnTo>
                      <a:lnTo>
                        <a:pt x="579" y="55"/>
                      </a:lnTo>
                      <a:lnTo>
                        <a:pt x="588" y="55"/>
                      </a:lnTo>
                      <a:lnTo>
                        <a:pt x="596" y="55"/>
                      </a:lnTo>
                      <a:lnTo>
                        <a:pt x="604" y="55"/>
                      </a:lnTo>
                      <a:lnTo>
                        <a:pt x="612" y="55"/>
                      </a:lnTo>
                      <a:lnTo>
                        <a:pt x="620" y="55"/>
                      </a:lnTo>
                      <a:lnTo>
                        <a:pt x="628" y="52"/>
                      </a:lnTo>
                      <a:lnTo>
                        <a:pt x="636" y="52"/>
                      </a:lnTo>
                      <a:lnTo>
                        <a:pt x="644" y="52"/>
                      </a:lnTo>
                      <a:lnTo>
                        <a:pt x="653" y="52"/>
                      </a:lnTo>
                      <a:lnTo>
                        <a:pt x="661" y="55"/>
                      </a:lnTo>
                      <a:lnTo>
                        <a:pt x="666" y="55"/>
                      </a:lnTo>
                      <a:lnTo>
                        <a:pt x="674" y="55"/>
                      </a:lnTo>
                      <a:lnTo>
                        <a:pt x="682" y="55"/>
                      </a:lnTo>
                      <a:lnTo>
                        <a:pt x="690" y="55"/>
                      </a:lnTo>
                      <a:lnTo>
                        <a:pt x="699" y="52"/>
                      </a:lnTo>
                      <a:lnTo>
                        <a:pt x="707" y="52"/>
                      </a:lnTo>
                      <a:lnTo>
                        <a:pt x="715" y="52"/>
                      </a:lnTo>
                      <a:lnTo>
                        <a:pt x="723" y="55"/>
                      </a:lnTo>
                      <a:lnTo>
                        <a:pt x="731" y="52"/>
                      </a:lnTo>
                      <a:lnTo>
                        <a:pt x="739" y="52"/>
                      </a:lnTo>
                      <a:lnTo>
                        <a:pt x="747" y="52"/>
                      </a:lnTo>
                      <a:lnTo>
                        <a:pt x="755" y="52"/>
                      </a:lnTo>
                      <a:lnTo>
                        <a:pt x="764" y="52"/>
                      </a:lnTo>
                      <a:lnTo>
                        <a:pt x="772" y="52"/>
                      </a:lnTo>
                      <a:lnTo>
                        <a:pt x="780" y="55"/>
                      </a:lnTo>
                      <a:lnTo>
                        <a:pt x="785" y="52"/>
                      </a:lnTo>
                      <a:lnTo>
                        <a:pt x="793" y="52"/>
                      </a:lnTo>
                      <a:lnTo>
                        <a:pt x="801" y="52"/>
                      </a:lnTo>
                      <a:lnTo>
                        <a:pt x="810" y="52"/>
                      </a:lnTo>
                      <a:lnTo>
                        <a:pt x="818" y="52"/>
                      </a:lnTo>
                      <a:lnTo>
                        <a:pt x="826" y="52"/>
                      </a:lnTo>
                      <a:lnTo>
                        <a:pt x="834" y="52"/>
                      </a:lnTo>
                      <a:lnTo>
                        <a:pt x="842" y="49"/>
                      </a:lnTo>
                      <a:lnTo>
                        <a:pt x="850" y="49"/>
                      </a:lnTo>
                      <a:lnTo>
                        <a:pt x="858" y="49"/>
                      </a:lnTo>
                      <a:lnTo>
                        <a:pt x="866" y="47"/>
                      </a:lnTo>
                      <a:lnTo>
                        <a:pt x="875" y="44"/>
                      </a:lnTo>
                      <a:lnTo>
                        <a:pt x="883" y="44"/>
                      </a:lnTo>
                      <a:lnTo>
                        <a:pt x="891" y="44"/>
                      </a:lnTo>
                      <a:lnTo>
                        <a:pt x="899" y="41"/>
                      </a:lnTo>
                      <a:lnTo>
                        <a:pt x="904" y="38"/>
                      </a:lnTo>
                      <a:lnTo>
                        <a:pt x="913" y="36"/>
                      </a:lnTo>
                      <a:lnTo>
                        <a:pt x="921" y="33"/>
                      </a:lnTo>
                      <a:lnTo>
                        <a:pt x="929" y="30"/>
                      </a:lnTo>
                      <a:lnTo>
                        <a:pt x="937" y="28"/>
                      </a:lnTo>
                      <a:lnTo>
                        <a:pt x="945" y="25"/>
                      </a:lnTo>
                      <a:lnTo>
                        <a:pt x="953" y="22"/>
                      </a:lnTo>
                      <a:lnTo>
                        <a:pt x="961" y="19"/>
                      </a:lnTo>
                      <a:lnTo>
                        <a:pt x="969" y="17"/>
                      </a:lnTo>
                      <a:lnTo>
                        <a:pt x="978" y="14"/>
                      </a:lnTo>
                      <a:lnTo>
                        <a:pt x="986" y="11"/>
                      </a:lnTo>
                      <a:lnTo>
                        <a:pt x="994" y="6"/>
                      </a:lnTo>
                      <a:lnTo>
                        <a:pt x="1002" y="3"/>
                      </a:lnTo>
                      <a:lnTo>
                        <a:pt x="1010" y="0"/>
                      </a:lnTo>
                    </a:path>
                  </a:pathLst>
                </a:custGeom>
                <a:noFill/>
                <a:ln w="0">
                  <a:solidFill>
                    <a:srgbClr val="BE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504" name="Freeform 492"/>
                <p:cNvSpPr>
                  <a:spLocks/>
                </p:cNvSpPr>
                <p:nvPr/>
              </p:nvSpPr>
              <p:spPr bwMode="auto">
                <a:xfrm>
                  <a:off x="3712" y="2204"/>
                  <a:ext cx="157" cy="13"/>
                </a:xfrm>
                <a:custGeom>
                  <a:avLst/>
                  <a:gdLst>
                    <a:gd name="T0" fmla="*/ 0 w 157"/>
                    <a:gd name="T1" fmla="*/ 13 h 13"/>
                    <a:gd name="T2" fmla="*/ 8 w 157"/>
                    <a:gd name="T3" fmla="*/ 11 h 13"/>
                    <a:gd name="T4" fmla="*/ 14 w 157"/>
                    <a:gd name="T5" fmla="*/ 11 h 13"/>
                    <a:gd name="T6" fmla="*/ 22 w 157"/>
                    <a:gd name="T7" fmla="*/ 8 h 13"/>
                    <a:gd name="T8" fmla="*/ 30 w 157"/>
                    <a:gd name="T9" fmla="*/ 8 h 13"/>
                    <a:gd name="T10" fmla="*/ 38 w 157"/>
                    <a:gd name="T11" fmla="*/ 5 h 13"/>
                    <a:gd name="T12" fmla="*/ 46 w 157"/>
                    <a:gd name="T13" fmla="*/ 5 h 13"/>
                    <a:gd name="T14" fmla="*/ 54 w 157"/>
                    <a:gd name="T15" fmla="*/ 5 h 13"/>
                    <a:gd name="T16" fmla="*/ 62 w 157"/>
                    <a:gd name="T17" fmla="*/ 5 h 13"/>
                    <a:gd name="T18" fmla="*/ 70 w 157"/>
                    <a:gd name="T19" fmla="*/ 3 h 13"/>
                    <a:gd name="T20" fmla="*/ 79 w 157"/>
                    <a:gd name="T21" fmla="*/ 3 h 13"/>
                    <a:gd name="T22" fmla="*/ 87 w 157"/>
                    <a:gd name="T23" fmla="*/ 3 h 13"/>
                    <a:gd name="T24" fmla="*/ 95 w 157"/>
                    <a:gd name="T25" fmla="*/ 3 h 13"/>
                    <a:gd name="T26" fmla="*/ 103 w 157"/>
                    <a:gd name="T27" fmla="*/ 0 h 13"/>
                    <a:gd name="T28" fmla="*/ 111 w 157"/>
                    <a:gd name="T29" fmla="*/ 0 h 13"/>
                    <a:gd name="T30" fmla="*/ 119 w 157"/>
                    <a:gd name="T31" fmla="*/ 0 h 13"/>
                    <a:gd name="T32" fmla="*/ 127 w 157"/>
                    <a:gd name="T33" fmla="*/ 0 h 13"/>
                    <a:gd name="T34" fmla="*/ 133 w 157"/>
                    <a:gd name="T35" fmla="*/ 0 h 13"/>
                    <a:gd name="T36" fmla="*/ 141 w 157"/>
                    <a:gd name="T37" fmla="*/ 0 h 13"/>
                    <a:gd name="T38" fmla="*/ 149 w 157"/>
                    <a:gd name="T39" fmla="*/ 0 h 13"/>
                    <a:gd name="T40" fmla="*/ 157 w 157"/>
                    <a:gd name="T4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7" h="13">
                      <a:moveTo>
                        <a:pt x="0" y="13"/>
                      </a:moveTo>
                      <a:lnTo>
                        <a:pt x="8" y="11"/>
                      </a:lnTo>
                      <a:lnTo>
                        <a:pt x="14" y="11"/>
                      </a:lnTo>
                      <a:lnTo>
                        <a:pt x="22" y="8"/>
                      </a:lnTo>
                      <a:lnTo>
                        <a:pt x="30" y="8"/>
                      </a:lnTo>
                      <a:lnTo>
                        <a:pt x="38" y="5"/>
                      </a:lnTo>
                      <a:lnTo>
                        <a:pt x="46" y="5"/>
                      </a:lnTo>
                      <a:lnTo>
                        <a:pt x="54" y="5"/>
                      </a:lnTo>
                      <a:lnTo>
                        <a:pt x="62" y="5"/>
                      </a:lnTo>
                      <a:lnTo>
                        <a:pt x="70" y="3"/>
                      </a:lnTo>
                      <a:lnTo>
                        <a:pt x="79" y="3"/>
                      </a:lnTo>
                      <a:lnTo>
                        <a:pt x="87" y="3"/>
                      </a:lnTo>
                      <a:lnTo>
                        <a:pt x="95" y="3"/>
                      </a:lnTo>
                      <a:lnTo>
                        <a:pt x="103" y="0"/>
                      </a:lnTo>
                      <a:lnTo>
                        <a:pt x="111" y="0"/>
                      </a:lnTo>
                      <a:lnTo>
                        <a:pt x="119" y="0"/>
                      </a:lnTo>
                      <a:lnTo>
                        <a:pt x="127" y="0"/>
                      </a:lnTo>
                      <a:lnTo>
                        <a:pt x="133" y="0"/>
                      </a:lnTo>
                      <a:lnTo>
                        <a:pt x="141" y="0"/>
                      </a:lnTo>
                      <a:lnTo>
                        <a:pt x="149" y="0"/>
                      </a:lnTo>
                      <a:lnTo>
                        <a:pt x="157" y="0"/>
                      </a:lnTo>
                    </a:path>
                  </a:pathLst>
                </a:custGeom>
                <a:noFill/>
                <a:ln w="0">
                  <a:solidFill>
                    <a:srgbClr val="BE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</p:grpSp>
          <p:sp>
            <p:nvSpPr>
              <p:cNvPr id="517" name="TextBox 516"/>
              <p:cNvSpPr txBox="1"/>
              <p:nvPr/>
            </p:nvSpPr>
            <p:spPr>
              <a:xfrm>
                <a:off x="1016096" y="2234772"/>
                <a:ext cx="22860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N</a:t>
                </a:r>
              </a:p>
            </p:txBody>
          </p:sp>
          <p:sp>
            <p:nvSpPr>
              <p:cNvPr id="519" name="TextBox 518"/>
              <p:cNvSpPr txBox="1"/>
              <p:nvPr/>
            </p:nvSpPr>
            <p:spPr>
              <a:xfrm>
                <a:off x="997729" y="2904400"/>
                <a:ext cx="391608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Si</a:t>
                </a:r>
              </a:p>
            </p:txBody>
          </p:sp>
          <p:sp>
            <p:nvSpPr>
              <p:cNvPr id="520" name="TextBox 519"/>
              <p:cNvSpPr txBox="1"/>
              <p:nvPr/>
            </p:nvSpPr>
            <p:spPr>
              <a:xfrm>
                <a:off x="1013002" y="3676259"/>
                <a:ext cx="412688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Al</a:t>
                </a:r>
              </a:p>
            </p:txBody>
          </p:sp>
          <p:sp>
            <p:nvSpPr>
              <p:cNvPr id="521" name="TextBox 520"/>
              <p:cNvSpPr txBox="1"/>
              <p:nvPr/>
            </p:nvSpPr>
            <p:spPr>
              <a:xfrm>
                <a:off x="1396629" y="2319180"/>
                <a:ext cx="22860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O</a:t>
                </a:r>
              </a:p>
            </p:txBody>
          </p:sp>
          <p:sp>
            <p:nvSpPr>
              <p:cNvPr id="522" name="TextBox 521"/>
              <p:cNvSpPr txBox="1"/>
              <p:nvPr/>
            </p:nvSpPr>
            <p:spPr>
              <a:xfrm>
                <a:off x="1601136" y="2284761"/>
                <a:ext cx="37038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Zn</a:t>
                </a:r>
              </a:p>
            </p:txBody>
          </p:sp>
          <p:sp>
            <p:nvSpPr>
              <p:cNvPr id="523" name="TextBox 522"/>
              <p:cNvSpPr txBox="1"/>
              <p:nvPr/>
            </p:nvSpPr>
            <p:spPr>
              <a:xfrm>
                <a:off x="3436688" y="2324103"/>
                <a:ext cx="37038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Zn</a:t>
                </a:r>
              </a:p>
            </p:txBody>
          </p:sp>
          <p:sp>
            <p:nvSpPr>
              <p:cNvPr id="524" name="TextBox 523"/>
              <p:cNvSpPr txBox="1"/>
              <p:nvPr/>
            </p:nvSpPr>
            <p:spPr>
              <a:xfrm>
                <a:off x="3494637" y="2637001"/>
                <a:ext cx="22860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O</a:t>
                </a:r>
              </a:p>
            </p:txBody>
          </p:sp>
          <p:sp>
            <p:nvSpPr>
              <p:cNvPr id="525" name="TextBox 524"/>
              <p:cNvSpPr txBox="1"/>
              <p:nvPr/>
            </p:nvSpPr>
            <p:spPr>
              <a:xfrm>
                <a:off x="3531219" y="3858968"/>
                <a:ext cx="429813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Sn</a:t>
                </a:r>
              </a:p>
            </p:txBody>
          </p:sp>
          <p:sp>
            <p:nvSpPr>
              <p:cNvPr id="526" name="TextBox 525"/>
              <p:cNvSpPr txBox="1"/>
              <p:nvPr/>
            </p:nvSpPr>
            <p:spPr>
              <a:xfrm>
                <a:off x="4374902" y="2384286"/>
                <a:ext cx="37038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Ag</a:t>
                </a:r>
              </a:p>
            </p:txBody>
          </p:sp>
          <p:sp>
            <p:nvSpPr>
              <p:cNvPr id="527" name="TextBox 526"/>
              <p:cNvSpPr txBox="1"/>
              <p:nvPr/>
            </p:nvSpPr>
            <p:spPr>
              <a:xfrm>
                <a:off x="2050635" y="1366690"/>
                <a:ext cx="37038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Ag</a:t>
                </a:r>
              </a:p>
            </p:txBody>
          </p:sp>
          <p:cxnSp>
            <p:nvCxnSpPr>
              <p:cNvPr id="529" name="Straight Arrow Connector 528"/>
              <p:cNvCxnSpPr>
                <a:stCxn id="526" idx="2"/>
              </p:cNvCxnSpPr>
              <p:nvPr/>
            </p:nvCxnSpPr>
            <p:spPr bwMode="auto">
              <a:xfrm>
                <a:off x="4560095" y="2638202"/>
                <a:ext cx="0" cy="464148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30" name="TextBox 529"/>
              <p:cNvSpPr txBox="1"/>
              <p:nvPr/>
            </p:nvSpPr>
            <p:spPr>
              <a:xfrm>
                <a:off x="1835573" y="1955891"/>
                <a:ext cx="37038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Ti</a:t>
                </a:r>
                <a:endParaRPr lang="en-US" sz="1600" b="1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cxnSp>
            <p:nvCxnSpPr>
              <p:cNvPr id="532" name="Straight Arrow Connector 531"/>
              <p:cNvCxnSpPr/>
              <p:nvPr/>
            </p:nvCxnSpPr>
            <p:spPr bwMode="auto">
              <a:xfrm>
                <a:off x="2026468" y="2233674"/>
                <a:ext cx="34483" cy="1379582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33" name="TextBox 532"/>
              <p:cNvSpPr txBox="1"/>
              <p:nvPr/>
            </p:nvSpPr>
            <p:spPr>
              <a:xfrm>
                <a:off x="4214090" y="2115567"/>
                <a:ext cx="37038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Ti</a:t>
                </a:r>
                <a:endParaRPr lang="en-US" sz="1600" b="1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cxnSp>
            <p:nvCxnSpPr>
              <p:cNvPr id="534" name="Straight Arrow Connector 533"/>
              <p:cNvCxnSpPr/>
              <p:nvPr/>
            </p:nvCxnSpPr>
            <p:spPr bwMode="auto">
              <a:xfrm>
                <a:off x="4404985" y="2393350"/>
                <a:ext cx="34483" cy="1379582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35" name="TextBox 534"/>
              <p:cNvSpPr txBox="1"/>
              <p:nvPr/>
            </p:nvSpPr>
            <p:spPr>
              <a:xfrm>
                <a:off x="5630254" y="1998947"/>
                <a:ext cx="22860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O</a:t>
                </a:r>
              </a:p>
            </p:txBody>
          </p:sp>
          <p:sp>
            <p:nvSpPr>
              <p:cNvPr id="536" name="TextBox 535"/>
              <p:cNvSpPr txBox="1"/>
              <p:nvPr/>
            </p:nvSpPr>
            <p:spPr>
              <a:xfrm>
                <a:off x="4577444" y="2603562"/>
                <a:ext cx="37038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Zn</a:t>
                </a:r>
              </a:p>
            </p:txBody>
          </p:sp>
          <p:sp>
            <p:nvSpPr>
              <p:cNvPr id="537" name="TextBox 536"/>
              <p:cNvSpPr txBox="1"/>
              <p:nvPr/>
            </p:nvSpPr>
            <p:spPr>
              <a:xfrm>
                <a:off x="4665276" y="3726400"/>
                <a:ext cx="429813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Sn</a:t>
                </a:r>
              </a:p>
            </p:txBody>
          </p:sp>
          <p:sp>
            <p:nvSpPr>
              <p:cNvPr id="538" name="TextBox 537"/>
              <p:cNvSpPr txBox="1"/>
              <p:nvPr/>
            </p:nvSpPr>
            <p:spPr>
              <a:xfrm>
                <a:off x="5544962" y="3244114"/>
                <a:ext cx="391608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Si</a:t>
                </a:r>
              </a:p>
            </p:txBody>
          </p:sp>
          <p:sp>
            <p:nvSpPr>
              <p:cNvPr id="539" name="TextBox 538"/>
              <p:cNvSpPr txBox="1"/>
              <p:nvPr/>
            </p:nvSpPr>
            <p:spPr>
              <a:xfrm>
                <a:off x="228600" y="3821530"/>
                <a:ext cx="26904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</a:t>
                </a:r>
              </a:p>
            </p:txBody>
          </p:sp>
          <p:cxnSp>
            <p:nvCxnSpPr>
              <p:cNvPr id="541" name="Straight Arrow Connector 540"/>
              <p:cNvCxnSpPr/>
              <p:nvPr/>
            </p:nvCxnSpPr>
            <p:spPr bwMode="auto">
              <a:xfrm>
                <a:off x="482659" y="3967525"/>
                <a:ext cx="492329" cy="124881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42" name="TextBox 541"/>
              <p:cNvSpPr txBox="1"/>
              <p:nvPr/>
            </p:nvSpPr>
            <p:spPr>
              <a:xfrm>
                <a:off x="1562518" y="3870505"/>
                <a:ext cx="429813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Sn</a:t>
                </a:r>
              </a:p>
            </p:txBody>
          </p:sp>
          <p:sp>
            <p:nvSpPr>
              <p:cNvPr id="543" name="TextBox 542"/>
              <p:cNvSpPr txBox="1"/>
              <p:nvPr/>
            </p:nvSpPr>
            <p:spPr>
              <a:xfrm>
                <a:off x="1012240" y="3919111"/>
                <a:ext cx="22860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O</a:t>
                </a:r>
              </a:p>
            </p:txBody>
          </p:sp>
          <p:sp>
            <p:nvSpPr>
              <p:cNvPr id="547" name="TextBox 546"/>
              <p:cNvSpPr txBox="1"/>
              <p:nvPr/>
            </p:nvSpPr>
            <p:spPr>
              <a:xfrm>
                <a:off x="5133051" y="3837129"/>
                <a:ext cx="412688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Al</a:t>
                </a:r>
              </a:p>
            </p:txBody>
          </p:sp>
          <p:sp>
            <p:nvSpPr>
              <p:cNvPr id="548" name="TextBox 547"/>
              <p:cNvSpPr txBox="1"/>
              <p:nvPr/>
            </p:nvSpPr>
            <p:spPr>
              <a:xfrm>
                <a:off x="5877056" y="3990656"/>
                <a:ext cx="391608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Mg</a:t>
                </a:r>
              </a:p>
            </p:txBody>
          </p:sp>
          <p:sp>
            <p:nvSpPr>
              <p:cNvPr id="549" name="TextBox 548"/>
              <p:cNvSpPr txBox="1"/>
              <p:nvPr/>
            </p:nvSpPr>
            <p:spPr>
              <a:xfrm>
                <a:off x="5872253" y="3873381"/>
                <a:ext cx="391608" cy="253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Ca</a:t>
                </a:r>
              </a:p>
            </p:txBody>
          </p:sp>
          <p:sp>
            <p:nvSpPr>
              <p:cNvPr id="550" name="TextBox 549"/>
              <p:cNvSpPr txBox="1"/>
              <p:nvPr/>
            </p:nvSpPr>
            <p:spPr>
              <a:xfrm>
                <a:off x="5877056" y="3749045"/>
                <a:ext cx="391608" cy="253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Na</a:t>
                </a: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5246559" y="1945069"/>
              <a:ext cx="3775393" cy="4205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>
                  <a:latin typeface="+mj-lt"/>
                </a:rPr>
                <a:t>~200 nm total film thickness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22217" y="814656"/>
            <a:ext cx="6178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Complex structures microns thick can be analyzed </a:t>
            </a:r>
            <a:endParaRPr lang="en-US" dirty="0"/>
          </a:p>
        </p:txBody>
      </p:sp>
      <p:grpSp>
        <p:nvGrpSpPr>
          <p:cNvPr id="134" name="Group 133"/>
          <p:cNvGrpSpPr/>
          <p:nvPr/>
        </p:nvGrpSpPr>
        <p:grpSpPr>
          <a:xfrm>
            <a:off x="0" y="6544320"/>
            <a:ext cx="3080350" cy="313680"/>
            <a:chOff x="1" y="1"/>
            <a:chExt cx="3080350" cy="313680"/>
          </a:xfrm>
        </p:grpSpPr>
        <p:sp>
          <p:nvSpPr>
            <p:cNvPr id="135" name="Text Box 6"/>
            <p:cNvSpPr txBox="1">
              <a:spLocks noChangeArrowheads="1"/>
            </p:cNvSpPr>
            <p:nvPr/>
          </p:nvSpPr>
          <p:spPr bwMode="auto">
            <a:xfrm>
              <a:off x="323721" y="1"/>
              <a:ext cx="2756630" cy="30777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Helvetica" charset="0"/>
                </a:rPr>
                <a:t>UW- Madison Geoscience  777</a:t>
              </a:r>
            </a:p>
          </p:txBody>
        </p:sp>
        <p:pic>
          <p:nvPicPr>
            <p:cNvPr id="136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325298" cy="313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2772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760" y="578892"/>
            <a:ext cx="6294453" cy="933696"/>
          </a:xfrm>
        </p:spPr>
        <p:txBody>
          <a:bodyPr/>
          <a:lstStyle/>
          <a:p>
            <a:r>
              <a:rPr lang="en-US" dirty="0" smtClean="0"/>
              <a:t>Sputter Depth Profiling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884" y="1604962"/>
            <a:ext cx="6656026" cy="4195481"/>
          </a:xfrm>
        </p:spPr>
        <p:txBody>
          <a:bodyPr/>
          <a:lstStyle/>
          <a:p>
            <a:r>
              <a:rPr lang="en-US" dirty="0" smtClean="0"/>
              <a:t>Fe</a:t>
            </a:r>
            <a:r>
              <a:rPr lang="en-US" baseline="-25000" dirty="0" smtClean="0"/>
              <a:t>7</a:t>
            </a:r>
            <a:r>
              <a:rPr lang="en-US" dirty="0" smtClean="0"/>
              <a:t>S</a:t>
            </a:r>
            <a:r>
              <a:rPr lang="en-US" baseline="-25000" dirty="0" smtClean="0"/>
              <a:t>8 </a:t>
            </a:r>
            <a:r>
              <a:rPr lang="en-US" dirty="0" smtClean="0"/>
              <a:t> Sample proposed to have thin layer of surface oxide Fe(III)-</a:t>
            </a:r>
            <a:r>
              <a:rPr lang="en-US" dirty="0" err="1" smtClean="0"/>
              <a:t>Oxyhydroxide</a:t>
            </a:r>
            <a:endParaRPr lang="en-US" dirty="0" smtClean="0"/>
          </a:p>
          <a:p>
            <a:r>
              <a:rPr lang="en-US" dirty="0" smtClean="0"/>
              <a:t>Depth profile shows an intermediate Fe</a:t>
            </a:r>
            <a:r>
              <a:rPr lang="en-US" baseline="-25000" dirty="0" smtClean="0"/>
              <a:t>2</a:t>
            </a:r>
            <a:r>
              <a:rPr lang="en-US" dirty="0" smtClean="0"/>
              <a:t>S</a:t>
            </a:r>
            <a:r>
              <a:rPr lang="en-US" baseline="-25000" dirty="0" smtClean="0"/>
              <a:t>3 </a:t>
            </a:r>
            <a:r>
              <a:rPr lang="en-US" dirty="0" smtClean="0"/>
              <a:t>Layer ~5 monolayers thick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76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0812" y="1616009"/>
            <a:ext cx="4025340" cy="15451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5" y="3294082"/>
            <a:ext cx="4411974" cy="31766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7641" y="3294082"/>
            <a:ext cx="4177288" cy="31395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1008" y="3302936"/>
            <a:ext cx="4106364" cy="316776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" y="1"/>
            <a:ext cx="3080350" cy="313680"/>
            <a:chOff x="1" y="1"/>
            <a:chExt cx="3080350" cy="313680"/>
          </a:xfrm>
        </p:grpSpPr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323721" y="1"/>
              <a:ext cx="2756630" cy="30777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Helvetica" charset="0"/>
                </a:rPr>
                <a:t>UW- Madison Geoscience  777</a:t>
              </a:r>
            </a:p>
          </p:txBody>
        </p:sp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325298" cy="313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27407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499" y="603546"/>
            <a:ext cx="11032308" cy="1045916"/>
          </a:xfrm>
        </p:spPr>
        <p:txBody>
          <a:bodyPr/>
          <a:lstStyle/>
          <a:p>
            <a:r>
              <a:rPr lang="en-US" sz="3200" dirty="0" smtClean="0"/>
              <a:t>Sputter depth profiling has a problem!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77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208" y="1341645"/>
            <a:ext cx="5366431" cy="4428207"/>
          </a:xfrm>
          <a:prstGeom prst="rect">
            <a:avLst/>
          </a:prstGeom>
        </p:spPr>
      </p:pic>
      <p:sp>
        <p:nvSpPr>
          <p:cNvPr id="8" name="Content Placeholder 7"/>
          <p:cNvSpPr txBox="1">
            <a:spLocks/>
          </p:cNvSpPr>
          <p:nvPr/>
        </p:nvSpPr>
        <p:spPr>
          <a:xfrm>
            <a:off x="425973" y="1332411"/>
            <a:ext cx="4616552" cy="552558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Energetic ion bombardment tends to change the sample chemistry and stoichiometry</a:t>
            </a:r>
          </a:p>
          <a:p>
            <a:r>
              <a:rPr lang="en-US" dirty="0" smtClean="0"/>
              <a:t>Reducing environment: will reduce </a:t>
            </a:r>
            <a:r>
              <a:rPr lang="en-US" dirty="0"/>
              <a:t>most inorganic oxides </a:t>
            </a:r>
            <a:r>
              <a:rPr lang="en-US" dirty="0" smtClean="0"/>
              <a:t>significantly, </a:t>
            </a:r>
          </a:p>
          <a:p>
            <a:r>
              <a:rPr lang="en-US" dirty="0" smtClean="0"/>
              <a:t>Preferential sputtering will  </a:t>
            </a:r>
            <a:r>
              <a:rPr lang="en-US" dirty="0"/>
              <a:t>change measured elemental ratios.</a:t>
            </a:r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" y="1"/>
            <a:ext cx="3080350" cy="313680"/>
            <a:chOff x="1" y="1"/>
            <a:chExt cx="3080350" cy="313680"/>
          </a:xfrm>
        </p:grpSpPr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323721" y="1"/>
              <a:ext cx="2756630" cy="30777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Helvetica" charset="0"/>
                </a:rPr>
                <a:t>UW- Madison Geoscience  777</a:t>
              </a:r>
            </a:p>
          </p:txBody>
        </p:sp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325298" cy="313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35945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356939" y="635419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FC42E8-2A6F-448D-8B07-D6600F5771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78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3" name="Text Box 3"/>
          <p:cNvSpPr txBox="1">
            <a:spLocks noChangeArrowheads="1"/>
          </p:cNvSpPr>
          <p:nvPr/>
        </p:nvSpPr>
        <p:spPr bwMode="auto">
          <a:xfrm>
            <a:off x="1368997" y="231461"/>
            <a:ext cx="9689528" cy="66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19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019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19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19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19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733" dirty="0" smtClean="0"/>
              <a:t>Sputter depth profiling:</a:t>
            </a:r>
            <a:endParaRPr lang="en-US" sz="3733" dirty="0"/>
          </a:p>
        </p:txBody>
      </p:sp>
      <p:sp>
        <p:nvSpPr>
          <p:cNvPr id="197" name="Rectangle 45"/>
          <p:cNvSpPr>
            <a:spLocks noChangeArrowheads="1"/>
          </p:cNvSpPr>
          <p:nvPr/>
        </p:nvSpPr>
        <p:spPr bwMode="auto">
          <a:xfrm>
            <a:off x="11385551" y="5373239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1358866"/>
            <a:r>
              <a:rPr lang="en-US" sz="1600" dirty="0">
                <a:solidFill>
                  <a:srgbClr val="000000"/>
                </a:solidFill>
              </a:rPr>
              <a:t>20</a:t>
            </a:r>
            <a:endParaRPr lang="en-US" sz="1600" dirty="0"/>
          </a:p>
        </p:txBody>
      </p:sp>
      <p:sp>
        <p:nvSpPr>
          <p:cNvPr id="225" name="Rectangle 78"/>
          <p:cNvSpPr>
            <a:spLocks noChangeArrowheads="1"/>
          </p:cNvSpPr>
          <p:nvPr/>
        </p:nvSpPr>
        <p:spPr bwMode="auto">
          <a:xfrm>
            <a:off x="6595534" y="761022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1358866"/>
            <a:r>
              <a:rPr lang="en-US" sz="1600" dirty="0" smtClean="0">
                <a:solidFill>
                  <a:srgbClr val="000000"/>
                </a:solidFill>
              </a:rPr>
              <a:t>10</a:t>
            </a:r>
            <a:endParaRPr lang="en-US" sz="1600" dirty="0"/>
          </a:p>
        </p:txBody>
      </p:sp>
      <p:sp>
        <p:nvSpPr>
          <p:cNvPr id="239" name="Text Box 92"/>
          <p:cNvSpPr txBox="1">
            <a:spLocks noChangeArrowheads="1"/>
          </p:cNvSpPr>
          <p:nvPr/>
        </p:nvSpPr>
        <p:spPr bwMode="auto">
          <a:xfrm>
            <a:off x="3497792" y="6507681"/>
            <a:ext cx="542713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019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019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19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19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19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dirty="0"/>
              <a:t>Sample provided by Dr. Chris </a:t>
            </a:r>
            <a:r>
              <a:rPr lang="en-US" sz="1600" dirty="0" err="1"/>
              <a:t>Szakal</a:t>
            </a:r>
            <a:r>
              <a:rPr lang="en-US" sz="1600" dirty="0"/>
              <a:t> of NIST</a:t>
            </a:r>
          </a:p>
        </p:txBody>
      </p:sp>
      <p:sp>
        <p:nvSpPr>
          <p:cNvPr id="240" name="Rectangle 97"/>
          <p:cNvSpPr>
            <a:spLocks noChangeArrowheads="1"/>
          </p:cNvSpPr>
          <p:nvPr/>
        </p:nvSpPr>
        <p:spPr bwMode="auto">
          <a:xfrm>
            <a:off x="6883400" y="1156043"/>
            <a:ext cx="4502151" cy="4502151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41" name="Line 98"/>
          <p:cNvSpPr>
            <a:spLocks noChangeShapeType="1"/>
          </p:cNvSpPr>
          <p:nvPr/>
        </p:nvSpPr>
        <p:spPr bwMode="auto">
          <a:xfrm>
            <a:off x="6883400" y="1156042"/>
            <a:ext cx="450215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2" name="Freeform 99"/>
          <p:cNvSpPr>
            <a:spLocks/>
          </p:cNvSpPr>
          <p:nvPr/>
        </p:nvSpPr>
        <p:spPr bwMode="auto">
          <a:xfrm>
            <a:off x="6883400" y="1156043"/>
            <a:ext cx="4502151" cy="4502151"/>
          </a:xfrm>
          <a:custGeom>
            <a:avLst/>
            <a:gdLst>
              <a:gd name="T0" fmla="*/ 0 w 458"/>
              <a:gd name="T1" fmla="*/ 4594873 h 458"/>
              <a:gd name="T2" fmla="*/ 4594873 w 458"/>
              <a:gd name="T3" fmla="*/ 4594873 h 458"/>
              <a:gd name="T4" fmla="*/ 4594873 w 458"/>
              <a:gd name="T5" fmla="*/ 0 h 45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58" h="458">
                <a:moveTo>
                  <a:pt x="0" y="458"/>
                </a:moveTo>
                <a:lnTo>
                  <a:pt x="458" y="458"/>
                </a:lnTo>
                <a:lnTo>
                  <a:pt x="458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3" name="Line 100"/>
          <p:cNvSpPr>
            <a:spLocks noChangeShapeType="1"/>
          </p:cNvSpPr>
          <p:nvPr/>
        </p:nvSpPr>
        <p:spPr bwMode="auto">
          <a:xfrm flipV="1">
            <a:off x="6883400" y="1156043"/>
            <a:ext cx="0" cy="450215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4" name="Line 101"/>
          <p:cNvSpPr>
            <a:spLocks noChangeShapeType="1"/>
          </p:cNvSpPr>
          <p:nvPr/>
        </p:nvSpPr>
        <p:spPr bwMode="auto">
          <a:xfrm>
            <a:off x="6883400" y="5658193"/>
            <a:ext cx="450215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5" name="Line 102"/>
          <p:cNvSpPr>
            <a:spLocks noChangeShapeType="1"/>
          </p:cNvSpPr>
          <p:nvPr/>
        </p:nvSpPr>
        <p:spPr bwMode="auto">
          <a:xfrm flipV="1">
            <a:off x="6883400" y="1156043"/>
            <a:ext cx="0" cy="450215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6" name="Line 103"/>
          <p:cNvSpPr>
            <a:spLocks noChangeShapeType="1"/>
          </p:cNvSpPr>
          <p:nvPr/>
        </p:nvSpPr>
        <p:spPr bwMode="auto">
          <a:xfrm flipV="1">
            <a:off x="6883400" y="5609510"/>
            <a:ext cx="0" cy="4868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7" name="Line 104"/>
          <p:cNvSpPr>
            <a:spLocks noChangeShapeType="1"/>
          </p:cNvSpPr>
          <p:nvPr/>
        </p:nvSpPr>
        <p:spPr bwMode="auto">
          <a:xfrm>
            <a:off x="6883400" y="1156043"/>
            <a:ext cx="0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8" name="Rectangle 105"/>
          <p:cNvSpPr>
            <a:spLocks noChangeArrowheads="1"/>
          </p:cNvSpPr>
          <p:nvPr/>
        </p:nvSpPr>
        <p:spPr bwMode="auto">
          <a:xfrm>
            <a:off x="6815666" y="5687827"/>
            <a:ext cx="11381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1358866"/>
            <a:r>
              <a:rPr lang="en-US" sz="1600">
                <a:solidFill>
                  <a:srgbClr val="000000"/>
                </a:solidFill>
              </a:rPr>
              <a:t>0</a:t>
            </a:r>
            <a:endParaRPr lang="en-US" sz="1600"/>
          </a:p>
        </p:txBody>
      </p:sp>
      <p:sp>
        <p:nvSpPr>
          <p:cNvPr id="249" name="Line 106"/>
          <p:cNvSpPr>
            <a:spLocks noChangeShapeType="1"/>
          </p:cNvSpPr>
          <p:nvPr/>
        </p:nvSpPr>
        <p:spPr bwMode="auto">
          <a:xfrm flipV="1">
            <a:off x="7857066" y="5609510"/>
            <a:ext cx="0" cy="4868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0" name="Line 107"/>
          <p:cNvSpPr>
            <a:spLocks noChangeShapeType="1"/>
          </p:cNvSpPr>
          <p:nvPr/>
        </p:nvSpPr>
        <p:spPr bwMode="auto">
          <a:xfrm>
            <a:off x="7857066" y="1156043"/>
            <a:ext cx="0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1" name="Rectangle 108"/>
          <p:cNvSpPr>
            <a:spLocks noChangeArrowheads="1"/>
          </p:cNvSpPr>
          <p:nvPr/>
        </p:nvSpPr>
        <p:spPr bwMode="auto">
          <a:xfrm>
            <a:off x="7749117" y="5687827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1358866"/>
            <a:r>
              <a:rPr lang="en-US" sz="1600">
                <a:solidFill>
                  <a:srgbClr val="000000"/>
                </a:solidFill>
              </a:rPr>
              <a:t>50</a:t>
            </a:r>
            <a:endParaRPr lang="en-US" sz="1600"/>
          </a:p>
        </p:txBody>
      </p:sp>
      <p:sp>
        <p:nvSpPr>
          <p:cNvPr id="252" name="Line 109"/>
          <p:cNvSpPr>
            <a:spLocks noChangeShapeType="1"/>
          </p:cNvSpPr>
          <p:nvPr/>
        </p:nvSpPr>
        <p:spPr bwMode="auto">
          <a:xfrm flipV="1">
            <a:off x="8839200" y="5609510"/>
            <a:ext cx="0" cy="4868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3" name="Line 110"/>
          <p:cNvSpPr>
            <a:spLocks noChangeShapeType="1"/>
          </p:cNvSpPr>
          <p:nvPr/>
        </p:nvSpPr>
        <p:spPr bwMode="auto">
          <a:xfrm>
            <a:off x="8839200" y="1156043"/>
            <a:ext cx="0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4" name="Rectangle 111"/>
          <p:cNvSpPr>
            <a:spLocks noChangeArrowheads="1"/>
          </p:cNvSpPr>
          <p:nvPr/>
        </p:nvSpPr>
        <p:spPr bwMode="auto">
          <a:xfrm>
            <a:off x="8703733" y="5687827"/>
            <a:ext cx="34144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1358866"/>
            <a:r>
              <a:rPr lang="en-US" sz="1600">
                <a:solidFill>
                  <a:srgbClr val="000000"/>
                </a:solidFill>
              </a:rPr>
              <a:t>100</a:t>
            </a:r>
            <a:endParaRPr lang="en-US" sz="1600"/>
          </a:p>
        </p:txBody>
      </p:sp>
      <p:sp>
        <p:nvSpPr>
          <p:cNvPr id="255" name="Line 112"/>
          <p:cNvSpPr>
            <a:spLocks noChangeShapeType="1"/>
          </p:cNvSpPr>
          <p:nvPr/>
        </p:nvSpPr>
        <p:spPr bwMode="auto">
          <a:xfrm flipV="1">
            <a:off x="9812868" y="5609510"/>
            <a:ext cx="0" cy="4868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6" name="Line 113"/>
          <p:cNvSpPr>
            <a:spLocks noChangeShapeType="1"/>
          </p:cNvSpPr>
          <p:nvPr/>
        </p:nvSpPr>
        <p:spPr bwMode="auto">
          <a:xfrm>
            <a:off x="9812868" y="1156043"/>
            <a:ext cx="0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7" name="Rectangle 114"/>
          <p:cNvSpPr>
            <a:spLocks noChangeArrowheads="1"/>
          </p:cNvSpPr>
          <p:nvPr/>
        </p:nvSpPr>
        <p:spPr bwMode="auto">
          <a:xfrm>
            <a:off x="9675284" y="5687827"/>
            <a:ext cx="34144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1358866"/>
            <a:r>
              <a:rPr lang="en-US" sz="1600">
                <a:solidFill>
                  <a:srgbClr val="000000"/>
                </a:solidFill>
              </a:rPr>
              <a:t>150</a:t>
            </a:r>
            <a:endParaRPr lang="en-US" sz="1600"/>
          </a:p>
        </p:txBody>
      </p:sp>
      <p:sp>
        <p:nvSpPr>
          <p:cNvPr id="258" name="Line 115"/>
          <p:cNvSpPr>
            <a:spLocks noChangeShapeType="1"/>
          </p:cNvSpPr>
          <p:nvPr/>
        </p:nvSpPr>
        <p:spPr bwMode="auto">
          <a:xfrm flipV="1">
            <a:off x="10795001" y="5609510"/>
            <a:ext cx="0" cy="4868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9" name="Line 116"/>
          <p:cNvSpPr>
            <a:spLocks noChangeShapeType="1"/>
          </p:cNvSpPr>
          <p:nvPr/>
        </p:nvSpPr>
        <p:spPr bwMode="auto">
          <a:xfrm>
            <a:off x="10795001" y="1156043"/>
            <a:ext cx="0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0" name="Rectangle 117"/>
          <p:cNvSpPr>
            <a:spLocks noChangeArrowheads="1"/>
          </p:cNvSpPr>
          <p:nvPr/>
        </p:nvSpPr>
        <p:spPr bwMode="auto">
          <a:xfrm>
            <a:off x="10659535" y="5687827"/>
            <a:ext cx="34144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1358866"/>
            <a:r>
              <a:rPr lang="en-US" sz="1600">
                <a:solidFill>
                  <a:srgbClr val="000000"/>
                </a:solidFill>
              </a:rPr>
              <a:t>200</a:t>
            </a:r>
            <a:endParaRPr lang="en-US" sz="1600"/>
          </a:p>
        </p:txBody>
      </p:sp>
      <p:sp>
        <p:nvSpPr>
          <p:cNvPr id="261" name="Line 118"/>
          <p:cNvSpPr>
            <a:spLocks noChangeShapeType="1"/>
          </p:cNvSpPr>
          <p:nvPr/>
        </p:nvSpPr>
        <p:spPr bwMode="auto">
          <a:xfrm>
            <a:off x="6883401" y="5658193"/>
            <a:ext cx="40217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2" name="Line 119"/>
          <p:cNvSpPr>
            <a:spLocks noChangeShapeType="1"/>
          </p:cNvSpPr>
          <p:nvPr/>
        </p:nvSpPr>
        <p:spPr bwMode="auto">
          <a:xfrm flipH="1">
            <a:off x="11336868" y="5658193"/>
            <a:ext cx="48684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3" name="Rectangle 120"/>
          <p:cNvSpPr>
            <a:spLocks noChangeArrowheads="1"/>
          </p:cNvSpPr>
          <p:nvPr/>
        </p:nvSpPr>
        <p:spPr bwMode="auto">
          <a:xfrm>
            <a:off x="6711950" y="5579876"/>
            <a:ext cx="11381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1358866"/>
            <a:r>
              <a:rPr lang="en-US" sz="1600">
                <a:solidFill>
                  <a:srgbClr val="000000"/>
                </a:solidFill>
              </a:rPr>
              <a:t>0</a:t>
            </a:r>
            <a:endParaRPr lang="en-US" sz="1600"/>
          </a:p>
        </p:txBody>
      </p:sp>
      <p:sp>
        <p:nvSpPr>
          <p:cNvPr id="264" name="Line 121"/>
          <p:cNvSpPr>
            <a:spLocks noChangeShapeType="1"/>
          </p:cNvSpPr>
          <p:nvPr/>
        </p:nvSpPr>
        <p:spPr bwMode="auto">
          <a:xfrm>
            <a:off x="6883401" y="5205226"/>
            <a:ext cx="40217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5" name="Line 122"/>
          <p:cNvSpPr>
            <a:spLocks noChangeShapeType="1"/>
          </p:cNvSpPr>
          <p:nvPr/>
        </p:nvSpPr>
        <p:spPr bwMode="auto">
          <a:xfrm flipH="1">
            <a:off x="11336868" y="5205226"/>
            <a:ext cx="48684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6" name="Line 124"/>
          <p:cNvSpPr>
            <a:spLocks noChangeShapeType="1"/>
          </p:cNvSpPr>
          <p:nvPr/>
        </p:nvSpPr>
        <p:spPr bwMode="auto">
          <a:xfrm>
            <a:off x="6883401" y="4754376"/>
            <a:ext cx="40217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7" name="Line 125"/>
          <p:cNvSpPr>
            <a:spLocks noChangeShapeType="1"/>
          </p:cNvSpPr>
          <p:nvPr/>
        </p:nvSpPr>
        <p:spPr bwMode="auto">
          <a:xfrm flipH="1">
            <a:off x="11336868" y="4754376"/>
            <a:ext cx="48684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8" name="Rectangle 126"/>
          <p:cNvSpPr>
            <a:spLocks noChangeArrowheads="1"/>
          </p:cNvSpPr>
          <p:nvPr/>
        </p:nvSpPr>
        <p:spPr bwMode="auto">
          <a:xfrm>
            <a:off x="6629400" y="4673943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1358866"/>
            <a:r>
              <a:rPr lang="en-US" sz="1600">
                <a:solidFill>
                  <a:srgbClr val="000000"/>
                </a:solidFill>
              </a:rPr>
              <a:t>20</a:t>
            </a:r>
            <a:endParaRPr lang="en-US" sz="1600"/>
          </a:p>
        </p:txBody>
      </p:sp>
      <p:sp>
        <p:nvSpPr>
          <p:cNvPr id="269" name="Line 127"/>
          <p:cNvSpPr>
            <a:spLocks noChangeShapeType="1"/>
          </p:cNvSpPr>
          <p:nvPr/>
        </p:nvSpPr>
        <p:spPr bwMode="auto">
          <a:xfrm>
            <a:off x="6883401" y="4301409"/>
            <a:ext cx="40217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0" name="Line 128"/>
          <p:cNvSpPr>
            <a:spLocks noChangeShapeType="1"/>
          </p:cNvSpPr>
          <p:nvPr/>
        </p:nvSpPr>
        <p:spPr bwMode="auto">
          <a:xfrm flipH="1">
            <a:off x="11336868" y="4301409"/>
            <a:ext cx="48684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1" name="Line 130"/>
          <p:cNvSpPr>
            <a:spLocks noChangeShapeType="1"/>
          </p:cNvSpPr>
          <p:nvPr/>
        </p:nvSpPr>
        <p:spPr bwMode="auto">
          <a:xfrm>
            <a:off x="6883401" y="3848442"/>
            <a:ext cx="40217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2" name="Line 131"/>
          <p:cNvSpPr>
            <a:spLocks noChangeShapeType="1"/>
          </p:cNvSpPr>
          <p:nvPr/>
        </p:nvSpPr>
        <p:spPr bwMode="auto">
          <a:xfrm flipH="1">
            <a:off x="11336868" y="3848442"/>
            <a:ext cx="48684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3" name="Rectangle 132"/>
          <p:cNvSpPr>
            <a:spLocks noChangeArrowheads="1"/>
          </p:cNvSpPr>
          <p:nvPr/>
        </p:nvSpPr>
        <p:spPr bwMode="auto">
          <a:xfrm>
            <a:off x="6629400" y="3770127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1358866"/>
            <a:r>
              <a:rPr lang="en-US" sz="1600">
                <a:solidFill>
                  <a:srgbClr val="000000"/>
                </a:solidFill>
              </a:rPr>
              <a:t>40</a:t>
            </a:r>
            <a:endParaRPr lang="en-US" sz="1600"/>
          </a:p>
        </p:txBody>
      </p:sp>
      <p:sp>
        <p:nvSpPr>
          <p:cNvPr id="274" name="Line 133"/>
          <p:cNvSpPr>
            <a:spLocks noChangeShapeType="1"/>
          </p:cNvSpPr>
          <p:nvPr/>
        </p:nvSpPr>
        <p:spPr bwMode="auto">
          <a:xfrm>
            <a:off x="6883401" y="3406060"/>
            <a:ext cx="40217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5" name="Line 134"/>
          <p:cNvSpPr>
            <a:spLocks noChangeShapeType="1"/>
          </p:cNvSpPr>
          <p:nvPr/>
        </p:nvSpPr>
        <p:spPr bwMode="auto">
          <a:xfrm flipH="1">
            <a:off x="11336868" y="3406060"/>
            <a:ext cx="48684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6" name="Line 136"/>
          <p:cNvSpPr>
            <a:spLocks noChangeShapeType="1"/>
          </p:cNvSpPr>
          <p:nvPr/>
        </p:nvSpPr>
        <p:spPr bwMode="auto">
          <a:xfrm>
            <a:off x="6883401" y="2955209"/>
            <a:ext cx="40217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7" name="Line 137"/>
          <p:cNvSpPr>
            <a:spLocks noChangeShapeType="1"/>
          </p:cNvSpPr>
          <p:nvPr/>
        </p:nvSpPr>
        <p:spPr bwMode="auto">
          <a:xfrm flipH="1">
            <a:off x="11336868" y="2955209"/>
            <a:ext cx="48684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8" name="Rectangle 138"/>
          <p:cNvSpPr>
            <a:spLocks noChangeArrowheads="1"/>
          </p:cNvSpPr>
          <p:nvPr/>
        </p:nvSpPr>
        <p:spPr bwMode="auto">
          <a:xfrm>
            <a:off x="6629400" y="2874776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1358866"/>
            <a:r>
              <a:rPr lang="en-US" sz="1600">
                <a:solidFill>
                  <a:srgbClr val="000000"/>
                </a:solidFill>
              </a:rPr>
              <a:t>60</a:t>
            </a:r>
            <a:endParaRPr lang="en-US" sz="1600"/>
          </a:p>
        </p:txBody>
      </p:sp>
      <p:sp>
        <p:nvSpPr>
          <p:cNvPr id="279" name="Line 139"/>
          <p:cNvSpPr>
            <a:spLocks noChangeShapeType="1"/>
          </p:cNvSpPr>
          <p:nvPr/>
        </p:nvSpPr>
        <p:spPr bwMode="auto">
          <a:xfrm>
            <a:off x="6883401" y="2502242"/>
            <a:ext cx="40217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0" name="Line 140"/>
          <p:cNvSpPr>
            <a:spLocks noChangeShapeType="1"/>
          </p:cNvSpPr>
          <p:nvPr/>
        </p:nvSpPr>
        <p:spPr bwMode="auto">
          <a:xfrm flipH="1">
            <a:off x="11336868" y="2502242"/>
            <a:ext cx="48684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1" name="Line 142"/>
          <p:cNvSpPr>
            <a:spLocks noChangeShapeType="1"/>
          </p:cNvSpPr>
          <p:nvPr/>
        </p:nvSpPr>
        <p:spPr bwMode="auto">
          <a:xfrm>
            <a:off x="6883401" y="2049276"/>
            <a:ext cx="40217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2" name="Line 143"/>
          <p:cNvSpPr>
            <a:spLocks noChangeShapeType="1"/>
          </p:cNvSpPr>
          <p:nvPr/>
        </p:nvSpPr>
        <p:spPr bwMode="auto">
          <a:xfrm flipH="1">
            <a:off x="11336868" y="2049276"/>
            <a:ext cx="48684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3" name="Rectangle 144"/>
          <p:cNvSpPr>
            <a:spLocks noChangeArrowheads="1"/>
          </p:cNvSpPr>
          <p:nvPr/>
        </p:nvSpPr>
        <p:spPr bwMode="auto">
          <a:xfrm>
            <a:off x="6629400" y="1970960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1358866"/>
            <a:r>
              <a:rPr lang="en-US" sz="1600">
                <a:solidFill>
                  <a:srgbClr val="000000"/>
                </a:solidFill>
              </a:rPr>
              <a:t>80</a:t>
            </a:r>
            <a:endParaRPr lang="en-US" sz="1600"/>
          </a:p>
        </p:txBody>
      </p:sp>
      <p:sp>
        <p:nvSpPr>
          <p:cNvPr id="284" name="Line 145"/>
          <p:cNvSpPr>
            <a:spLocks noChangeShapeType="1"/>
          </p:cNvSpPr>
          <p:nvPr/>
        </p:nvSpPr>
        <p:spPr bwMode="auto">
          <a:xfrm>
            <a:off x="6883401" y="1598426"/>
            <a:ext cx="40217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5" name="Line 146"/>
          <p:cNvSpPr>
            <a:spLocks noChangeShapeType="1"/>
          </p:cNvSpPr>
          <p:nvPr/>
        </p:nvSpPr>
        <p:spPr bwMode="auto">
          <a:xfrm flipH="1">
            <a:off x="11336868" y="1598426"/>
            <a:ext cx="48684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6" name="Line 148"/>
          <p:cNvSpPr>
            <a:spLocks noChangeShapeType="1"/>
          </p:cNvSpPr>
          <p:nvPr/>
        </p:nvSpPr>
        <p:spPr bwMode="auto">
          <a:xfrm>
            <a:off x="6883401" y="1156042"/>
            <a:ext cx="40217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7" name="Line 149"/>
          <p:cNvSpPr>
            <a:spLocks noChangeShapeType="1"/>
          </p:cNvSpPr>
          <p:nvPr/>
        </p:nvSpPr>
        <p:spPr bwMode="auto">
          <a:xfrm flipH="1">
            <a:off x="11336868" y="1156042"/>
            <a:ext cx="48684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9" name="Line 151"/>
          <p:cNvSpPr>
            <a:spLocks noChangeShapeType="1"/>
          </p:cNvSpPr>
          <p:nvPr/>
        </p:nvSpPr>
        <p:spPr bwMode="auto">
          <a:xfrm>
            <a:off x="6883400" y="1156042"/>
            <a:ext cx="450215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0" name="Freeform 152"/>
          <p:cNvSpPr>
            <a:spLocks/>
          </p:cNvSpPr>
          <p:nvPr/>
        </p:nvSpPr>
        <p:spPr bwMode="auto">
          <a:xfrm>
            <a:off x="6883400" y="1156043"/>
            <a:ext cx="4502151" cy="4502151"/>
          </a:xfrm>
          <a:custGeom>
            <a:avLst/>
            <a:gdLst>
              <a:gd name="T0" fmla="*/ 0 w 458"/>
              <a:gd name="T1" fmla="*/ 4594873 h 458"/>
              <a:gd name="T2" fmla="*/ 4594873 w 458"/>
              <a:gd name="T3" fmla="*/ 4594873 h 458"/>
              <a:gd name="T4" fmla="*/ 4594873 w 458"/>
              <a:gd name="T5" fmla="*/ 0 h 45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58" h="458">
                <a:moveTo>
                  <a:pt x="0" y="458"/>
                </a:moveTo>
                <a:lnTo>
                  <a:pt x="458" y="458"/>
                </a:lnTo>
                <a:lnTo>
                  <a:pt x="458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1" name="Line 153"/>
          <p:cNvSpPr>
            <a:spLocks noChangeShapeType="1"/>
          </p:cNvSpPr>
          <p:nvPr/>
        </p:nvSpPr>
        <p:spPr bwMode="auto">
          <a:xfrm flipV="1">
            <a:off x="6883400" y="1156043"/>
            <a:ext cx="0" cy="450215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2" name="Rectangle 154"/>
          <p:cNvSpPr>
            <a:spLocks noChangeArrowheads="1"/>
          </p:cNvSpPr>
          <p:nvPr/>
        </p:nvSpPr>
        <p:spPr bwMode="auto">
          <a:xfrm>
            <a:off x="8555567" y="5887995"/>
            <a:ext cx="17777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1358866"/>
            <a:r>
              <a:rPr lang="en-US" sz="1600" dirty="0">
                <a:solidFill>
                  <a:srgbClr val="000000"/>
                </a:solidFill>
              </a:rPr>
              <a:t>Sputter Time (min)</a:t>
            </a:r>
            <a:endParaRPr lang="en-US" sz="1600" dirty="0"/>
          </a:p>
        </p:txBody>
      </p:sp>
      <p:sp>
        <p:nvSpPr>
          <p:cNvPr id="293" name="Rectangle 155"/>
          <p:cNvSpPr>
            <a:spLocks noChangeArrowheads="1"/>
          </p:cNvSpPr>
          <p:nvPr/>
        </p:nvSpPr>
        <p:spPr bwMode="auto">
          <a:xfrm rot="16200000">
            <a:off x="5149962" y="3060700"/>
            <a:ext cx="260327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1358866"/>
            <a:r>
              <a:rPr lang="en-US" sz="1600">
                <a:solidFill>
                  <a:srgbClr val="000000"/>
                </a:solidFill>
              </a:rPr>
              <a:t>Atomic Concentration (%)</a:t>
            </a:r>
            <a:endParaRPr lang="en-US" sz="1600"/>
          </a:p>
        </p:txBody>
      </p:sp>
      <p:sp>
        <p:nvSpPr>
          <p:cNvPr id="294" name="Freeform 156"/>
          <p:cNvSpPr>
            <a:spLocks/>
          </p:cNvSpPr>
          <p:nvPr/>
        </p:nvSpPr>
        <p:spPr bwMode="auto">
          <a:xfrm>
            <a:off x="6883400" y="1666160"/>
            <a:ext cx="4512735" cy="3981451"/>
          </a:xfrm>
          <a:custGeom>
            <a:avLst/>
            <a:gdLst>
              <a:gd name="T0" fmla="*/ 14 w 2132"/>
              <a:gd name="T1" fmla="*/ 1853 h 1881"/>
              <a:gd name="T2" fmla="*/ 51 w 2132"/>
              <a:gd name="T3" fmla="*/ 1867 h 1881"/>
              <a:gd name="T4" fmla="*/ 88 w 2132"/>
              <a:gd name="T5" fmla="*/ 1872 h 1881"/>
              <a:gd name="T6" fmla="*/ 126 w 2132"/>
              <a:gd name="T7" fmla="*/ 1877 h 1881"/>
              <a:gd name="T8" fmla="*/ 163 w 2132"/>
              <a:gd name="T9" fmla="*/ 1877 h 1881"/>
              <a:gd name="T10" fmla="*/ 200 w 2132"/>
              <a:gd name="T11" fmla="*/ 1881 h 1881"/>
              <a:gd name="T12" fmla="*/ 237 w 2132"/>
              <a:gd name="T13" fmla="*/ 1881 h 1881"/>
              <a:gd name="T14" fmla="*/ 274 w 2132"/>
              <a:gd name="T15" fmla="*/ 1877 h 1881"/>
              <a:gd name="T16" fmla="*/ 311 w 2132"/>
              <a:gd name="T17" fmla="*/ 1881 h 1881"/>
              <a:gd name="T18" fmla="*/ 348 w 2132"/>
              <a:gd name="T19" fmla="*/ 1877 h 1881"/>
              <a:gd name="T20" fmla="*/ 386 w 2132"/>
              <a:gd name="T21" fmla="*/ 1881 h 1881"/>
              <a:gd name="T22" fmla="*/ 423 w 2132"/>
              <a:gd name="T23" fmla="*/ 1881 h 1881"/>
              <a:gd name="T24" fmla="*/ 460 w 2132"/>
              <a:gd name="T25" fmla="*/ 1881 h 1881"/>
              <a:gd name="T26" fmla="*/ 497 w 2132"/>
              <a:gd name="T27" fmla="*/ 1877 h 1881"/>
              <a:gd name="T28" fmla="*/ 534 w 2132"/>
              <a:gd name="T29" fmla="*/ 1881 h 1881"/>
              <a:gd name="T30" fmla="*/ 571 w 2132"/>
              <a:gd name="T31" fmla="*/ 1881 h 1881"/>
              <a:gd name="T32" fmla="*/ 608 w 2132"/>
              <a:gd name="T33" fmla="*/ 1877 h 1881"/>
              <a:gd name="T34" fmla="*/ 646 w 2132"/>
              <a:gd name="T35" fmla="*/ 1881 h 1881"/>
              <a:gd name="T36" fmla="*/ 683 w 2132"/>
              <a:gd name="T37" fmla="*/ 1881 h 1881"/>
              <a:gd name="T38" fmla="*/ 720 w 2132"/>
              <a:gd name="T39" fmla="*/ 1881 h 1881"/>
              <a:gd name="T40" fmla="*/ 757 w 2132"/>
              <a:gd name="T41" fmla="*/ 1881 h 1881"/>
              <a:gd name="T42" fmla="*/ 794 w 2132"/>
              <a:gd name="T43" fmla="*/ 1877 h 1881"/>
              <a:gd name="T44" fmla="*/ 831 w 2132"/>
              <a:gd name="T45" fmla="*/ 1881 h 1881"/>
              <a:gd name="T46" fmla="*/ 868 w 2132"/>
              <a:gd name="T47" fmla="*/ 1881 h 1881"/>
              <a:gd name="T48" fmla="*/ 906 w 2132"/>
              <a:gd name="T49" fmla="*/ 1881 h 1881"/>
              <a:gd name="T50" fmla="*/ 943 w 2132"/>
              <a:gd name="T51" fmla="*/ 1881 h 1881"/>
              <a:gd name="T52" fmla="*/ 980 w 2132"/>
              <a:gd name="T53" fmla="*/ 1881 h 1881"/>
              <a:gd name="T54" fmla="*/ 1017 w 2132"/>
              <a:gd name="T55" fmla="*/ 1881 h 1881"/>
              <a:gd name="T56" fmla="*/ 1054 w 2132"/>
              <a:gd name="T57" fmla="*/ 1881 h 1881"/>
              <a:gd name="T58" fmla="*/ 1087 w 2132"/>
              <a:gd name="T59" fmla="*/ 1881 h 1881"/>
              <a:gd name="T60" fmla="*/ 1124 w 2132"/>
              <a:gd name="T61" fmla="*/ 1877 h 1881"/>
              <a:gd name="T62" fmla="*/ 1161 w 2132"/>
              <a:gd name="T63" fmla="*/ 1872 h 1881"/>
              <a:gd name="T64" fmla="*/ 1198 w 2132"/>
              <a:gd name="T65" fmla="*/ 1872 h 1881"/>
              <a:gd name="T66" fmla="*/ 1235 w 2132"/>
              <a:gd name="T67" fmla="*/ 1867 h 1881"/>
              <a:gd name="T68" fmla="*/ 1272 w 2132"/>
              <a:gd name="T69" fmla="*/ 1858 h 1881"/>
              <a:gd name="T70" fmla="*/ 1310 w 2132"/>
              <a:gd name="T71" fmla="*/ 1849 h 1881"/>
              <a:gd name="T72" fmla="*/ 1347 w 2132"/>
              <a:gd name="T73" fmla="*/ 1830 h 1881"/>
              <a:gd name="T74" fmla="*/ 1384 w 2132"/>
              <a:gd name="T75" fmla="*/ 1816 h 1881"/>
              <a:gd name="T76" fmla="*/ 1421 w 2132"/>
              <a:gd name="T77" fmla="*/ 1798 h 1881"/>
              <a:gd name="T78" fmla="*/ 1458 w 2132"/>
              <a:gd name="T79" fmla="*/ 1760 h 1881"/>
              <a:gd name="T80" fmla="*/ 1495 w 2132"/>
              <a:gd name="T81" fmla="*/ 1728 h 1881"/>
              <a:gd name="T82" fmla="*/ 1532 w 2132"/>
              <a:gd name="T83" fmla="*/ 1691 h 1881"/>
              <a:gd name="T84" fmla="*/ 1570 w 2132"/>
              <a:gd name="T85" fmla="*/ 1640 h 1881"/>
              <a:gd name="T86" fmla="*/ 1607 w 2132"/>
              <a:gd name="T87" fmla="*/ 1575 h 1881"/>
              <a:gd name="T88" fmla="*/ 1644 w 2132"/>
              <a:gd name="T89" fmla="*/ 1514 h 1881"/>
              <a:gd name="T90" fmla="*/ 1681 w 2132"/>
              <a:gd name="T91" fmla="*/ 1431 h 1881"/>
              <a:gd name="T92" fmla="*/ 1718 w 2132"/>
              <a:gd name="T93" fmla="*/ 1324 h 1881"/>
              <a:gd name="T94" fmla="*/ 1755 w 2132"/>
              <a:gd name="T95" fmla="*/ 1203 h 1881"/>
              <a:gd name="T96" fmla="*/ 1793 w 2132"/>
              <a:gd name="T97" fmla="*/ 1050 h 1881"/>
              <a:gd name="T98" fmla="*/ 1830 w 2132"/>
              <a:gd name="T99" fmla="*/ 897 h 1881"/>
              <a:gd name="T100" fmla="*/ 1867 w 2132"/>
              <a:gd name="T101" fmla="*/ 734 h 1881"/>
              <a:gd name="T102" fmla="*/ 1904 w 2132"/>
              <a:gd name="T103" fmla="*/ 567 h 1881"/>
              <a:gd name="T104" fmla="*/ 1941 w 2132"/>
              <a:gd name="T105" fmla="*/ 418 h 1881"/>
              <a:gd name="T106" fmla="*/ 1978 w 2132"/>
              <a:gd name="T107" fmla="*/ 283 h 1881"/>
              <a:gd name="T108" fmla="*/ 2015 w 2132"/>
              <a:gd name="T109" fmla="*/ 172 h 1881"/>
              <a:gd name="T110" fmla="*/ 2053 w 2132"/>
              <a:gd name="T111" fmla="*/ 98 h 1881"/>
              <a:gd name="T112" fmla="*/ 2090 w 2132"/>
              <a:gd name="T113" fmla="*/ 56 h 1881"/>
              <a:gd name="T114" fmla="*/ 2127 w 2132"/>
              <a:gd name="T115" fmla="*/ 9 h 188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132" h="1881">
                <a:moveTo>
                  <a:pt x="0" y="1830"/>
                </a:moveTo>
                <a:lnTo>
                  <a:pt x="14" y="1853"/>
                </a:lnTo>
                <a:lnTo>
                  <a:pt x="33" y="1867"/>
                </a:lnTo>
                <a:lnTo>
                  <a:pt x="51" y="1867"/>
                </a:lnTo>
                <a:lnTo>
                  <a:pt x="70" y="1872"/>
                </a:lnTo>
                <a:lnTo>
                  <a:pt x="88" y="1872"/>
                </a:lnTo>
                <a:lnTo>
                  <a:pt x="107" y="1872"/>
                </a:lnTo>
                <a:lnTo>
                  <a:pt x="126" y="1877"/>
                </a:lnTo>
                <a:lnTo>
                  <a:pt x="144" y="1877"/>
                </a:lnTo>
                <a:lnTo>
                  <a:pt x="163" y="1877"/>
                </a:lnTo>
                <a:lnTo>
                  <a:pt x="181" y="1881"/>
                </a:lnTo>
                <a:lnTo>
                  <a:pt x="200" y="1881"/>
                </a:lnTo>
                <a:lnTo>
                  <a:pt x="218" y="1881"/>
                </a:lnTo>
                <a:lnTo>
                  <a:pt x="237" y="1881"/>
                </a:lnTo>
                <a:lnTo>
                  <a:pt x="256" y="1877"/>
                </a:lnTo>
                <a:lnTo>
                  <a:pt x="274" y="1877"/>
                </a:lnTo>
                <a:lnTo>
                  <a:pt x="293" y="1881"/>
                </a:lnTo>
                <a:lnTo>
                  <a:pt x="311" y="1881"/>
                </a:lnTo>
                <a:lnTo>
                  <a:pt x="330" y="1877"/>
                </a:lnTo>
                <a:lnTo>
                  <a:pt x="348" y="1877"/>
                </a:lnTo>
                <a:lnTo>
                  <a:pt x="367" y="1877"/>
                </a:lnTo>
                <a:lnTo>
                  <a:pt x="386" y="1881"/>
                </a:lnTo>
                <a:lnTo>
                  <a:pt x="404" y="1877"/>
                </a:lnTo>
                <a:lnTo>
                  <a:pt x="423" y="1881"/>
                </a:lnTo>
                <a:lnTo>
                  <a:pt x="441" y="1881"/>
                </a:lnTo>
                <a:lnTo>
                  <a:pt x="460" y="1881"/>
                </a:lnTo>
                <a:lnTo>
                  <a:pt x="478" y="1881"/>
                </a:lnTo>
                <a:lnTo>
                  <a:pt x="497" y="1877"/>
                </a:lnTo>
                <a:lnTo>
                  <a:pt x="516" y="1877"/>
                </a:lnTo>
                <a:lnTo>
                  <a:pt x="534" y="1881"/>
                </a:lnTo>
                <a:lnTo>
                  <a:pt x="553" y="1881"/>
                </a:lnTo>
                <a:lnTo>
                  <a:pt x="571" y="1881"/>
                </a:lnTo>
                <a:lnTo>
                  <a:pt x="590" y="1877"/>
                </a:lnTo>
                <a:lnTo>
                  <a:pt x="608" y="1877"/>
                </a:lnTo>
                <a:lnTo>
                  <a:pt x="627" y="1881"/>
                </a:lnTo>
                <a:lnTo>
                  <a:pt x="646" y="1881"/>
                </a:lnTo>
                <a:lnTo>
                  <a:pt x="664" y="1881"/>
                </a:lnTo>
                <a:lnTo>
                  <a:pt x="683" y="1881"/>
                </a:lnTo>
                <a:lnTo>
                  <a:pt x="701" y="1881"/>
                </a:lnTo>
                <a:lnTo>
                  <a:pt x="720" y="1881"/>
                </a:lnTo>
                <a:lnTo>
                  <a:pt x="738" y="1881"/>
                </a:lnTo>
                <a:lnTo>
                  <a:pt x="757" y="1881"/>
                </a:lnTo>
                <a:lnTo>
                  <a:pt x="776" y="1881"/>
                </a:lnTo>
                <a:lnTo>
                  <a:pt x="794" y="1877"/>
                </a:lnTo>
                <a:lnTo>
                  <a:pt x="813" y="1877"/>
                </a:lnTo>
                <a:lnTo>
                  <a:pt x="831" y="1881"/>
                </a:lnTo>
                <a:lnTo>
                  <a:pt x="850" y="1881"/>
                </a:lnTo>
                <a:lnTo>
                  <a:pt x="868" y="1881"/>
                </a:lnTo>
                <a:lnTo>
                  <a:pt x="887" y="1881"/>
                </a:lnTo>
                <a:lnTo>
                  <a:pt x="906" y="1881"/>
                </a:lnTo>
                <a:lnTo>
                  <a:pt x="924" y="1881"/>
                </a:lnTo>
                <a:lnTo>
                  <a:pt x="943" y="1881"/>
                </a:lnTo>
                <a:lnTo>
                  <a:pt x="961" y="1881"/>
                </a:lnTo>
                <a:lnTo>
                  <a:pt x="980" y="1881"/>
                </a:lnTo>
                <a:lnTo>
                  <a:pt x="998" y="1881"/>
                </a:lnTo>
                <a:lnTo>
                  <a:pt x="1017" y="1881"/>
                </a:lnTo>
                <a:lnTo>
                  <a:pt x="1036" y="1881"/>
                </a:lnTo>
                <a:lnTo>
                  <a:pt x="1054" y="1881"/>
                </a:lnTo>
                <a:lnTo>
                  <a:pt x="1068" y="1881"/>
                </a:lnTo>
                <a:lnTo>
                  <a:pt x="1087" y="1881"/>
                </a:lnTo>
                <a:lnTo>
                  <a:pt x="1105" y="1877"/>
                </a:lnTo>
                <a:lnTo>
                  <a:pt x="1124" y="1877"/>
                </a:lnTo>
                <a:lnTo>
                  <a:pt x="1142" y="1872"/>
                </a:lnTo>
                <a:lnTo>
                  <a:pt x="1161" y="1872"/>
                </a:lnTo>
                <a:lnTo>
                  <a:pt x="1180" y="1872"/>
                </a:lnTo>
                <a:lnTo>
                  <a:pt x="1198" y="1872"/>
                </a:lnTo>
                <a:lnTo>
                  <a:pt x="1217" y="1867"/>
                </a:lnTo>
                <a:lnTo>
                  <a:pt x="1235" y="1867"/>
                </a:lnTo>
                <a:lnTo>
                  <a:pt x="1254" y="1863"/>
                </a:lnTo>
                <a:lnTo>
                  <a:pt x="1272" y="1858"/>
                </a:lnTo>
                <a:lnTo>
                  <a:pt x="1291" y="1853"/>
                </a:lnTo>
                <a:lnTo>
                  <a:pt x="1310" y="1849"/>
                </a:lnTo>
                <a:lnTo>
                  <a:pt x="1328" y="1839"/>
                </a:lnTo>
                <a:lnTo>
                  <a:pt x="1347" y="1830"/>
                </a:lnTo>
                <a:lnTo>
                  <a:pt x="1365" y="1825"/>
                </a:lnTo>
                <a:lnTo>
                  <a:pt x="1384" y="1816"/>
                </a:lnTo>
                <a:lnTo>
                  <a:pt x="1402" y="1807"/>
                </a:lnTo>
                <a:lnTo>
                  <a:pt x="1421" y="1798"/>
                </a:lnTo>
                <a:lnTo>
                  <a:pt x="1440" y="1779"/>
                </a:lnTo>
                <a:lnTo>
                  <a:pt x="1458" y="1760"/>
                </a:lnTo>
                <a:lnTo>
                  <a:pt x="1477" y="1746"/>
                </a:lnTo>
                <a:lnTo>
                  <a:pt x="1495" y="1728"/>
                </a:lnTo>
                <a:lnTo>
                  <a:pt x="1514" y="1709"/>
                </a:lnTo>
                <a:lnTo>
                  <a:pt x="1532" y="1691"/>
                </a:lnTo>
                <a:lnTo>
                  <a:pt x="1551" y="1668"/>
                </a:lnTo>
                <a:lnTo>
                  <a:pt x="1570" y="1640"/>
                </a:lnTo>
                <a:lnTo>
                  <a:pt x="1588" y="1607"/>
                </a:lnTo>
                <a:lnTo>
                  <a:pt x="1607" y="1575"/>
                </a:lnTo>
                <a:lnTo>
                  <a:pt x="1625" y="1547"/>
                </a:lnTo>
                <a:lnTo>
                  <a:pt x="1644" y="1514"/>
                </a:lnTo>
                <a:lnTo>
                  <a:pt x="1663" y="1472"/>
                </a:lnTo>
                <a:lnTo>
                  <a:pt x="1681" y="1431"/>
                </a:lnTo>
                <a:lnTo>
                  <a:pt x="1700" y="1380"/>
                </a:lnTo>
                <a:lnTo>
                  <a:pt x="1718" y="1324"/>
                </a:lnTo>
                <a:lnTo>
                  <a:pt x="1737" y="1263"/>
                </a:lnTo>
                <a:lnTo>
                  <a:pt x="1755" y="1203"/>
                </a:lnTo>
                <a:lnTo>
                  <a:pt x="1774" y="1129"/>
                </a:lnTo>
                <a:lnTo>
                  <a:pt x="1793" y="1050"/>
                </a:lnTo>
                <a:lnTo>
                  <a:pt x="1811" y="980"/>
                </a:lnTo>
                <a:lnTo>
                  <a:pt x="1830" y="897"/>
                </a:lnTo>
                <a:lnTo>
                  <a:pt x="1848" y="818"/>
                </a:lnTo>
                <a:lnTo>
                  <a:pt x="1867" y="734"/>
                </a:lnTo>
                <a:lnTo>
                  <a:pt x="1885" y="650"/>
                </a:lnTo>
                <a:lnTo>
                  <a:pt x="1904" y="567"/>
                </a:lnTo>
                <a:lnTo>
                  <a:pt x="1923" y="488"/>
                </a:lnTo>
                <a:lnTo>
                  <a:pt x="1941" y="418"/>
                </a:lnTo>
                <a:lnTo>
                  <a:pt x="1960" y="348"/>
                </a:lnTo>
                <a:lnTo>
                  <a:pt x="1978" y="283"/>
                </a:lnTo>
                <a:lnTo>
                  <a:pt x="1997" y="223"/>
                </a:lnTo>
                <a:lnTo>
                  <a:pt x="2015" y="172"/>
                </a:lnTo>
                <a:lnTo>
                  <a:pt x="2034" y="130"/>
                </a:lnTo>
                <a:lnTo>
                  <a:pt x="2053" y="98"/>
                </a:lnTo>
                <a:lnTo>
                  <a:pt x="2071" y="70"/>
                </a:lnTo>
                <a:lnTo>
                  <a:pt x="2090" y="56"/>
                </a:lnTo>
                <a:lnTo>
                  <a:pt x="2108" y="33"/>
                </a:lnTo>
                <a:lnTo>
                  <a:pt x="2127" y="9"/>
                </a:lnTo>
                <a:lnTo>
                  <a:pt x="2132" y="0"/>
                </a:lnTo>
              </a:path>
            </a:pathLst>
          </a:custGeom>
          <a:noFill/>
          <a:ln w="19050" cmpd="sng">
            <a:solidFill>
              <a:srgbClr val="007E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5" name="Freeform 157"/>
          <p:cNvSpPr>
            <a:spLocks/>
          </p:cNvSpPr>
          <p:nvPr/>
        </p:nvSpPr>
        <p:spPr bwMode="auto">
          <a:xfrm>
            <a:off x="6883400" y="1380409"/>
            <a:ext cx="4512735" cy="3894667"/>
          </a:xfrm>
          <a:custGeom>
            <a:avLst/>
            <a:gdLst>
              <a:gd name="T0" fmla="*/ 14 w 2132"/>
              <a:gd name="T1" fmla="*/ 353 h 1840"/>
              <a:gd name="T2" fmla="*/ 51 w 2132"/>
              <a:gd name="T3" fmla="*/ 237 h 1840"/>
              <a:gd name="T4" fmla="*/ 88 w 2132"/>
              <a:gd name="T5" fmla="*/ 195 h 1840"/>
              <a:gd name="T6" fmla="*/ 126 w 2132"/>
              <a:gd name="T7" fmla="*/ 168 h 1840"/>
              <a:gd name="T8" fmla="*/ 163 w 2132"/>
              <a:gd name="T9" fmla="*/ 149 h 1840"/>
              <a:gd name="T10" fmla="*/ 200 w 2132"/>
              <a:gd name="T11" fmla="*/ 126 h 1840"/>
              <a:gd name="T12" fmla="*/ 237 w 2132"/>
              <a:gd name="T13" fmla="*/ 112 h 1840"/>
              <a:gd name="T14" fmla="*/ 274 w 2132"/>
              <a:gd name="T15" fmla="*/ 98 h 1840"/>
              <a:gd name="T16" fmla="*/ 311 w 2132"/>
              <a:gd name="T17" fmla="*/ 84 h 1840"/>
              <a:gd name="T18" fmla="*/ 348 w 2132"/>
              <a:gd name="T19" fmla="*/ 84 h 1840"/>
              <a:gd name="T20" fmla="*/ 386 w 2132"/>
              <a:gd name="T21" fmla="*/ 70 h 1840"/>
              <a:gd name="T22" fmla="*/ 423 w 2132"/>
              <a:gd name="T23" fmla="*/ 65 h 1840"/>
              <a:gd name="T24" fmla="*/ 460 w 2132"/>
              <a:gd name="T25" fmla="*/ 56 h 1840"/>
              <a:gd name="T26" fmla="*/ 497 w 2132"/>
              <a:gd name="T27" fmla="*/ 51 h 1840"/>
              <a:gd name="T28" fmla="*/ 534 w 2132"/>
              <a:gd name="T29" fmla="*/ 47 h 1840"/>
              <a:gd name="T30" fmla="*/ 571 w 2132"/>
              <a:gd name="T31" fmla="*/ 42 h 1840"/>
              <a:gd name="T32" fmla="*/ 608 w 2132"/>
              <a:gd name="T33" fmla="*/ 38 h 1840"/>
              <a:gd name="T34" fmla="*/ 646 w 2132"/>
              <a:gd name="T35" fmla="*/ 33 h 1840"/>
              <a:gd name="T36" fmla="*/ 683 w 2132"/>
              <a:gd name="T37" fmla="*/ 28 h 1840"/>
              <a:gd name="T38" fmla="*/ 720 w 2132"/>
              <a:gd name="T39" fmla="*/ 24 h 1840"/>
              <a:gd name="T40" fmla="*/ 757 w 2132"/>
              <a:gd name="T41" fmla="*/ 19 h 1840"/>
              <a:gd name="T42" fmla="*/ 794 w 2132"/>
              <a:gd name="T43" fmla="*/ 19 h 1840"/>
              <a:gd name="T44" fmla="*/ 831 w 2132"/>
              <a:gd name="T45" fmla="*/ 14 h 1840"/>
              <a:gd name="T46" fmla="*/ 868 w 2132"/>
              <a:gd name="T47" fmla="*/ 10 h 1840"/>
              <a:gd name="T48" fmla="*/ 906 w 2132"/>
              <a:gd name="T49" fmla="*/ 10 h 1840"/>
              <a:gd name="T50" fmla="*/ 943 w 2132"/>
              <a:gd name="T51" fmla="*/ 5 h 1840"/>
              <a:gd name="T52" fmla="*/ 980 w 2132"/>
              <a:gd name="T53" fmla="*/ 5 h 1840"/>
              <a:gd name="T54" fmla="*/ 1017 w 2132"/>
              <a:gd name="T55" fmla="*/ 5 h 1840"/>
              <a:gd name="T56" fmla="*/ 1054 w 2132"/>
              <a:gd name="T57" fmla="*/ 0 h 1840"/>
              <a:gd name="T58" fmla="*/ 1087 w 2132"/>
              <a:gd name="T59" fmla="*/ 0 h 1840"/>
              <a:gd name="T60" fmla="*/ 1124 w 2132"/>
              <a:gd name="T61" fmla="*/ 0 h 1840"/>
              <a:gd name="T62" fmla="*/ 1161 w 2132"/>
              <a:gd name="T63" fmla="*/ 5 h 1840"/>
              <a:gd name="T64" fmla="*/ 1198 w 2132"/>
              <a:gd name="T65" fmla="*/ 5 h 1840"/>
              <a:gd name="T66" fmla="*/ 1235 w 2132"/>
              <a:gd name="T67" fmla="*/ 10 h 1840"/>
              <a:gd name="T68" fmla="*/ 1272 w 2132"/>
              <a:gd name="T69" fmla="*/ 19 h 1840"/>
              <a:gd name="T70" fmla="*/ 1310 w 2132"/>
              <a:gd name="T71" fmla="*/ 28 h 1840"/>
              <a:gd name="T72" fmla="*/ 1347 w 2132"/>
              <a:gd name="T73" fmla="*/ 51 h 1840"/>
              <a:gd name="T74" fmla="*/ 1384 w 2132"/>
              <a:gd name="T75" fmla="*/ 70 h 1840"/>
              <a:gd name="T76" fmla="*/ 1421 w 2132"/>
              <a:gd name="T77" fmla="*/ 93 h 1840"/>
              <a:gd name="T78" fmla="*/ 1458 w 2132"/>
              <a:gd name="T79" fmla="*/ 135 h 1840"/>
              <a:gd name="T80" fmla="*/ 1495 w 2132"/>
              <a:gd name="T81" fmla="*/ 172 h 1840"/>
              <a:gd name="T82" fmla="*/ 1532 w 2132"/>
              <a:gd name="T83" fmla="*/ 219 h 1840"/>
              <a:gd name="T84" fmla="*/ 1570 w 2132"/>
              <a:gd name="T85" fmla="*/ 279 h 1840"/>
              <a:gd name="T86" fmla="*/ 1607 w 2132"/>
              <a:gd name="T87" fmla="*/ 358 h 1840"/>
              <a:gd name="T88" fmla="*/ 1644 w 2132"/>
              <a:gd name="T89" fmla="*/ 437 h 1840"/>
              <a:gd name="T90" fmla="*/ 1681 w 2132"/>
              <a:gd name="T91" fmla="*/ 535 h 1840"/>
              <a:gd name="T92" fmla="*/ 1718 w 2132"/>
              <a:gd name="T93" fmla="*/ 655 h 1840"/>
              <a:gd name="T94" fmla="*/ 1755 w 2132"/>
              <a:gd name="T95" fmla="*/ 790 h 1840"/>
              <a:gd name="T96" fmla="*/ 1793 w 2132"/>
              <a:gd name="T97" fmla="*/ 943 h 1840"/>
              <a:gd name="T98" fmla="*/ 1830 w 2132"/>
              <a:gd name="T99" fmla="*/ 1092 h 1840"/>
              <a:gd name="T100" fmla="*/ 1867 w 2132"/>
              <a:gd name="T101" fmla="*/ 1241 h 1840"/>
              <a:gd name="T102" fmla="*/ 1904 w 2132"/>
              <a:gd name="T103" fmla="*/ 1380 h 1840"/>
              <a:gd name="T104" fmla="*/ 1941 w 2132"/>
              <a:gd name="T105" fmla="*/ 1505 h 1840"/>
              <a:gd name="T106" fmla="*/ 1978 w 2132"/>
              <a:gd name="T107" fmla="*/ 1612 h 1840"/>
              <a:gd name="T108" fmla="*/ 2015 w 2132"/>
              <a:gd name="T109" fmla="*/ 1696 h 1840"/>
              <a:gd name="T110" fmla="*/ 2053 w 2132"/>
              <a:gd name="T111" fmla="*/ 1756 h 1840"/>
              <a:gd name="T112" fmla="*/ 2090 w 2132"/>
              <a:gd name="T113" fmla="*/ 1793 h 1840"/>
              <a:gd name="T114" fmla="*/ 2127 w 2132"/>
              <a:gd name="T115" fmla="*/ 1835 h 184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132" h="1840">
                <a:moveTo>
                  <a:pt x="0" y="483"/>
                </a:moveTo>
                <a:lnTo>
                  <a:pt x="14" y="353"/>
                </a:lnTo>
                <a:lnTo>
                  <a:pt x="33" y="274"/>
                </a:lnTo>
                <a:lnTo>
                  <a:pt x="51" y="237"/>
                </a:lnTo>
                <a:lnTo>
                  <a:pt x="70" y="214"/>
                </a:lnTo>
                <a:lnTo>
                  <a:pt x="88" y="195"/>
                </a:lnTo>
                <a:lnTo>
                  <a:pt x="107" y="182"/>
                </a:lnTo>
                <a:lnTo>
                  <a:pt x="126" y="168"/>
                </a:lnTo>
                <a:lnTo>
                  <a:pt x="144" y="158"/>
                </a:lnTo>
                <a:lnTo>
                  <a:pt x="163" y="149"/>
                </a:lnTo>
                <a:lnTo>
                  <a:pt x="181" y="140"/>
                </a:lnTo>
                <a:lnTo>
                  <a:pt x="200" y="126"/>
                </a:lnTo>
                <a:lnTo>
                  <a:pt x="218" y="121"/>
                </a:lnTo>
                <a:lnTo>
                  <a:pt x="237" y="112"/>
                </a:lnTo>
                <a:lnTo>
                  <a:pt x="256" y="107"/>
                </a:lnTo>
                <a:lnTo>
                  <a:pt x="274" y="98"/>
                </a:lnTo>
                <a:lnTo>
                  <a:pt x="293" y="93"/>
                </a:lnTo>
                <a:lnTo>
                  <a:pt x="311" y="84"/>
                </a:lnTo>
                <a:lnTo>
                  <a:pt x="330" y="84"/>
                </a:lnTo>
                <a:lnTo>
                  <a:pt x="348" y="84"/>
                </a:lnTo>
                <a:lnTo>
                  <a:pt x="367" y="75"/>
                </a:lnTo>
                <a:lnTo>
                  <a:pt x="386" y="70"/>
                </a:lnTo>
                <a:lnTo>
                  <a:pt x="404" y="70"/>
                </a:lnTo>
                <a:lnTo>
                  <a:pt x="423" y="65"/>
                </a:lnTo>
                <a:lnTo>
                  <a:pt x="441" y="61"/>
                </a:lnTo>
                <a:lnTo>
                  <a:pt x="460" y="56"/>
                </a:lnTo>
                <a:lnTo>
                  <a:pt x="478" y="56"/>
                </a:lnTo>
                <a:lnTo>
                  <a:pt x="497" y="51"/>
                </a:lnTo>
                <a:lnTo>
                  <a:pt x="516" y="47"/>
                </a:lnTo>
                <a:lnTo>
                  <a:pt x="534" y="47"/>
                </a:lnTo>
                <a:lnTo>
                  <a:pt x="553" y="42"/>
                </a:lnTo>
                <a:lnTo>
                  <a:pt x="571" y="42"/>
                </a:lnTo>
                <a:lnTo>
                  <a:pt x="590" y="42"/>
                </a:lnTo>
                <a:lnTo>
                  <a:pt x="608" y="38"/>
                </a:lnTo>
                <a:lnTo>
                  <a:pt x="627" y="33"/>
                </a:lnTo>
                <a:lnTo>
                  <a:pt x="646" y="33"/>
                </a:lnTo>
                <a:lnTo>
                  <a:pt x="664" y="28"/>
                </a:lnTo>
                <a:lnTo>
                  <a:pt x="683" y="28"/>
                </a:lnTo>
                <a:lnTo>
                  <a:pt x="701" y="24"/>
                </a:lnTo>
                <a:lnTo>
                  <a:pt x="720" y="24"/>
                </a:lnTo>
                <a:lnTo>
                  <a:pt x="738" y="19"/>
                </a:lnTo>
                <a:lnTo>
                  <a:pt x="757" y="19"/>
                </a:lnTo>
                <a:lnTo>
                  <a:pt x="776" y="19"/>
                </a:lnTo>
                <a:lnTo>
                  <a:pt x="794" y="19"/>
                </a:lnTo>
                <a:lnTo>
                  <a:pt x="813" y="19"/>
                </a:lnTo>
                <a:lnTo>
                  <a:pt x="831" y="14"/>
                </a:lnTo>
                <a:lnTo>
                  <a:pt x="850" y="14"/>
                </a:lnTo>
                <a:lnTo>
                  <a:pt x="868" y="10"/>
                </a:lnTo>
                <a:lnTo>
                  <a:pt x="887" y="10"/>
                </a:lnTo>
                <a:lnTo>
                  <a:pt x="906" y="10"/>
                </a:lnTo>
                <a:lnTo>
                  <a:pt x="924" y="10"/>
                </a:lnTo>
                <a:lnTo>
                  <a:pt x="943" y="5"/>
                </a:lnTo>
                <a:lnTo>
                  <a:pt x="961" y="5"/>
                </a:lnTo>
                <a:lnTo>
                  <a:pt x="980" y="5"/>
                </a:lnTo>
                <a:lnTo>
                  <a:pt x="998" y="5"/>
                </a:lnTo>
                <a:lnTo>
                  <a:pt x="1017" y="5"/>
                </a:lnTo>
                <a:lnTo>
                  <a:pt x="1036" y="5"/>
                </a:lnTo>
                <a:lnTo>
                  <a:pt x="1054" y="0"/>
                </a:lnTo>
                <a:lnTo>
                  <a:pt x="1068" y="0"/>
                </a:lnTo>
                <a:lnTo>
                  <a:pt x="1087" y="0"/>
                </a:lnTo>
                <a:lnTo>
                  <a:pt x="1105" y="0"/>
                </a:lnTo>
                <a:lnTo>
                  <a:pt x="1124" y="0"/>
                </a:lnTo>
                <a:lnTo>
                  <a:pt x="1142" y="5"/>
                </a:lnTo>
                <a:lnTo>
                  <a:pt x="1161" y="5"/>
                </a:lnTo>
                <a:lnTo>
                  <a:pt x="1180" y="5"/>
                </a:lnTo>
                <a:lnTo>
                  <a:pt x="1198" y="5"/>
                </a:lnTo>
                <a:lnTo>
                  <a:pt x="1217" y="5"/>
                </a:lnTo>
                <a:lnTo>
                  <a:pt x="1235" y="10"/>
                </a:lnTo>
                <a:lnTo>
                  <a:pt x="1254" y="14"/>
                </a:lnTo>
                <a:lnTo>
                  <a:pt x="1272" y="19"/>
                </a:lnTo>
                <a:lnTo>
                  <a:pt x="1291" y="24"/>
                </a:lnTo>
                <a:lnTo>
                  <a:pt x="1310" y="28"/>
                </a:lnTo>
                <a:lnTo>
                  <a:pt x="1328" y="38"/>
                </a:lnTo>
                <a:lnTo>
                  <a:pt x="1347" y="51"/>
                </a:lnTo>
                <a:lnTo>
                  <a:pt x="1365" y="61"/>
                </a:lnTo>
                <a:lnTo>
                  <a:pt x="1384" y="70"/>
                </a:lnTo>
                <a:lnTo>
                  <a:pt x="1402" y="79"/>
                </a:lnTo>
                <a:lnTo>
                  <a:pt x="1421" y="93"/>
                </a:lnTo>
                <a:lnTo>
                  <a:pt x="1440" y="112"/>
                </a:lnTo>
                <a:lnTo>
                  <a:pt x="1458" y="135"/>
                </a:lnTo>
                <a:lnTo>
                  <a:pt x="1477" y="154"/>
                </a:lnTo>
                <a:lnTo>
                  <a:pt x="1495" y="172"/>
                </a:lnTo>
                <a:lnTo>
                  <a:pt x="1514" y="195"/>
                </a:lnTo>
                <a:lnTo>
                  <a:pt x="1532" y="219"/>
                </a:lnTo>
                <a:lnTo>
                  <a:pt x="1551" y="247"/>
                </a:lnTo>
                <a:lnTo>
                  <a:pt x="1570" y="279"/>
                </a:lnTo>
                <a:lnTo>
                  <a:pt x="1588" y="321"/>
                </a:lnTo>
                <a:lnTo>
                  <a:pt x="1607" y="358"/>
                </a:lnTo>
                <a:lnTo>
                  <a:pt x="1625" y="395"/>
                </a:lnTo>
                <a:lnTo>
                  <a:pt x="1644" y="437"/>
                </a:lnTo>
                <a:lnTo>
                  <a:pt x="1663" y="483"/>
                </a:lnTo>
                <a:lnTo>
                  <a:pt x="1681" y="535"/>
                </a:lnTo>
                <a:lnTo>
                  <a:pt x="1700" y="590"/>
                </a:lnTo>
                <a:lnTo>
                  <a:pt x="1718" y="655"/>
                </a:lnTo>
                <a:lnTo>
                  <a:pt x="1737" y="720"/>
                </a:lnTo>
                <a:lnTo>
                  <a:pt x="1755" y="790"/>
                </a:lnTo>
                <a:lnTo>
                  <a:pt x="1774" y="864"/>
                </a:lnTo>
                <a:lnTo>
                  <a:pt x="1793" y="943"/>
                </a:lnTo>
                <a:lnTo>
                  <a:pt x="1811" y="1018"/>
                </a:lnTo>
                <a:lnTo>
                  <a:pt x="1830" y="1092"/>
                </a:lnTo>
                <a:lnTo>
                  <a:pt x="1848" y="1166"/>
                </a:lnTo>
                <a:lnTo>
                  <a:pt x="1867" y="1241"/>
                </a:lnTo>
                <a:lnTo>
                  <a:pt x="1885" y="1315"/>
                </a:lnTo>
                <a:lnTo>
                  <a:pt x="1904" y="1380"/>
                </a:lnTo>
                <a:lnTo>
                  <a:pt x="1923" y="1445"/>
                </a:lnTo>
                <a:lnTo>
                  <a:pt x="1941" y="1505"/>
                </a:lnTo>
                <a:lnTo>
                  <a:pt x="1960" y="1561"/>
                </a:lnTo>
                <a:lnTo>
                  <a:pt x="1978" y="1612"/>
                </a:lnTo>
                <a:lnTo>
                  <a:pt x="1997" y="1659"/>
                </a:lnTo>
                <a:lnTo>
                  <a:pt x="2015" y="1696"/>
                </a:lnTo>
                <a:lnTo>
                  <a:pt x="2034" y="1728"/>
                </a:lnTo>
                <a:lnTo>
                  <a:pt x="2053" y="1756"/>
                </a:lnTo>
                <a:lnTo>
                  <a:pt x="2071" y="1779"/>
                </a:lnTo>
                <a:lnTo>
                  <a:pt x="2090" y="1793"/>
                </a:lnTo>
                <a:lnTo>
                  <a:pt x="2108" y="1812"/>
                </a:lnTo>
                <a:lnTo>
                  <a:pt x="2127" y="1835"/>
                </a:lnTo>
                <a:lnTo>
                  <a:pt x="2132" y="1840"/>
                </a:lnTo>
              </a:path>
            </a:pathLst>
          </a:custGeom>
          <a:noFill/>
          <a:ln w="19050" cmpd="sng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6" name="Freeform 158"/>
          <p:cNvSpPr>
            <a:spLocks/>
          </p:cNvSpPr>
          <p:nvPr/>
        </p:nvSpPr>
        <p:spPr bwMode="auto">
          <a:xfrm>
            <a:off x="6883400" y="4506727"/>
            <a:ext cx="4512735" cy="1003300"/>
          </a:xfrm>
          <a:custGeom>
            <a:avLst/>
            <a:gdLst>
              <a:gd name="T0" fmla="*/ 14 w 2132"/>
              <a:gd name="T1" fmla="*/ 107 h 474"/>
              <a:gd name="T2" fmla="*/ 51 w 2132"/>
              <a:gd name="T3" fmla="*/ 209 h 474"/>
              <a:gd name="T4" fmla="*/ 88 w 2132"/>
              <a:gd name="T5" fmla="*/ 247 h 474"/>
              <a:gd name="T6" fmla="*/ 126 w 2132"/>
              <a:gd name="T7" fmla="*/ 270 h 474"/>
              <a:gd name="T8" fmla="*/ 163 w 2132"/>
              <a:gd name="T9" fmla="*/ 288 h 474"/>
              <a:gd name="T10" fmla="*/ 200 w 2132"/>
              <a:gd name="T11" fmla="*/ 307 h 474"/>
              <a:gd name="T12" fmla="*/ 237 w 2132"/>
              <a:gd name="T13" fmla="*/ 326 h 474"/>
              <a:gd name="T14" fmla="*/ 274 w 2132"/>
              <a:gd name="T15" fmla="*/ 339 h 474"/>
              <a:gd name="T16" fmla="*/ 311 w 2132"/>
              <a:gd name="T17" fmla="*/ 349 h 474"/>
              <a:gd name="T18" fmla="*/ 348 w 2132"/>
              <a:gd name="T19" fmla="*/ 358 h 474"/>
              <a:gd name="T20" fmla="*/ 386 w 2132"/>
              <a:gd name="T21" fmla="*/ 367 h 474"/>
              <a:gd name="T22" fmla="*/ 423 w 2132"/>
              <a:gd name="T23" fmla="*/ 372 h 474"/>
              <a:gd name="T24" fmla="*/ 460 w 2132"/>
              <a:gd name="T25" fmla="*/ 381 h 474"/>
              <a:gd name="T26" fmla="*/ 497 w 2132"/>
              <a:gd name="T27" fmla="*/ 386 h 474"/>
              <a:gd name="T28" fmla="*/ 534 w 2132"/>
              <a:gd name="T29" fmla="*/ 391 h 474"/>
              <a:gd name="T30" fmla="*/ 571 w 2132"/>
              <a:gd name="T31" fmla="*/ 395 h 474"/>
              <a:gd name="T32" fmla="*/ 608 w 2132"/>
              <a:gd name="T33" fmla="*/ 400 h 474"/>
              <a:gd name="T34" fmla="*/ 646 w 2132"/>
              <a:gd name="T35" fmla="*/ 404 h 474"/>
              <a:gd name="T36" fmla="*/ 683 w 2132"/>
              <a:gd name="T37" fmla="*/ 409 h 474"/>
              <a:gd name="T38" fmla="*/ 720 w 2132"/>
              <a:gd name="T39" fmla="*/ 409 h 474"/>
              <a:gd name="T40" fmla="*/ 757 w 2132"/>
              <a:gd name="T41" fmla="*/ 414 h 474"/>
              <a:gd name="T42" fmla="*/ 794 w 2132"/>
              <a:gd name="T43" fmla="*/ 418 h 474"/>
              <a:gd name="T44" fmla="*/ 831 w 2132"/>
              <a:gd name="T45" fmla="*/ 423 h 474"/>
              <a:gd name="T46" fmla="*/ 868 w 2132"/>
              <a:gd name="T47" fmla="*/ 423 h 474"/>
              <a:gd name="T48" fmla="*/ 906 w 2132"/>
              <a:gd name="T49" fmla="*/ 428 h 474"/>
              <a:gd name="T50" fmla="*/ 943 w 2132"/>
              <a:gd name="T51" fmla="*/ 428 h 474"/>
              <a:gd name="T52" fmla="*/ 980 w 2132"/>
              <a:gd name="T53" fmla="*/ 432 h 474"/>
              <a:gd name="T54" fmla="*/ 1017 w 2132"/>
              <a:gd name="T55" fmla="*/ 432 h 474"/>
              <a:gd name="T56" fmla="*/ 1054 w 2132"/>
              <a:gd name="T57" fmla="*/ 432 h 474"/>
              <a:gd name="T58" fmla="*/ 1087 w 2132"/>
              <a:gd name="T59" fmla="*/ 437 h 474"/>
              <a:gd name="T60" fmla="*/ 1124 w 2132"/>
              <a:gd name="T61" fmla="*/ 437 h 474"/>
              <a:gd name="T62" fmla="*/ 1161 w 2132"/>
              <a:gd name="T63" fmla="*/ 437 h 474"/>
              <a:gd name="T64" fmla="*/ 1198 w 2132"/>
              <a:gd name="T65" fmla="*/ 442 h 474"/>
              <a:gd name="T66" fmla="*/ 1235 w 2132"/>
              <a:gd name="T67" fmla="*/ 442 h 474"/>
              <a:gd name="T68" fmla="*/ 1272 w 2132"/>
              <a:gd name="T69" fmla="*/ 442 h 474"/>
              <a:gd name="T70" fmla="*/ 1310 w 2132"/>
              <a:gd name="T71" fmla="*/ 437 h 474"/>
              <a:gd name="T72" fmla="*/ 1347 w 2132"/>
              <a:gd name="T73" fmla="*/ 437 h 474"/>
              <a:gd name="T74" fmla="*/ 1384 w 2132"/>
              <a:gd name="T75" fmla="*/ 432 h 474"/>
              <a:gd name="T76" fmla="*/ 1421 w 2132"/>
              <a:gd name="T77" fmla="*/ 428 h 474"/>
              <a:gd name="T78" fmla="*/ 1458 w 2132"/>
              <a:gd name="T79" fmla="*/ 418 h 474"/>
              <a:gd name="T80" fmla="*/ 1495 w 2132"/>
              <a:gd name="T81" fmla="*/ 414 h 474"/>
              <a:gd name="T82" fmla="*/ 1532 w 2132"/>
              <a:gd name="T83" fmla="*/ 404 h 474"/>
              <a:gd name="T84" fmla="*/ 1570 w 2132"/>
              <a:gd name="T85" fmla="*/ 395 h 474"/>
              <a:gd name="T86" fmla="*/ 1607 w 2132"/>
              <a:gd name="T87" fmla="*/ 381 h 474"/>
              <a:gd name="T88" fmla="*/ 1644 w 2132"/>
              <a:gd name="T89" fmla="*/ 367 h 474"/>
              <a:gd name="T90" fmla="*/ 1681 w 2132"/>
              <a:gd name="T91" fmla="*/ 353 h 474"/>
              <a:gd name="T92" fmla="*/ 1718 w 2132"/>
              <a:gd name="T93" fmla="*/ 339 h 474"/>
              <a:gd name="T94" fmla="*/ 1755 w 2132"/>
              <a:gd name="T95" fmla="*/ 326 h 474"/>
              <a:gd name="T96" fmla="*/ 1793 w 2132"/>
              <a:gd name="T97" fmla="*/ 321 h 474"/>
              <a:gd name="T98" fmla="*/ 1830 w 2132"/>
              <a:gd name="T99" fmla="*/ 326 h 474"/>
              <a:gd name="T100" fmla="*/ 1867 w 2132"/>
              <a:gd name="T101" fmla="*/ 344 h 474"/>
              <a:gd name="T102" fmla="*/ 1904 w 2132"/>
              <a:gd name="T103" fmla="*/ 367 h 474"/>
              <a:gd name="T104" fmla="*/ 1941 w 2132"/>
              <a:gd name="T105" fmla="*/ 395 h 474"/>
              <a:gd name="T106" fmla="*/ 1978 w 2132"/>
              <a:gd name="T107" fmla="*/ 423 h 474"/>
              <a:gd name="T108" fmla="*/ 2015 w 2132"/>
              <a:gd name="T109" fmla="*/ 446 h 474"/>
              <a:gd name="T110" fmla="*/ 2053 w 2132"/>
              <a:gd name="T111" fmla="*/ 465 h 474"/>
              <a:gd name="T112" fmla="*/ 2090 w 2132"/>
              <a:gd name="T113" fmla="*/ 465 h 474"/>
              <a:gd name="T114" fmla="*/ 2127 w 2132"/>
              <a:gd name="T115" fmla="*/ 474 h 47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132" h="474">
                <a:moveTo>
                  <a:pt x="0" y="0"/>
                </a:moveTo>
                <a:lnTo>
                  <a:pt x="14" y="107"/>
                </a:lnTo>
                <a:lnTo>
                  <a:pt x="33" y="172"/>
                </a:lnTo>
                <a:lnTo>
                  <a:pt x="51" y="209"/>
                </a:lnTo>
                <a:lnTo>
                  <a:pt x="70" y="233"/>
                </a:lnTo>
                <a:lnTo>
                  <a:pt x="88" y="247"/>
                </a:lnTo>
                <a:lnTo>
                  <a:pt x="107" y="261"/>
                </a:lnTo>
                <a:lnTo>
                  <a:pt x="126" y="270"/>
                </a:lnTo>
                <a:lnTo>
                  <a:pt x="144" y="284"/>
                </a:lnTo>
                <a:lnTo>
                  <a:pt x="163" y="288"/>
                </a:lnTo>
                <a:lnTo>
                  <a:pt x="181" y="298"/>
                </a:lnTo>
                <a:lnTo>
                  <a:pt x="200" y="307"/>
                </a:lnTo>
                <a:lnTo>
                  <a:pt x="218" y="316"/>
                </a:lnTo>
                <a:lnTo>
                  <a:pt x="237" y="326"/>
                </a:lnTo>
                <a:lnTo>
                  <a:pt x="256" y="330"/>
                </a:lnTo>
                <a:lnTo>
                  <a:pt x="274" y="339"/>
                </a:lnTo>
                <a:lnTo>
                  <a:pt x="293" y="344"/>
                </a:lnTo>
                <a:lnTo>
                  <a:pt x="311" y="349"/>
                </a:lnTo>
                <a:lnTo>
                  <a:pt x="330" y="353"/>
                </a:lnTo>
                <a:lnTo>
                  <a:pt x="348" y="358"/>
                </a:lnTo>
                <a:lnTo>
                  <a:pt x="367" y="363"/>
                </a:lnTo>
                <a:lnTo>
                  <a:pt x="386" y="367"/>
                </a:lnTo>
                <a:lnTo>
                  <a:pt x="404" y="372"/>
                </a:lnTo>
                <a:lnTo>
                  <a:pt x="423" y="372"/>
                </a:lnTo>
                <a:lnTo>
                  <a:pt x="441" y="377"/>
                </a:lnTo>
                <a:lnTo>
                  <a:pt x="460" y="381"/>
                </a:lnTo>
                <a:lnTo>
                  <a:pt x="478" y="381"/>
                </a:lnTo>
                <a:lnTo>
                  <a:pt x="497" y="386"/>
                </a:lnTo>
                <a:lnTo>
                  <a:pt x="516" y="391"/>
                </a:lnTo>
                <a:lnTo>
                  <a:pt x="534" y="391"/>
                </a:lnTo>
                <a:lnTo>
                  <a:pt x="553" y="395"/>
                </a:lnTo>
                <a:lnTo>
                  <a:pt x="571" y="395"/>
                </a:lnTo>
                <a:lnTo>
                  <a:pt x="590" y="395"/>
                </a:lnTo>
                <a:lnTo>
                  <a:pt x="608" y="400"/>
                </a:lnTo>
                <a:lnTo>
                  <a:pt x="627" y="404"/>
                </a:lnTo>
                <a:lnTo>
                  <a:pt x="646" y="404"/>
                </a:lnTo>
                <a:lnTo>
                  <a:pt x="664" y="404"/>
                </a:lnTo>
                <a:lnTo>
                  <a:pt x="683" y="409"/>
                </a:lnTo>
                <a:lnTo>
                  <a:pt x="701" y="409"/>
                </a:lnTo>
                <a:lnTo>
                  <a:pt x="720" y="409"/>
                </a:lnTo>
                <a:lnTo>
                  <a:pt x="738" y="414"/>
                </a:lnTo>
                <a:lnTo>
                  <a:pt x="757" y="414"/>
                </a:lnTo>
                <a:lnTo>
                  <a:pt x="776" y="418"/>
                </a:lnTo>
                <a:lnTo>
                  <a:pt x="794" y="418"/>
                </a:lnTo>
                <a:lnTo>
                  <a:pt x="813" y="418"/>
                </a:lnTo>
                <a:lnTo>
                  <a:pt x="831" y="423"/>
                </a:lnTo>
                <a:lnTo>
                  <a:pt x="850" y="423"/>
                </a:lnTo>
                <a:lnTo>
                  <a:pt x="868" y="423"/>
                </a:lnTo>
                <a:lnTo>
                  <a:pt x="887" y="423"/>
                </a:lnTo>
                <a:lnTo>
                  <a:pt x="906" y="428"/>
                </a:lnTo>
                <a:lnTo>
                  <a:pt x="924" y="428"/>
                </a:lnTo>
                <a:lnTo>
                  <a:pt x="943" y="428"/>
                </a:lnTo>
                <a:lnTo>
                  <a:pt x="961" y="428"/>
                </a:lnTo>
                <a:lnTo>
                  <a:pt x="980" y="432"/>
                </a:lnTo>
                <a:lnTo>
                  <a:pt x="998" y="432"/>
                </a:lnTo>
                <a:lnTo>
                  <a:pt x="1017" y="432"/>
                </a:lnTo>
                <a:lnTo>
                  <a:pt x="1036" y="432"/>
                </a:lnTo>
                <a:lnTo>
                  <a:pt x="1054" y="432"/>
                </a:lnTo>
                <a:lnTo>
                  <a:pt x="1068" y="437"/>
                </a:lnTo>
                <a:lnTo>
                  <a:pt x="1087" y="437"/>
                </a:lnTo>
                <a:lnTo>
                  <a:pt x="1105" y="437"/>
                </a:lnTo>
                <a:lnTo>
                  <a:pt x="1124" y="437"/>
                </a:lnTo>
                <a:lnTo>
                  <a:pt x="1142" y="437"/>
                </a:lnTo>
                <a:lnTo>
                  <a:pt x="1161" y="437"/>
                </a:lnTo>
                <a:lnTo>
                  <a:pt x="1180" y="442"/>
                </a:lnTo>
                <a:lnTo>
                  <a:pt x="1198" y="442"/>
                </a:lnTo>
                <a:lnTo>
                  <a:pt x="1217" y="442"/>
                </a:lnTo>
                <a:lnTo>
                  <a:pt x="1235" y="442"/>
                </a:lnTo>
                <a:lnTo>
                  <a:pt x="1254" y="442"/>
                </a:lnTo>
                <a:lnTo>
                  <a:pt x="1272" y="442"/>
                </a:lnTo>
                <a:lnTo>
                  <a:pt x="1291" y="437"/>
                </a:lnTo>
                <a:lnTo>
                  <a:pt x="1310" y="437"/>
                </a:lnTo>
                <a:lnTo>
                  <a:pt x="1328" y="437"/>
                </a:lnTo>
                <a:lnTo>
                  <a:pt x="1347" y="437"/>
                </a:lnTo>
                <a:lnTo>
                  <a:pt x="1365" y="432"/>
                </a:lnTo>
                <a:lnTo>
                  <a:pt x="1384" y="432"/>
                </a:lnTo>
                <a:lnTo>
                  <a:pt x="1402" y="428"/>
                </a:lnTo>
                <a:lnTo>
                  <a:pt x="1421" y="428"/>
                </a:lnTo>
                <a:lnTo>
                  <a:pt x="1440" y="423"/>
                </a:lnTo>
                <a:lnTo>
                  <a:pt x="1458" y="418"/>
                </a:lnTo>
                <a:lnTo>
                  <a:pt x="1477" y="418"/>
                </a:lnTo>
                <a:lnTo>
                  <a:pt x="1495" y="414"/>
                </a:lnTo>
                <a:lnTo>
                  <a:pt x="1514" y="409"/>
                </a:lnTo>
                <a:lnTo>
                  <a:pt x="1532" y="404"/>
                </a:lnTo>
                <a:lnTo>
                  <a:pt x="1551" y="400"/>
                </a:lnTo>
                <a:lnTo>
                  <a:pt x="1570" y="395"/>
                </a:lnTo>
                <a:lnTo>
                  <a:pt x="1588" y="391"/>
                </a:lnTo>
                <a:lnTo>
                  <a:pt x="1607" y="381"/>
                </a:lnTo>
                <a:lnTo>
                  <a:pt x="1625" y="377"/>
                </a:lnTo>
                <a:lnTo>
                  <a:pt x="1644" y="367"/>
                </a:lnTo>
                <a:lnTo>
                  <a:pt x="1663" y="363"/>
                </a:lnTo>
                <a:lnTo>
                  <a:pt x="1681" y="353"/>
                </a:lnTo>
                <a:lnTo>
                  <a:pt x="1700" y="344"/>
                </a:lnTo>
                <a:lnTo>
                  <a:pt x="1718" y="339"/>
                </a:lnTo>
                <a:lnTo>
                  <a:pt x="1737" y="330"/>
                </a:lnTo>
                <a:lnTo>
                  <a:pt x="1755" y="326"/>
                </a:lnTo>
                <a:lnTo>
                  <a:pt x="1774" y="321"/>
                </a:lnTo>
                <a:lnTo>
                  <a:pt x="1793" y="321"/>
                </a:lnTo>
                <a:lnTo>
                  <a:pt x="1811" y="321"/>
                </a:lnTo>
                <a:lnTo>
                  <a:pt x="1830" y="326"/>
                </a:lnTo>
                <a:lnTo>
                  <a:pt x="1848" y="335"/>
                </a:lnTo>
                <a:lnTo>
                  <a:pt x="1867" y="344"/>
                </a:lnTo>
                <a:lnTo>
                  <a:pt x="1885" y="353"/>
                </a:lnTo>
                <a:lnTo>
                  <a:pt x="1904" y="367"/>
                </a:lnTo>
                <a:lnTo>
                  <a:pt x="1923" y="381"/>
                </a:lnTo>
                <a:lnTo>
                  <a:pt x="1941" y="395"/>
                </a:lnTo>
                <a:lnTo>
                  <a:pt x="1960" y="409"/>
                </a:lnTo>
                <a:lnTo>
                  <a:pt x="1978" y="423"/>
                </a:lnTo>
                <a:lnTo>
                  <a:pt x="1997" y="437"/>
                </a:lnTo>
                <a:lnTo>
                  <a:pt x="2015" y="446"/>
                </a:lnTo>
                <a:lnTo>
                  <a:pt x="2034" y="456"/>
                </a:lnTo>
                <a:lnTo>
                  <a:pt x="2053" y="465"/>
                </a:lnTo>
                <a:lnTo>
                  <a:pt x="2071" y="470"/>
                </a:lnTo>
                <a:lnTo>
                  <a:pt x="2090" y="465"/>
                </a:lnTo>
                <a:lnTo>
                  <a:pt x="2108" y="470"/>
                </a:lnTo>
                <a:lnTo>
                  <a:pt x="2127" y="474"/>
                </a:lnTo>
                <a:lnTo>
                  <a:pt x="2132" y="474"/>
                </a:lnTo>
              </a:path>
            </a:pathLst>
          </a:custGeom>
          <a:noFill/>
          <a:ln w="19050" cmpd="sng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7" name="Rectangle 159"/>
          <p:cNvSpPr>
            <a:spLocks noChangeArrowheads="1"/>
          </p:cNvSpPr>
          <p:nvPr/>
        </p:nvSpPr>
        <p:spPr bwMode="auto">
          <a:xfrm>
            <a:off x="10629901" y="1568794"/>
            <a:ext cx="4536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1358866"/>
            <a:r>
              <a:rPr lang="en-US" sz="1600" dirty="0">
                <a:solidFill>
                  <a:srgbClr val="007E00"/>
                </a:solidFill>
              </a:rPr>
              <a:t>Si 2p</a:t>
            </a:r>
          </a:p>
        </p:txBody>
      </p:sp>
      <p:sp>
        <p:nvSpPr>
          <p:cNvPr id="298" name="Rectangle 160"/>
          <p:cNvSpPr>
            <a:spLocks noChangeArrowheads="1"/>
          </p:cNvSpPr>
          <p:nvPr/>
        </p:nvSpPr>
        <p:spPr bwMode="auto">
          <a:xfrm>
            <a:off x="8056034" y="1687327"/>
            <a:ext cx="4167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1358866"/>
            <a:r>
              <a:rPr lang="en-US" sz="1600">
                <a:solidFill>
                  <a:srgbClr val="FF0000"/>
                </a:solidFill>
              </a:rPr>
              <a:t>C 1s</a:t>
            </a:r>
          </a:p>
        </p:txBody>
      </p:sp>
      <p:sp>
        <p:nvSpPr>
          <p:cNvPr id="299" name="Rectangle 161"/>
          <p:cNvSpPr>
            <a:spLocks noChangeArrowheads="1"/>
          </p:cNvSpPr>
          <p:nvPr/>
        </p:nvSpPr>
        <p:spPr bwMode="auto">
          <a:xfrm>
            <a:off x="7478184" y="4671827"/>
            <a:ext cx="42800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1358866"/>
            <a:r>
              <a:rPr lang="en-US" sz="1600">
                <a:solidFill>
                  <a:srgbClr val="0000FF"/>
                </a:solidFill>
              </a:rPr>
              <a:t>O 1s</a:t>
            </a:r>
          </a:p>
        </p:txBody>
      </p:sp>
      <p:sp>
        <p:nvSpPr>
          <p:cNvPr id="300" name="Text Box 162"/>
          <p:cNvSpPr txBox="1">
            <a:spLocks noChangeArrowheads="1"/>
          </p:cNvSpPr>
          <p:nvPr/>
        </p:nvSpPr>
        <p:spPr bwMode="auto">
          <a:xfrm>
            <a:off x="6960456" y="3117041"/>
            <a:ext cx="1902444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133" dirty="0"/>
              <a:t>0.25 kV Argon</a:t>
            </a:r>
          </a:p>
        </p:txBody>
      </p:sp>
      <p:sp>
        <p:nvSpPr>
          <p:cNvPr id="301" name="Text Box 163"/>
          <p:cNvSpPr txBox="1">
            <a:spLocks noChangeArrowheads="1"/>
          </p:cNvSpPr>
          <p:nvPr/>
        </p:nvSpPr>
        <p:spPr bwMode="auto">
          <a:xfrm>
            <a:off x="7286831" y="6042276"/>
            <a:ext cx="354924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600" dirty="0"/>
              <a:t>Sputter Rate for SiO</a:t>
            </a:r>
            <a:r>
              <a:rPr lang="en-US" sz="1600" baseline="-25000" dirty="0"/>
              <a:t>2</a:t>
            </a:r>
            <a:r>
              <a:rPr lang="en-US" sz="1600" dirty="0"/>
              <a:t> ~ 0.3 nm/min </a:t>
            </a:r>
          </a:p>
          <a:p>
            <a:pPr algn="ctr"/>
            <a:r>
              <a:rPr lang="en-US" sz="1600" dirty="0"/>
              <a:t>Sputter Rate for PMMA </a:t>
            </a:r>
            <a:r>
              <a:rPr lang="en-US" sz="1600" dirty="0">
                <a:cs typeface="Arial" charset="0"/>
              </a:rPr>
              <a:t>~ 0.4 nm/min</a:t>
            </a:r>
            <a:endParaRPr lang="en-US" sz="1600" baseline="-25000" dirty="0">
              <a:cs typeface="Arial" charset="0"/>
            </a:endParaRPr>
          </a:p>
        </p:txBody>
      </p:sp>
      <p:sp>
        <p:nvSpPr>
          <p:cNvPr id="302" name="Line 164"/>
          <p:cNvSpPr>
            <a:spLocks noChangeShapeType="1"/>
          </p:cNvSpPr>
          <p:nvPr/>
        </p:nvSpPr>
        <p:spPr bwMode="auto">
          <a:xfrm>
            <a:off x="6883400" y="2328676"/>
            <a:ext cx="3674535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3" name="Line 165"/>
          <p:cNvSpPr>
            <a:spLocks noChangeShapeType="1"/>
          </p:cNvSpPr>
          <p:nvPr/>
        </p:nvSpPr>
        <p:spPr bwMode="auto">
          <a:xfrm>
            <a:off x="6904567" y="4544825"/>
            <a:ext cx="3674535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4" name="Text Box 166"/>
          <p:cNvSpPr txBox="1">
            <a:spLocks noChangeArrowheads="1"/>
          </p:cNvSpPr>
          <p:nvPr/>
        </p:nvSpPr>
        <p:spPr bwMode="auto">
          <a:xfrm>
            <a:off x="9228328" y="3113959"/>
            <a:ext cx="15744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019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019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19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19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19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rtl="1" eaLnBrk="1" hangingPunct="1"/>
            <a:r>
              <a:rPr lang="en-US" sz="1600" b="1" dirty="0"/>
              <a:t>Expected</a:t>
            </a:r>
          </a:p>
          <a:p>
            <a:pPr rtl="1" eaLnBrk="1" hangingPunct="1"/>
            <a:r>
              <a:rPr lang="en-US" sz="1600" b="1" dirty="0"/>
              <a:t>Concentration</a:t>
            </a:r>
          </a:p>
        </p:txBody>
      </p:sp>
      <p:sp>
        <p:nvSpPr>
          <p:cNvPr id="305" name="Line 167"/>
          <p:cNvSpPr>
            <a:spLocks noChangeShapeType="1"/>
          </p:cNvSpPr>
          <p:nvPr/>
        </p:nvSpPr>
        <p:spPr bwMode="auto">
          <a:xfrm flipH="1" flipV="1">
            <a:off x="8555567" y="2389080"/>
            <a:ext cx="738717" cy="79375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6" name="Line 168"/>
          <p:cNvSpPr>
            <a:spLocks noChangeShapeType="1"/>
          </p:cNvSpPr>
          <p:nvPr/>
        </p:nvSpPr>
        <p:spPr bwMode="auto">
          <a:xfrm flipV="1">
            <a:off x="8727017" y="3660059"/>
            <a:ext cx="738717" cy="79375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8" name="Content Placeholder 2"/>
          <p:cNvSpPr txBox="1">
            <a:spLocks/>
          </p:cNvSpPr>
          <p:nvPr/>
        </p:nvSpPr>
        <p:spPr>
          <a:xfrm>
            <a:off x="285431" y="1581817"/>
            <a:ext cx="5728020" cy="419548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 smtClean="0"/>
              <a:t>Sputtering is particularly damaging to organic materials</a:t>
            </a:r>
          </a:p>
          <a:p>
            <a:endParaRPr lang="en-US" dirty="0"/>
          </a:p>
          <a:p>
            <a:r>
              <a:rPr lang="en-US" dirty="0" smtClean="0"/>
              <a:t>PMMA and SiO2 at interface reduced</a:t>
            </a:r>
          </a:p>
          <a:p>
            <a:endParaRPr lang="en-US" dirty="0" smtClean="0"/>
          </a:p>
        </p:txBody>
      </p:sp>
      <p:grpSp>
        <p:nvGrpSpPr>
          <p:cNvPr id="74" name="Group 73"/>
          <p:cNvGrpSpPr/>
          <p:nvPr/>
        </p:nvGrpSpPr>
        <p:grpSpPr>
          <a:xfrm>
            <a:off x="1" y="1"/>
            <a:ext cx="3080350" cy="313680"/>
            <a:chOff x="1" y="1"/>
            <a:chExt cx="3080350" cy="313680"/>
          </a:xfrm>
        </p:grpSpPr>
        <p:sp>
          <p:nvSpPr>
            <p:cNvPr id="75" name="Text Box 6"/>
            <p:cNvSpPr txBox="1">
              <a:spLocks noChangeArrowheads="1"/>
            </p:cNvSpPr>
            <p:nvPr/>
          </p:nvSpPr>
          <p:spPr bwMode="auto">
            <a:xfrm>
              <a:off x="323721" y="1"/>
              <a:ext cx="2756630" cy="30777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Helvetica" charset="0"/>
                </a:rPr>
                <a:t>UW- Madison Geoscience  777</a:t>
              </a:r>
            </a:p>
          </p:txBody>
        </p:sp>
        <p:pic>
          <p:nvPicPr>
            <p:cNvPr id="76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325298" cy="313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9848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xt Box 3"/>
          <p:cNvSpPr txBox="1">
            <a:spLocks noChangeArrowheads="1"/>
          </p:cNvSpPr>
          <p:nvPr/>
        </p:nvSpPr>
        <p:spPr bwMode="auto">
          <a:xfrm>
            <a:off x="1238251" y="63395"/>
            <a:ext cx="9689528" cy="66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19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019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19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19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19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733" dirty="0" smtClean="0"/>
              <a:t>Sputter depth profiling:</a:t>
            </a:r>
            <a:endParaRPr lang="en-US" sz="3733" dirty="0"/>
          </a:p>
        </p:txBody>
      </p:sp>
      <p:sp>
        <p:nvSpPr>
          <p:cNvPr id="164" name="Rectangle 7"/>
          <p:cNvSpPr>
            <a:spLocks noChangeArrowheads="1"/>
          </p:cNvSpPr>
          <p:nvPr/>
        </p:nvSpPr>
        <p:spPr bwMode="auto">
          <a:xfrm>
            <a:off x="6978651" y="841455"/>
            <a:ext cx="4502151" cy="4502151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65" name="Line 8"/>
          <p:cNvSpPr>
            <a:spLocks noChangeShapeType="1"/>
          </p:cNvSpPr>
          <p:nvPr/>
        </p:nvSpPr>
        <p:spPr bwMode="auto">
          <a:xfrm>
            <a:off x="6978651" y="841455"/>
            <a:ext cx="450215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6" name="Freeform 9"/>
          <p:cNvSpPr>
            <a:spLocks/>
          </p:cNvSpPr>
          <p:nvPr/>
        </p:nvSpPr>
        <p:spPr bwMode="auto">
          <a:xfrm>
            <a:off x="6978651" y="841455"/>
            <a:ext cx="4502151" cy="4502151"/>
          </a:xfrm>
          <a:custGeom>
            <a:avLst/>
            <a:gdLst>
              <a:gd name="T0" fmla="*/ 0 w 458"/>
              <a:gd name="T1" fmla="*/ 4594873 h 458"/>
              <a:gd name="T2" fmla="*/ 4594873 w 458"/>
              <a:gd name="T3" fmla="*/ 4594873 h 458"/>
              <a:gd name="T4" fmla="*/ 4594873 w 458"/>
              <a:gd name="T5" fmla="*/ 0 h 45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58" h="458">
                <a:moveTo>
                  <a:pt x="0" y="458"/>
                </a:moveTo>
                <a:lnTo>
                  <a:pt x="458" y="458"/>
                </a:lnTo>
                <a:lnTo>
                  <a:pt x="458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7" name="Line 10"/>
          <p:cNvSpPr>
            <a:spLocks noChangeShapeType="1"/>
          </p:cNvSpPr>
          <p:nvPr/>
        </p:nvSpPr>
        <p:spPr bwMode="auto">
          <a:xfrm flipV="1">
            <a:off x="6978651" y="841455"/>
            <a:ext cx="0" cy="450215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8" name="Line 11"/>
          <p:cNvSpPr>
            <a:spLocks noChangeShapeType="1"/>
          </p:cNvSpPr>
          <p:nvPr/>
        </p:nvSpPr>
        <p:spPr bwMode="auto">
          <a:xfrm>
            <a:off x="6978651" y="5343605"/>
            <a:ext cx="450215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9" name="Line 12"/>
          <p:cNvSpPr>
            <a:spLocks noChangeShapeType="1"/>
          </p:cNvSpPr>
          <p:nvPr/>
        </p:nvSpPr>
        <p:spPr bwMode="auto">
          <a:xfrm flipV="1">
            <a:off x="6978651" y="841455"/>
            <a:ext cx="0" cy="450215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0" name="Line 13"/>
          <p:cNvSpPr>
            <a:spLocks noChangeShapeType="1"/>
          </p:cNvSpPr>
          <p:nvPr/>
        </p:nvSpPr>
        <p:spPr bwMode="auto">
          <a:xfrm flipV="1">
            <a:off x="6978651" y="5294922"/>
            <a:ext cx="0" cy="4868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1" name="Line 14"/>
          <p:cNvSpPr>
            <a:spLocks noChangeShapeType="1"/>
          </p:cNvSpPr>
          <p:nvPr/>
        </p:nvSpPr>
        <p:spPr bwMode="auto">
          <a:xfrm>
            <a:off x="6978651" y="841455"/>
            <a:ext cx="0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2" name="Rectangle 15"/>
          <p:cNvSpPr>
            <a:spLocks noChangeArrowheads="1"/>
          </p:cNvSpPr>
          <p:nvPr/>
        </p:nvSpPr>
        <p:spPr bwMode="auto">
          <a:xfrm>
            <a:off x="6949017" y="5373239"/>
            <a:ext cx="11381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1358866"/>
            <a:r>
              <a:rPr lang="en-US" sz="1600">
                <a:solidFill>
                  <a:srgbClr val="000000"/>
                </a:solidFill>
              </a:rPr>
              <a:t>0</a:t>
            </a:r>
            <a:endParaRPr lang="en-US" sz="1600"/>
          </a:p>
        </p:txBody>
      </p:sp>
      <p:sp>
        <p:nvSpPr>
          <p:cNvPr id="173" name="Line 16"/>
          <p:cNvSpPr>
            <a:spLocks noChangeShapeType="1"/>
          </p:cNvSpPr>
          <p:nvPr/>
        </p:nvSpPr>
        <p:spPr bwMode="auto">
          <a:xfrm flipV="1">
            <a:off x="7421033" y="5294922"/>
            <a:ext cx="0" cy="4868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4" name="Line 17"/>
          <p:cNvSpPr>
            <a:spLocks noChangeShapeType="1"/>
          </p:cNvSpPr>
          <p:nvPr/>
        </p:nvSpPr>
        <p:spPr bwMode="auto">
          <a:xfrm>
            <a:off x="7421033" y="841455"/>
            <a:ext cx="0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5" name="Line 19"/>
          <p:cNvSpPr>
            <a:spLocks noChangeShapeType="1"/>
          </p:cNvSpPr>
          <p:nvPr/>
        </p:nvSpPr>
        <p:spPr bwMode="auto">
          <a:xfrm flipV="1">
            <a:off x="7874000" y="5294922"/>
            <a:ext cx="0" cy="4868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6" name="Line 20"/>
          <p:cNvSpPr>
            <a:spLocks noChangeShapeType="1"/>
          </p:cNvSpPr>
          <p:nvPr/>
        </p:nvSpPr>
        <p:spPr bwMode="auto">
          <a:xfrm>
            <a:off x="7874000" y="841455"/>
            <a:ext cx="0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7" name="Rectangle 21"/>
          <p:cNvSpPr>
            <a:spLocks noChangeArrowheads="1"/>
          </p:cNvSpPr>
          <p:nvPr/>
        </p:nvSpPr>
        <p:spPr bwMode="auto">
          <a:xfrm>
            <a:off x="7818967" y="5373239"/>
            <a:ext cx="11381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1358866"/>
            <a:r>
              <a:rPr lang="en-US" sz="1600">
                <a:solidFill>
                  <a:srgbClr val="000000"/>
                </a:solidFill>
              </a:rPr>
              <a:t>4</a:t>
            </a:r>
            <a:endParaRPr lang="en-US" sz="1600"/>
          </a:p>
        </p:txBody>
      </p:sp>
      <p:sp>
        <p:nvSpPr>
          <p:cNvPr id="178" name="Line 22"/>
          <p:cNvSpPr>
            <a:spLocks noChangeShapeType="1"/>
          </p:cNvSpPr>
          <p:nvPr/>
        </p:nvSpPr>
        <p:spPr bwMode="auto">
          <a:xfrm flipV="1">
            <a:off x="8324851" y="5294922"/>
            <a:ext cx="0" cy="4868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9" name="Line 23"/>
          <p:cNvSpPr>
            <a:spLocks noChangeShapeType="1"/>
          </p:cNvSpPr>
          <p:nvPr/>
        </p:nvSpPr>
        <p:spPr bwMode="auto">
          <a:xfrm>
            <a:off x="8324851" y="841455"/>
            <a:ext cx="0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0" name="Line 25"/>
          <p:cNvSpPr>
            <a:spLocks noChangeShapeType="1"/>
          </p:cNvSpPr>
          <p:nvPr/>
        </p:nvSpPr>
        <p:spPr bwMode="auto">
          <a:xfrm flipV="1">
            <a:off x="8777817" y="5294922"/>
            <a:ext cx="0" cy="4868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1" name="Line 26"/>
          <p:cNvSpPr>
            <a:spLocks noChangeShapeType="1"/>
          </p:cNvSpPr>
          <p:nvPr/>
        </p:nvSpPr>
        <p:spPr bwMode="auto">
          <a:xfrm>
            <a:off x="8777817" y="841455"/>
            <a:ext cx="0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2" name="Rectangle 27"/>
          <p:cNvSpPr>
            <a:spLocks noChangeArrowheads="1"/>
          </p:cNvSpPr>
          <p:nvPr/>
        </p:nvSpPr>
        <p:spPr bwMode="auto">
          <a:xfrm>
            <a:off x="8722784" y="5373239"/>
            <a:ext cx="11381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1358866"/>
            <a:r>
              <a:rPr lang="en-US" sz="1600">
                <a:solidFill>
                  <a:srgbClr val="000000"/>
                </a:solidFill>
              </a:rPr>
              <a:t>8</a:t>
            </a:r>
            <a:endParaRPr lang="en-US" sz="1600"/>
          </a:p>
        </p:txBody>
      </p:sp>
      <p:sp>
        <p:nvSpPr>
          <p:cNvPr id="183" name="Line 28"/>
          <p:cNvSpPr>
            <a:spLocks noChangeShapeType="1"/>
          </p:cNvSpPr>
          <p:nvPr/>
        </p:nvSpPr>
        <p:spPr bwMode="auto">
          <a:xfrm flipV="1">
            <a:off x="9230784" y="5294922"/>
            <a:ext cx="0" cy="4868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4" name="Line 29"/>
          <p:cNvSpPr>
            <a:spLocks noChangeShapeType="1"/>
          </p:cNvSpPr>
          <p:nvPr/>
        </p:nvSpPr>
        <p:spPr bwMode="auto">
          <a:xfrm>
            <a:off x="9230784" y="841455"/>
            <a:ext cx="0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5" name="Line 31"/>
          <p:cNvSpPr>
            <a:spLocks noChangeShapeType="1"/>
          </p:cNvSpPr>
          <p:nvPr/>
        </p:nvSpPr>
        <p:spPr bwMode="auto">
          <a:xfrm flipV="1">
            <a:off x="9671051" y="5294922"/>
            <a:ext cx="0" cy="4868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6" name="Line 32"/>
          <p:cNvSpPr>
            <a:spLocks noChangeShapeType="1"/>
          </p:cNvSpPr>
          <p:nvPr/>
        </p:nvSpPr>
        <p:spPr bwMode="auto">
          <a:xfrm>
            <a:off x="9671051" y="841455"/>
            <a:ext cx="0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7" name="Rectangle 33"/>
          <p:cNvSpPr>
            <a:spLocks noChangeArrowheads="1"/>
          </p:cNvSpPr>
          <p:nvPr/>
        </p:nvSpPr>
        <p:spPr bwMode="auto">
          <a:xfrm>
            <a:off x="9577918" y="5373239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1358866"/>
            <a:r>
              <a:rPr lang="en-US" sz="1600">
                <a:solidFill>
                  <a:srgbClr val="000000"/>
                </a:solidFill>
              </a:rPr>
              <a:t>12</a:t>
            </a:r>
            <a:endParaRPr lang="en-US" sz="1600"/>
          </a:p>
        </p:txBody>
      </p:sp>
      <p:sp>
        <p:nvSpPr>
          <p:cNvPr id="188" name="Line 34"/>
          <p:cNvSpPr>
            <a:spLocks noChangeShapeType="1"/>
          </p:cNvSpPr>
          <p:nvPr/>
        </p:nvSpPr>
        <p:spPr bwMode="auto">
          <a:xfrm flipV="1">
            <a:off x="10124017" y="5294922"/>
            <a:ext cx="0" cy="4868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9" name="Line 35"/>
          <p:cNvSpPr>
            <a:spLocks noChangeShapeType="1"/>
          </p:cNvSpPr>
          <p:nvPr/>
        </p:nvSpPr>
        <p:spPr bwMode="auto">
          <a:xfrm>
            <a:off x="10124017" y="841455"/>
            <a:ext cx="0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0" name="Line 37"/>
          <p:cNvSpPr>
            <a:spLocks noChangeShapeType="1"/>
          </p:cNvSpPr>
          <p:nvPr/>
        </p:nvSpPr>
        <p:spPr bwMode="auto">
          <a:xfrm flipV="1">
            <a:off x="10576984" y="5294922"/>
            <a:ext cx="0" cy="4868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1" name="Line 38"/>
          <p:cNvSpPr>
            <a:spLocks noChangeShapeType="1"/>
          </p:cNvSpPr>
          <p:nvPr/>
        </p:nvSpPr>
        <p:spPr bwMode="auto">
          <a:xfrm>
            <a:off x="10576984" y="841455"/>
            <a:ext cx="0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2" name="Rectangle 39"/>
          <p:cNvSpPr>
            <a:spLocks noChangeArrowheads="1"/>
          </p:cNvSpPr>
          <p:nvPr/>
        </p:nvSpPr>
        <p:spPr bwMode="auto">
          <a:xfrm>
            <a:off x="10481734" y="5373239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1358866"/>
            <a:r>
              <a:rPr lang="en-US" sz="1600">
                <a:solidFill>
                  <a:srgbClr val="000000"/>
                </a:solidFill>
              </a:rPr>
              <a:t>16</a:t>
            </a:r>
            <a:endParaRPr lang="en-US" sz="1600"/>
          </a:p>
        </p:txBody>
      </p:sp>
      <p:sp>
        <p:nvSpPr>
          <p:cNvPr id="193" name="Line 40"/>
          <p:cNvSpPr>
            <a:spLocks noChangeShapeType="1"/>
          </p:cNvSpPr>
          <p:nvPr/>
        </p:nvSpPr>
        <p:spPr bwMode="auto">
          <a:xfrm flipV="1">
            <a:off x="11027833" y="5294922"/>
            <a:ext cx="0" cy="4868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4" name="Line 41"/>
          <p:cNvSpPr>
            <a:spLocks noChangeShapeType="1"/>
          </p:cNvSpPr>
          <p:nvPr/>
        </p:nvSpPr>
        <p:spPr bwMode="auto">
          <a:xfrm>
            <a:off x="11027833" y="841455"/>
            <a:ext cx="0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5" name="Line 43"/>
          <p:cNvSpPr>
            <a:spLocks noChangeShapeType="1"/>
          </p:cNvSpPr>
          <p:nvPr/>
        </p:nvSpPr>
        <p:spPr bwMode="auto">
          <a:xfrm flipV="1">
            <a:off x="11480800" y="5294922"/>
            <a:ext cx="0" cy="4868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6" name="Line 44"/>
          <p:cNvSpPr>
            <a:spLocks noChangeShapeType="1"/>
          </p:cNvSpPr>
          <p:nvPr/>
        </p:nvSpPr>
        <p:spPr bwMode="auto">
          <a:xfrm>
            <a:off x="11480800" y="841455"/>
            <a:ext cx="0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7" name="Rectangle 45"/>
          <p:cNvSpPr>
            <a:spLocks noChangeArrowheads="1"/>
          </p:cNvSpPr>
          <p:nvPr/>
        </p:nvSpPr>
        <p:spPr bwMode="auto">
          <a:xfrm>
            <a:off x="11385551" y="5373239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1358866"/>
            <a:r>
              <a:rPr lang="en-US" sz="1600" dirty="0">
                <a:solidFill>
                  <a:srgbClr val="000000"/>
                </a:solidFill>
              </a:rPr>
              <a:t>20</a:t>
            </a:r>
            <a:endParaRPr lang="en-US" sz="1600" dirty="0"/>
          </a:p>
        </p:txBody>
      </p:sp>
      <p:sp>
        <p:nvSpPr>
          <p:cNvPr id="198" name="Line 46"/>
          <p:cNvSpPr>
            <a:spLocks noChangeShapeType="1"/>
          </p:cNvSpPr>
          <p:nvPr/>
        </p:nvSpPr>
        <p:spPr bwMode="auto">
          <a:xfrm>
            <a:off x="6978652" y="5343605"/>
            <a:ext cx="40217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9" name="Line 47"/>
          <p:cNvSpPr>
            <a:spLocks noChangeShapeType="1"/>
          </p:cNvSpPr>
          <p:nvPr/>
        </p:nvSpPr>
        <p:spPr bwMode="auto">
          <a:xfrm flipH="1">
            <a:off x="11432118" y="5343605"/>
            <a:ext cx="48684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0" name="Rectangle 48"/>
          <p:cNvSpPr>
            <a:spLocks noChangeArrowheads="1"/>
          </p:cNvSpPr>
          <p:nvPr/>
        </p:nvSpPr>
        <p:spPr bwMode="auto">
          <a:xfrm>
            <a:off x="6807200" y="5265289"/>
            <a:ext cx="11381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1358866"/>
            <a:r>
              <a:rPr lang="en-US" sz="1600">
                <a:solidFill>
                  <a:srgbClr val="000000"/>
                </a:solidFill>
              </a:rPr>
              <a:t>0</a:t>
            </a:r>
            <a:endParaRPr lang="en-US" sz="1600"/>
          </a:p>
        </p:txBody>
      </p:sp>
      <p:sp>
        <p:nvSpPr>
          <p:cNvPr id="201" name="Line 49"/>
          <p:cNvSpPr>
            <a:spLocks noChangeShapeType="1"/>
          </p:cNvSpPr>
          <p:nvPr/>
        </p:nvSpPr>
        <p:spPr bwMode="auto">
          <a:xfrm>
            <a:off x="6978652" y="4890639"/>
            <a:ext cx="40217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2" name="Line 50"/>
          <p:cNvSpPr>
            <a:spLocks noChangeShapeType="1"/>
          </p:cNvSpPr>
          <p:nvPr/>
        </p:nvSpPr>
        <p:spPr bwMode="auto">
          <a:xfrm flipH="1">
            <a:off x="11432118" y="4890639"/>
            <a:ext cx="48684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3" name="Line 52"/>
          <p:cNvSpPr>
            <a:spLocks noChangeShapeType="1"/>
          </p:cNvSpPr>
          <p:nvPr/>
        </p:nvSpPr>
        <p:spPr bwMode="auto">
          <a:xfrm>
            <a:off x="6978652" y="4439788"/>
            <a:ext cx="40217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4" name="Line 53"/>
          <p:cNvSpPr>
            <a:spLocks noChangeShapeType="1"/>
          </p:cNvSpPr>
          <p:nvPr/>
        </p:nvSpPr>
        <p:spPr bwMode="auto">
          <a:xfrm flipH="1">
            <a:off x="11432118" y="4439788"/>
            <a:ext cx="48684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5" name="Rectangle 54"/>
          <p:cNvSpPr>
            <a:spLocks noChangeArrowheads="1"/>
          </p:cNvSpPr>
          <p:nvPr/>
        </p:nvSpPr>
        <p:spPr bwMode="auto">
          <a:xfrm>
            <a:off x="6709834" y="4359355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1358866"/>
            <a:r>
              <a:rPr lang="en-US" sz="1600">
                <a:solidFill>
                  <a:srgbClr val="000000"/>
                </a:solidFill>
              </a:rPr>
              <a:t>20</a:t>
            </a:r>
            <a:endParaRPr lang="en-US" sz="1600"/>
          </a:p>
        </p:txBody>
      </p:sp>
      <p:sp>
        <p:nvSpPr>
          <p:cNvPr id="206" name="Line 55"/>
          <p:cNvSpPr>
            <a:spLocks noChangeShapeType="1"/>
          </p:cNvSpPr>
          <p:nvPr/>
        </p:nvSpPr>
        <p:spPr bwMode="auto">
          <a:xfrm>
            <a:off x="6978652" y="3986821"/>
            <a:ext cx="40217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7" name="Line 56"/>
          <p:cNvSpPr>
            <a:spLocks noChangeShapeType="1"/>
          </p:cNvSpPr>
          <p:nvPr/>
        </p:nvSpPr>
        <p:spPr bwMode="auto">
          <a:xfrm flipH="1">
            <a:off x="11432118" y="3986821"/>
            <a:ext cx="48684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8" name="Line 58"/>
          <p:cNvSpPr>
            <a:spLocks noChangeShapeType="1"/>
          </p:cNvSpPr>
          <p:nvPr/>
        </p:nvSpPr>
        <p:spPr bwMode="auto">
          <a:xfrm>
            <a:off x="6978652" y="3533855"/>
            <a:ext cx="40217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9" name="Line 59"/>
          <p:cNvSpPr>
            <a:spLocks noChangeShapeType="1"/>
          </p:cNvSpPr>
          <p:nvPr/>
        </p:nvSpPr>
        <p:spPr bwMode="auto">
          <a:xfrm flipH="1">
            <a:off x="11432118" y="3533855"/>
            <a:ext cx="48684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0" name="Rectangle 60"/>
          <p:cNvSpPr>
            <a:spLocks noChangeArrowheads="1"/>
          </p:cNvSpPr>
          <p:nvPr/>
        </p:nvSpPr>
        <p:spPr bwMode="auto">
          <a:xfrm>
            <a:off x="6709834" y="3455539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1358866"/>
            <a:r>
              <a:rPr lang="en-US" sz="1600">
                <a:solidFill>
                  <a:srgbClr val="000000"/>
                </a:solidFill>
              </a:rPr>
              <a:t>40</a:t>
            </a:r>
            <a:endParaRPr lang="en-US" sz="1600"/>
          </a:p>
        </p:txBody>
      </p:sp>
      <p:sp>
        <p:nvSpPr>
          <p:cNvPr id="211" name="Line 61"/>
          <p:cNvSpPr>
            <a:spLocks noChangeShapeType="1"/>
          </p:cNvSpPr>
          <p:nvPr/>
        </p:nvSpPr>
        <p:spPr bwMode="auto">
          <a:xfrm>
            <a:off x="6978652" y="3091472"/>
            <a:ext cx="40217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2" name="Line 62"/>
          <p:cNvSpPr>
            <a:spLocks noChangeShapeType="1"/>
          </p:cNvSpPr>
          <p:nvPr/>
        </p:nvSpPr>
        <p:spPr bwMode="auto">
          <a:xfrm flipH="1">
            <a:off x="11432118" y="3091472"/>
            <a:ext cx="48684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3" name="Line 64"/>
          <p:cNvSpPr>
            <a:spLocks noChangeShapeType="1"/>
          </p:cNvSpPr>
          <p:nvPr/>
        </p:nvSpPr>
        <p:spPr bwMode="auto">
          <a:xfrm>
            <a:off x="6978652" y="2640621"/>
            <a:ext cx="40217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4" name="Line 65"/>
          <p:cNvSpPr>
            <a:spLocks noChangeShapeType="1"/>
          </p:cNvSpPr>
          <p:nvPr/>
        </p:nvSpPr>
        <p:spPr bwMode="auto">
          <a:xfrm flipH="1">
            <a:off x="11432118" y="2640621"/>
            <a:ext cx="48684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5" name="Rectangle 66"/>
          <p:cNvSpPr>
            <a:spLocks noChangeArrowheads="1"/>
          </p:cNvSpPr>
          <p:nvPr/>
        </p:nvSpPr>
        <p:spPr bwMode="auto">
          <a:xfrm>
            <a:off x="6709834" y="2560189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1358866"/>
            <a:r>
              <a:rPr lang="en-US" sz="1600">
                <a:solidFill>
                  <a:srgbClr val="000000"/>
                </a:solidFill>
              </a:rPr>
              <a:t>60</a:t>
            </a:r>
            <a:endParaRPr lang="en-US" sz="1600"/>
          </a:p>
        </p:txBody>
      </p:sp>
      <p:sp>
        <p:nvSpPr>
          <p:cNvPr id="216" name="Line 67"/>
          <p:cNvSpPr>
            <a:spLocks noChangeShapeType="1"/>
          </p:cNvSpPr>
          <p:nvPr/>
        </p:nvSpPr>
        <p:spPr bwMode="auto">
          <a:xfrm>
            <a:off x="6978652" y="2187655"/>
            <a:ext cx="40217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7" name="Line 68"/>
          <p:cNvSpPr>
            <a:spLocks noChangeShapeType="1"/>
          </p:cNvSpPr>
          <p:nvPr/>
        </p:nvSpPr>
        <p:spPr bwMode="auto">
          <a:xfrm flipH="1">
            <a:off x="11432118" y="2187655"/>
            <a:ext cx="48684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8" name="Line 70"/>
          <p:cNvSpPr>
            <a:spLocks noChangeShapeType="1"/>
          </p:cNvSpPr>
          <p:nvPr/>
        </p:nvSpPr>
        <p:spPr bwMode="auto">
          <a:xfrm>
            <a:off x="6978652" y="1734688"/>
            <a:ext cx="40217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9" name="Line 71"/>
          <p:cNvSpPr>
            <a:spLocks noChangeShapeType="1"/>
          </p:cNvSpPr>
          <p:nvPr/>
        </p:nvSpPr>
        <p:spPr bwMode="auto">
          <a:xfrm flipH="1">
            <a:off x="11432118" y="1734688"/>
            <a:ext cx="48684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0" name="Rectangle 72"/>
          <p:cNvSpPr>
            <a:spLocks noChangeArrowheads="1"/>
          </p:cNvSpPr>
          <p:nvPr/>
        </p:nvSpPr>
        <p:spPr bwMode="auto">
          <a:xfrm>
            <a:off x="6709834" y="1656373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1358866"/>
            <a:r>
              <a:rPr lang="en-US" sz="1600">
                <a:solidFill>
                  <a:srgbClr val="000000"/>
                </a:solidFill>
              </a:rPr>
              <a:t>80</a:t>
            </a:r>
            <a:endParaRPr lang="en-US" sz="1600"/>
          </a:p>
        </p:txBody>
      </p:sp>
      <p:sp>
        <p:nvSpPr>
          <p:cNvPr id="221" name="Line 73"/>
          <p:cNvSpPr>
            <a:spLocks noChangeShapeType="1"/>
          </p:cNvSpPr>
          <p:nvPr/>
        </p:nvSpPr>
        <p:spPr bwMode="auto">
          <a:xfrm>
            <a:off x="6978652" y="1283839"/>
            <a:ext cx="40217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2" name="Line 74"/>
          <p:cNvSpPr>
            <a:spLocks noChangeShapeType="1"/>
          </p:cNvSpPr>
          <p:nvPr/>
        </p:nvSpPr>
        <p:spPr bwMode="auto">
          <a:xfrm flipH="1">
            <a:off x="11432118" y="1283839"/>
            <a:ext cx="48684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3" name="Line 76"/>
          <p:cNvSpPr>
            <a:spLocks noChangeShapeType="1"/>
          </p:cNvSpPr>
          <p:nvPr/>
        </p:nvSpPr>
        <p:spPr bwMode="auto">
          <a:xfrm>
            <a:off x="6978652" y="841455"/>
            <a:ext cx="40217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4" name="Line 77"/>
          <p:cNvSpPr>
            <a:spLocks noChangeShapeType="1"/>
          </p:cNvSpPr>
          <p:nvPr/>
        </p:nvSpPr>
        <p:spPr bwMode="auto">
          <a:xfrm flipH="1">
            <a:off x="11432118" y="841455"/>
            <a:ext cx="48684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5" name="Rectangle 78"/>
          <p:cNvSpPr>
            <a:spLocks noChangeArrowheads="1"/>
          </p:cNvSpPr>
          <p:nvPr/>
        </p:nvSpPr>
        <p:spPr bwMode="auto">
          <a:xfrm>
            <a:off x="6595534" y="761022"/>
            <a:ext cx="34144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1358866"/>
            <a:r>
              <a:rPr lang="en-US" sz="1600">
                <a:solidFill>
                  <a:srgbClr val="000000"/>
                </a:solidFill>
              </a:rPr>
              <a:t>100</a:t>
            </a:r>
            <a:endParaRPr lang="en-US" sz="1600"/>
          </a:p>
        </p:txBody>
      </p:sp>
      <p:sp>
        <p:nvSpPr>
          <p:cNvPr id="226" name="Line 79"/>
          <p:cNvSpPr>
            <a:spLocks noChangeShapeType="1"/>
          </p:cNvSpPr>
          <p:nvPr/>
        </p:nvSpPr>
        <p:spPr bwMode="auto">
          <a:xfrm>
            <a:off x="6978651" y="841455"/>
            <a:ext cx="450215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7" name="Freeform 80"/>
          <p:cNvSpPr>
            <a:spLocks/>
          </p:cNvSpPr>
          <p:nvPr/>
        </p:nvSpPr>
        <p:spPr bwMode="auto">
          <a:xfrm>
            <a:off x="6978651" y="841455"/>
            <a:ext cx="4502151" cy="4502151"/>
          </a:xfrm>
          <a:custGeom>
            <a:avLst/>
            <a:gdLst>
              <a:gd name="T0" fmla="*/ 0 w 458"/>
              <a:gd name="T1" fmla="*/ 4594873 h 458"/>
              <a:gd name="T2" fmla="*/ 4594873 w 458"/>
              <a:gd name="T3" fmla="*/ 4594873 h 458"/>
              <a:gd name="T4" fmla="*/ 4594873 w 458"/>
              <a:gd name="T5" fmla="*/ 0 h 45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58" h="458">
                <a:moveTo>
                  <a:pt x="0" y="458"/>
                </a:moveTo>
                <a:lnTo>
                  <a:pt x="458" y="458"/>
                </a:lnTo>
                <a:lnTo>
                  <a:pt x="458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8" name="Line 81"/>
          <p:cNvSpPr>
            <a:spLocks noChangeShapeType="1"/>
          </p:cNvSpPr>
          <p:nvPr/>
        </p:nvSpPr>
        <p:spPr bwMode="auto">
          <a:xfrm flipV="1">
            <a:off x="6978651" y="841455"/>
            <a:ext cx="0" cy="450215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9" name="Rectangle 82"/>
          <p:cNvSpPr>
            <a:spLocks noChangeArrowheads="1"/>
          </p:cNvSpPr>
          <p:nvPr/>
        </p:nvSpPr>
        <p:spPr bwMode="auto">
          <a:xfrm>
            <a:off x="8663518" y="5573407"/>
            <a:ext cx="17777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1358866"/>
            <a:r>
              <a:rPr lang="en-US" sz="1600">
                <a:solidFill>
                  <a:srgbClr val="000000"/>
                </a:solidFill>
              </a:rPr>
              <a:t>Sputter Time (min)</a:t>
            </a:r>
            <a:endParaRPr lang="en-US" sz="1600"/>
          </a:p>
        </p:txBody>
      </p:sp>
      <p:sp>
        <p:nvSpPr>
          <p:cNvPr id="230" name="Rectangle 83"/>
          <p:cNvSpPr>
            <a:spLocks noChangeArrowheads="1"/>
          </p:cNvSpPr>
          <p:nvPr/>
        </p:nvSpPr>
        <p:spPr bwMode="auto">
          <a:xfrm rot="16200000">
            <a:off x="5243096" y="2752463"/>
            <a:ext cx="260327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1358866"/>
            <a:r>
              <a:rPr lang="en-US" sz="1600">
                <a:solidFill>
                  <a:srgbClr val="000000"/>
                </a:solidFill>
              </a:rPr>
              <a:t>Atomic Concentration (%)</a:t>
            </a:r>
            <a:endParaRPr lang="en-US" sz="1600"/>
          </a:p>
        </p:txBody>
      </p:sp>
      <p:sp>
        <p:nvSpPr>
          <p:cNvPr id="231" name="Freeform 84"/>
          <p:cNvSpPr>
            <a:spLocks/>
          </p:cNvSpPr>
          <p:nvPr/>
        </p:nvSpPr>
        <p:spPr bwMode="auto">
          <a:xfrm>
            <a:off x="6978651" y="1971755"/>
            <a:ext cx="4512733" cy="3018367"/>
          </a:xfrm>
          <a:custGeom>
            <a:avLst/>
            <a:gdLst>
              <a:gd name="T0" fmla="*/ 0 w 2132"/>
              <a:gd name="T1" fmla="*/ 23 h 1426"/>
              <a:gd name="T2" fmla="*/ 102 w 2132"/>
              <a:gd name="T3" fmla="*/ 32 h 1426"/>
              <a:gd name="T4" fmla="*/ 209 w 2132"/>
              <a:gd name="T5" fmla="*/ 32 h 1426"/>
              <a:gd name="T6" fmla="*/ 316 w 2132"/>
              <a:gd name="T7" fmla="*/ 28 h 1426"/>
              <a:gd name="T8" fmla="*/ 423 w 2132"/>
              <a:gd name="T9" fmla="*/ 23 h 1426"/>
              <a:gd name="T10" fmla="*/ 529 w 2132"/>
              <a:gd name="T11" fmla="*/ 18 h 1426"/>
              <a:gd name="T12" fmla="*/ 636 w 2132"/>
              <a:gd name="T13" fmla="*/ 14 h 1426"/>
              <a:gd name="T14" fmla="*/ 743 w 2132"/>
              <a:gd name="T15" fmla="*/ 9 h 1426"/>
              <a:gd name="T16" fmla="*/ 850 w 2132"/>
              <a:gd name="T17" fmla="*/ 4 h 1426"/>
              <a:gd name="T18" fmla="*/ 957 w 2132"/>
              <a:gd name="T19" fmla="*/ 0 h 1426"/>
              <a:gd name="T20" fmla="*/ 1064 w 2132"/>
              <a:gd name="T21" fmla="*/ 18 h 1426"/>
              <a:gd name="T22" fmla="*/ 1166 w 2132"/>
              <a:gd name="T23" fmla="*/ 167 h 1426"/>
              <a:gd name="T24" fmla="*/ 1272 w 2132"/>
              <a:gd name="T25" fmla="*/ 552 h 1426"/>
              <a:gd name="T26" fmla="*/ 1379 w 2132"/>
              <a:gd name="T27" fmla="*/ 1012 h 1426"/>
              <a:gd name="T28" fmla="*/ 1486 w 2132"/>
              <a:gd name="T29" fmla="*/ 1310 h 1426"/>
              <a:gd name="T30" fmla="*/ 1593 w 2132"/>
              <a:gd name="T31" fmla="*/ 1402 h 1426"/>
              <a:gd name="T32" fmla="*/ 1700 w 2132"/>
              <a:gd name="T33" fmla="*/ 1421 h 1426"/>
              <a:gd name="T34" fmla="*/ 1806 w 2132"/>
              <a:gd name="T35" fmla="*/ 1426 h 1426"/>
              <a:gd name="T36" fmla="*/ 1913 w 2132"/>
              <a:gd name="T37" fmla="*/ 1426 h 1426"/>
              <a:gd name="T38" fmla="*/ 2020 w 2132"/>
              <a:gd name="T39" fmla="*/ 1421 h 1426"/>
              <a:gd name="T40" fmla="*/ 2127 w 2132"/>
              <a:gd name="T41" fmla="*/ 1412 h 1426"/>
              <a:gd name="T42" fmla="*/ 2132 w 2132"/>
              <a:gd name="T43" fmla="*/ 1407 h 142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132" h="1426">
                <a:moveTo>
                  <a:pt x="0" y="23"/>
                </a:moveTo>
                <a:lnTo>
                  <a:pt x="102" y="32"/>
                </a:lnTo>
                <a:lnTo>
                  <a:pt x="209" y="32"/>
                </a:lnTo>
                <a:lnTo>
                  <a:pt x="316" y="28"/>
                </a:lnTo>
                <a:lnTo>
                  <a:pt x="423" y="23"/>
                </a:lnTo>
                <a:lnTo>
                  <a:pt x="529" y="18"/>
                </a:lnTo>
                <a:lnTo>
                  <a:pt x="636" y="14"/>
                </a:lnTo>
                <a:lnTo>
                  <a:pt x="743" y="9"/>
                </a:lnTo>
                <a:lnTo>
                  <a:pt x="850" y="4"/>
                </a:lnTo>
                <a:lnTo>
                  <a:pt x="957" y="0"/>
                </a:lnTo>
                <a:lnTo>
                  <a:pt x="1064" y="18"/>
                </a:lnTo>
                <a:lnTo>
                  <a:pt x="1166" y="167"/>
                </a:lnTo>
                <a:lnTo>
                  <a:pt x="1272" y="552"/>
                </a:lnTo>
                <a:lnTo>
                  <a:pt x="1379" y="1012"/>
                </a:lnTo>
                <a:lnTo>
                  <a:pt x="1486" y="1310"/>
                </a:lnTo>
                <a:lnTo>
                  <a:pt x="1593" y="1402"/>
                </a:lnTo>
                <a:lnTo>
                  <a:pt x="1700" y="1421"/>
                </a:lnTo>
                <a:lnTo>
                  <a:pt x="1806" y="1426"/>
                </a:lnTo>
                <a:lnTo>
                  <a:pt x="1913" y="1426"/>
                </a:lnTo>
                <a:lnTo>
                  <a:pt x="2020" y="1421"/>
                </a:lnTo>
                <a:lnTo>
                  <a:pt x="2127" y="1412"/>
                </a:lnTo>
                <a:lnTo>
                  <a:pt x="2132" y="1407"/>
                </a:lnTo>
              </a:path>
            </a:pathLst>
          </a:custGeom>
          <a:noFill/>
          <a:ln w="19050" cmpd="sng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2" name="Freeform 85"/>
          <p:cNvSpPr>
            <a:spLocks/>
          </p:cNvSpPr>
          <p:nvPr/>
        </p:nvSpPr>
        <p:spPr bwMode="auto">
          <a:xfrm>
            <a:off x="6978651" y="4016455"/>
            <a:ext cx="4512733" cy="1111251"/>
          </a:xfrm>
          <a:custGeom>
            <a:avLst/>
            <a:gdLst>
              <a:gd name="T0" fmla="*/ 0 w 2132"/>
              <a:gd name="T1" fmla="*/ 107 h 525"/>
              <a:gd name="T2" fmla="*/ 102 w 2132"/>
              <a:gd name="T3" fmla="*/ 69 h 525"/>
              <a:gd name="T4" fmla="*/ 209 w 2132"/>
              <a:gd name="T5" fmla="*/ 60 h 525"/>
              <a:gd name="T6" fmla="*/ 316 w 2132"/>
              <a:gd name="T7" fmla="*/ 65 h 525"/>
              <a:gd name="T8" fmla="*/ 423 w 2132"/>
              <a:gd name="T9" fmla="*/ 69 h 525"/>
              <a:gd name="T10" fmla="*/ 529 w 2132"/>
              <a:gd name="T11" fmla="*/ 69 h 525"/>
              <a:gd name="T12" fmla="*/ 636 w 2132"/>
              <a:gd name="T13" fmla="*/ 74 h 525"/>
              <a:gd name="T14" fmla="*/ 743 w 2132"/>
              <a:gd name="T15" fmla="*/ 83 h 525"/>
              <a:gd name="T16" fmla="*/ 850 w 2132"/>
              <a:gd name="T17" fmla="*/ 88 h 525"/>
              <a:gd name="T18" fmla="*/ 957 w 2132"/>
              <a:gd name="T19" fmla="*/ 93 h 525"/>
              <a:gd name="T20" fmla="*/ 1064 w 2132"/>
              <a:gd name="T21" fmla="*/ 93 h 525"/>
              <a:gd name="T22" fmla="*/ 1166 w 2132"/>
              <a:gd name="T23" fmla="*/ 74 h 525"/>
              <a:gd name="T24" fmla="*/ 1272 w 2132"/>
              <a:gd name="T25" fmla="*/ 23 h 525"/>
              <a:gd name="T26" fmla="*/ 1379 w 2132"/>
              <a:gd name="T27" fmla="*/ 0 h 525"/>
              <a:gd name="T28" fmla="*/ 1486 w 2132"/>
              <a:gd name="T29" fmla="*/ 69 h 525"/>
              <a:gd name="T30" fmla="*/ 1593 w 2132"/>
              <a:gd name="T31" fmla="*/ 200 h 525"/>
              <a:gd name="T32" fmla="*/ 1700 w 2132"/>
              <a:gd name="T33" fmla="*/ 320 h 525"/>
              <a:gd name="T34" fmla="*/ 1806 w 2132"/>
              <a:gd name="T35" fmla="*/ 409 h 525"/>
              <a:gd name="T36" fmla="*/ 1913 w 2132"/>
              <a:gd name="T37" fmla="*/ 474 h 525"/>
              <a:gd name="T38" fmla="*/ 2020 w 2132"/>
              <a:gd name="T39" fmla="*/ 511 h 525"/>
              <a:gd name="T40" fmla="*/ 2127 w 2132"/>
              <a:gd name="T41" fmla="*/ 525 h 525"/>
              <a:gd name="T42" fmla="*/ 2132 w 2132"/>
              <a:gd name="T43" fmla="*/ 525 h 5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132" h="525">
                <a:moveTo>
                  <a:pt x="0" y="107"/>
                </a:moveTo>
                <a:lnTo>
                  <a:pt x="102" y="69"/>
                </a:lnTo>
                <a:lnTo>
                  <a:pt x="209" y="60"/>
                </a:lnTo>
                <a:lnTo>
                  <a:pt x="316" y="65"/>
                </a:lnTo>
                <a:lnTo>
                  <a:pt x="423" y="69"/>
                </a:lnTo>
                <a:lnTo>
                  <a:pt x="529" y="69"/>
                </a:lnTo>
                <a:lnTo>
                  <a:pt x="636" y="74"/>
                </a:lnTo>
                <a:lnTo>
                  <a:pt x="743" y="83"/>
                </a:lnTo>
                <a:lnTo>
                  <a:pt x="850" y="88"/>
                </a:lnTo>
                <a:lnTo>
                  <a:pt x="957" y="93"/>
                </a:lnTo>
                <a:lnTo>
                  <a:pt x="1064" y="93"/>
                </a:lnTo>
                <a:lnTo>
                  <a:pt x="1166" y="74"/>
                </a:lnTo>
                <a:lnTo>
                  <a:pt x="1272" y="23"/>
                </a:lnTo>
                <a:lnTo>
                  <a:pt x="1379" y="0"/>
                </a:lnTo>
                <a:lnTo>
                  <a:pt x="1486" y="69"/>
                </a:lnTo>
                <a:lnTo>
                  <a:pt x="1593" y="200"/>
                </a:lnTo>
                <a:lnTo>
                  <a:pt x="1700" y="320"/>
                </a:lnTo>
                <a:lnTo>
                  <a:pt x="1806" y="409"/>
                </a:lnTo>
                <a:lnTo>
                  <a:pt x="1913" y="474"/>
                </a:lnTo>
                <a:lnTo>
                  <a:pt x="2020" y="511"/>
                </a:lnTo>
                <a:lnTo>
                  <a:pt x="2127" y="525"/>
                </a:lnTo>
                <a:lnTo>
                  <a:pt x="2132" y="525"/>
                </a:lnTo>
              </a:path>
            </a:pathLst>
          </a:custGeom>
          <a:noFill/>
          <a:ln w="19050" cmpd="sng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3" name="Freeform 86"/>
          <p:cNvSpPr>
            <a:spLocks/>
          </p:cNvSpPr>
          <p:nvPr/>
        </p:nvSpPr>
        <p:spPr bwMode="auto">
          <a:xfrm>
            <a:off x="6978651" y="1429888"/>
            <a:ext cx="4512733" cy="3903133"/>
          </a:xfrm>
          <a:custGeom>
            <a:avLst/>
            <a:gdLst>
              <a:gd name="T0" fmla="*/ 0 w 2132"/>
              <a:gd name="T1" fmla="*/ 1807 h 1844"/>
              <a:gd name="T2" fmla="*/ 102 w 2132"/>
              <a:gd name="T3" fmla="*/ 1835 h 1844"/>
              <a:gd name="T4" fmla="*/ 209 w 2132"/>
              <a:gd name="T5" fmla="*/ 1844 h 1844"/>
              <a:gd name="T6" fmla="*/ 316 w 2132"/>
              <a:gd name="T7" fmla="*/ 1844 h 1844"/>
              <a:gd name="T8" fmla="*/ 423 w 2132"/>
              <a:gd name="T9" fmla="*/ 1844 h 1844"/>
              <a:gd name="T10" fmla="*/ 529 w 2132"/>
              <a:gd name="T11" fmla="*/ 1844 h 1844"/>
              <a:gd name="T12" fmla="*/ 636 w 2132"/>
              <a:gd name="T13" fmla="*/ 1844 h 1844"/>
              <a:gd name="T14" fmla="*/ 743 w 2132"/>
              <a:gd name="T15" fmla="*/ 1844 h 1844"/>
              <a:gd name="T16" fmla="*/ 850 w 2132"/>
              <a:gd name="T17" fmla="*/ 1844 h 1844"/>
              <a:gd name="T18" fmla="*/ 957 w 2132"/>
              <a:gd name="T19" fmla="*/ 1840 h 1844"/>
              <a:gd name="T20" fmla="*/ 1064 w 2132"/>
              <a:gd name="T21" fmla="*/ 1821 h 1844"/>
              <a:gd name="T22" fmla="*/ 1166 w 2132"/>
              <a:gd name="T23" fmla="*/ 1691 h 1844"/>
              <a:gd name="T24" fmla="*/ 1272 w 2132"/>
              <a:gd name="T25" fmla="*/ 1361 h 1844"/>
              <a:gd name="T26" fmla="*/ 1379 w 2132"/>
              <a:gd name="T27" fmla="*/ 920 h 1844"/>
              <a:gd name="T28" fmla="*/ 1486 w 2132"/>
              <a:gd name="T29" fmla="*/ 558 h 1844"/>
              <a:gd name="T30" fmla="*/ 1593 w 2132"/>
              <a:gd name="T31" fmla="*/ 335 h 1844"/>
              <a:gd name="T32" fmla="*/ 1700 w 2132"/>
              <a:gd name="T33" fmla="*/ 195 h 1844"/>
              <a:gd name="T34" fmla="*/ 1806 w 2132"/>
              <a:gd name="T35" fmla="*/ 98 h 1844"/>
              <a:gd name="T36" fmla="*/ 1913 w 2132"/>
              <a:gd name="T37" fmla="*/ 37 h 1844"/>
              <a:gd name="T38" fmla="*/ 2020 w 2132"/>
              <a:gd name="T39" fmla="*/ 5 h 1844"/>
              <a:gd name="T40" fmla="*/ 2127 w 2132"/>
              <a:gd name="T41" fmla="*/ 0 h 1844"/>
              <a:gd name="T42" fmla="*/ 2132 w 2132"/>
              <a:gd name="T43" fmla="*/ 0 h 184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132" h="1844">
                <a:moveTo>
                  <a:pt x="0" y="1807"/>
                </a:moveTo>
                <a:lnTo>
                  <a:pt x="102" y="1835"/>
                </a:lnTo>
                <a:lnTo>
                  <a:pt x="209" y="1844"/>
                </a:lnTo>
                <a:lnTo>
                  <a:pt x="316" y="1844"/>
                </a:lnTo>
                <a:lnTo>
                  <a:pt x="423" y="1844"/>
                </a:lnTo>
                <a:lnTo>
                  <a:pt x="529" y="1844"/>
                </a:lnTo>
                <a:lnTo>
                  <a:pt x="636" y="1844"/>
                </a:lnTo>
                <a:lnTo>
                  <a:pt x="743" y="1844"/>
                </a:lnTo>
                <a:lnTo>
                  <a:pt x="850" y="1844"/>
                </a:lnTo>
                <a:lnTo>
                  <a:pt x="957" y="1840"/>
                </a:lnTo>
                <a:lnTo>
                  <a:pt x="1064" y="1821"/>
                </a:lnTo>
                <a:lnTo>
                  <a:pt x="1166" y="1691"/>
                </a:lnTo>
                <a:lnTo>
                  <a:pt x="1272" y="1361"/>
                </a:lnTo>
                <a:lnTo>
                  <a:pt x="1379" y="920"/>
                </a:lnTo>
                <a:lnTo>
                  <a:pt x="1486" y="558"/>
                </a:lnTo>
                <a:lnTo>
                  <a:pt x="1593" y="335"/>
                </a:lnTo>
                <a:lnTo>
                  <a:pt x="1700" y="195"/>
                </a:lnTo>
                <a:lnTo>
                  <a:pt x="1806" y="98"/>
                </a:lnTo>
                <a:lnTo>
                  <a:pt x="1913" y="37"/>
                </a:lnTo>
                <a:lnTo>
                  <a:pt x="2020" y="5"/>
                </a:lnTo>
                <a:lnTo>
                  <a:pt x="2127" y="0"/>
                </a:lnTo>
                <a:lnTo>
                  <a:pt x="2132" y="0"/>
                </a:lnTo>
              </a:path>
            </a:pathLst>
          </a:custGeom>
          <a:noFill/>
          <a:ln w="19050" cmpd="sng">
            <a:solidFill>
              <a:srgbClr val="007E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4" name="Rectangle 87"/>
          <p:cNvSpPr>
            <a:spLocks noChangeArrowheads="1"/>
          </p:cNvSpPr>
          <p:nvPr/>
        </p:nvSpPr>
        <p:spPr bwMode="auto">
          <a:xfrm>
            <a:off x="7535334" y="2198239"/>
            <a:ext cx="4167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1358866"/>
            <a:r>
              <a:rPr lang="en-US" sz="1600">
                <a:solidFill>
                  <a:srgbClr val="FF0000"/>
                </a:solidFill>
              </a:rPr>
              <a:t>C 1s</a:t>
            </a:r>
            <a:endParaRPr lang="en-US" sz="1600"/>
          </a:p>
        </p:txBody>
      </p:sp>
      <p:sp>
        <p:nvSpPr>
          <p:cNvPr id="235" name="Rectangle 88"/>
          <p:cNvSpPr>
            <a:spLocks noChangeArrowheads="1"/>
          </p:cNvSpPr>
          <p:nvPr/>
        </p:nvSpPr>
        <p:spPr bwMode="auto">
          <a:xfrm>
            <a:off x="7484534" y="4342422"/>
            <a:ext cx="42800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1358866"/>
            <a:r>
              <a:rPr lang="en-US" sz="1600">
                <a:solidFill>
                  <a:srgbClr val="0000FF"/>
                </a:solidFill>
              </a:rPr>
              <a:t>O 1s</a:t>
            </a:r>
            <a:endParaRPr lang="en-US" sz="1600"/>
          </a:p>
        </p:txBody>
      </p:sp>
      <p:sp>
        <p:nvSpPr>
          <p:cNvPr id="236" name="Rectangle 89"/>
          <p:cNvSpPr>
            <a:spLocks noChangeArrowheads="1"/>
          </p:cNvSpPr>
          <p:nvPr/>
        </p:nvSpPr>
        <p:spPr bwMode="auto">
          <a:xfrm>
            <a:off x="10767484" y="1865922"/>
            <a:ext cx="4536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1358866"/>
            <a:r>
              <a:rPr lang="en-US" sz="1600">
                <a:solidFill>
                  <a:srgbClr val="007F00"/>
                </a:solidFill>
              </a:rPr>
              <a:t>Si 2p</a:t>
            </a:r>
            <a:endParaRPr lang="en-US" sz="1600"/>
          </a:p>
        </p:txBody>
      </p:sp>
      <p:sp>
        <p:nvSpPr>
          <p:cNvPr id="237" name="Text Box 90"/>
          <p:cNvSpPr txBox="1">
            <a:spLocks noChangeArrowheads="1"/>
          </p:cNvSpPr>
          <p:nvPr/>
        </p:nvSpPr>
        <p:spPr bwMode="auto">
          <a:xfrm>
            <a:off x="7838017" y="2820699"/>
            <a:ext cx="1358064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133" dirty="0"/>
              <a:t>10 kV C</a:t>
            </a:r>
            <a:r>
              <a:rPr lang="en-US" sz="2133" baseline="-25000" dirty="0"/>
              <a:t>60</a:t>
            </a:r>
            <a:endParaRPr lang="en-US" sz="2133" dirty="0"/>
          </a:p>
        </p:txBody>
      </p:sp>
      <p:sp>
        <p:nvSpPr>
          <p:cNvPr id="238" name="Text Box 91"/>
          <p:cNvSpPr txBox="1">
            <a:spLocks noChangeArrowheads="1"/>
          </p:cNvSpPr>
          <p:nvPr/>
        </p:nvSpPr>
        <p:spPr bwMode="auto">
          <a:xfrm>
            <a:off x="7351684" y="5734039"/>
            <a:ext cx="36069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600" dirty="0"/>
              <a:t>Sputter Rate: SiO</a:t>
            </a:r>
            <a:r>
              <a:rPr lang="en-US" sz="1600" baseline="-25000" dirty="0"/>
              <a:t>2</a:t>
            </a:r>
            <a:r>
              <a:rPr lang="en-US" sz="1600" dirty="0"/>
              <a:t> ~ 0.4 nm/min </a:t>
            </a:r>
          </a:p>
          <a:p>
            <a:pPr algn="ctr"/>
            <a:r>
              <a:rPr lang="en-US" sz="1600" dirty="0"/>
              <a:t>Sputter Rate for  PMMA  ~ 8.3nm/min</a:t>
            </a:r>
            <a:endParaRPr lang="en-US" sz="1600" baseline="-25000" dirty="0"/>
          </a:p>
        </p:txBody>
      </p:sp>
      <p:sp>
        <p:nvSpPr>
          <p:cNvPr id="239" name="Text Box 92"/>
          <p:cNvSpPr txBox="1">
            <a:spLocks noChangeArrowheads="1"/>
          </p:cNvSpPr>
          <p:nvPr/>
        </p:nvSpPr>
        <p:spPr bwMode="auto">
          <a:xfrm>
            <a:off x="3953935" y="6349989"/>
            <a:ext cx="542713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019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019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19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19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19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dirty="0"/>
              <a:t>Sample provided by Dr. Chris </a:t>
            </a:r>
            <a:r>
              <a:rPr lang="en-US" sz="1600" dirty="0" err="1"/>
              <a:t>Szakal</a:t>
            </a:r>
            <a:r>
              <a:rPr lang="en-US" sz="1600" dirty="0"/>
              <a:t> of NIST</a:t>
            </a:r>
          </a:p>
        </p:txBody>
      </p:sp>
      <p:sp>
        <p:nvSpPr>
          <p:cNvPr id="307" name="TextBox 306"/>
          <p:cNvSpPr txBox="1"/>
          <p:nvPr/>
        </p:nvSpPr>
        <p:spPr>
          <a:xfrm>
            <a:off x="7103890" y="975031"/>
            <a:ext cx="3846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C</a:t>
            </a:r>
            <a:r>
              <a:rPr lang="en-US" sz="1600" baseline="-25000" dirty="0">
                <a:latin typeface="+mj-lt"/>
              </a:rPr>
              <a:t>60</a:t>
            </a:r>
            <a:r>
              <a:rPr lang="en-US" sz="1600" dirty="0">
                <a:latin typeface="+mj-lt"/>
              </a:rPr>
              <a:t>  sputtering maintains expected chemical composition throughout the PMMA  thin film</a:t>
            </a:r>
          </a:p>
        </p:txBody>
      </p:sp>
      <p:sp>
        <p:nvSpPr>
          <p:cNvPr id="148" name="Content Placeholder 2"/>
          <p:cNvSpPr txBox="1">
            <a:spLocks/>
          </p:cNvSpPr>
          <p:nvPr/>
        </p:nvSpPr>
        <p:spPr>
          <a:xfrm>
            <a:off x="646109" y="1108364"/>
            <a:ext cx="5708125" cy="52104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Recent developments in Ion gun technology:</a:t>
            </a:r>
          </a:p>
          <a:p>
            <a:r>
              <a:rPr lang="en-US" dirty="0" smtClean="0"/>
              <a:t>C</a:t>
            </a:r>
            <a:r>
              <a:rPr lang="en-US" baseline="-25000" dirty="0" smtClean="0"/>
              <a:t>60</a:t>
            </a:r>
            <a:r>
              <a:rPr lang="en-US" dirty="0" smtClean="0"/>
              <a:t> (</a:t>
            </a:r>
            <a:r>
              <a:rPr lang="en-US" dirty="0" err="1" smtClean="0"/>
              <a:t>fullerines</a:t>
            </a:r>
            <a:r>
              <a:rPr lang="en-US" dirty="0" smtClean="0"/>
              <a:t>) ion gun</a:t>
            </a:r>
          </a:p>
          <a:p>
            <a:r>
              <a:rPr lang="en-US" dirty="0" smtClean="0"/>
              <a:t>Gas Cluster </a:t>
            </a:r>
            <a:r>
              <a:rPr lang="en-US" dirty="0" err="1" smtClean="0"/>
              <a:t>Ar</a:t>
            </a:r>
            <a:r>
              <a:rPr lang="en-US" dirty="0" smtClean="0"/>
              <a:t>+ ion guns (2500AMU)</a:t>
            </a:r>
          </a:p>
          <a:p>
            <a:endParaRPr lang="en-US" dirty="0"/>
          </a:p>
          <a:p>
            <a:r>
              <a:rPr lang="en-US" dirty="0" smtClean="0"/>
              <a:t>Both source bombard the surface with “big”, slow moving molecular structures.</a:t>
            </a:r>
          </a:p>
          <a:p>
            <a:r>
              <a:rPr lang="en-US" dirty="0" smtClean="0"/>
              <a:t>Only interact with outer monolayer: preserve chemistry and stoichiometry of subsurface layers.</a:t>
            </a:r>
          </a:p>
          <a:p>
            <a:r>
              <a:rPr lang="en-US" dirty="0" smtClean="0"/>
              <a:t>Effective on organic and inorganic materials</a:t>
            </a:r>
          </a:p>
        </p:txBody>
      </p:sp>
      <p:grpSp>
        <p:nvGrpSpPr>
          <p:cNvPr id="81" name="Group 80"/>
          <p:cNvGrpSpPr/>
          <p:nvPr/>
        </p:nvGrpSpPr>
        <p:grpSpPr>
          <a:xfrm>
            <a:off x="1" y="1"/>
            <a:ext cx="3080350" cy="313680"/>
            <a:chOff x="1" y="1"/>
            <a:chExt cx="3080350" cy="313680"/>
          </a:xfrm>
        </p:grpSpPr>
        <p:sp>
          <p:nvSpPr>
            <p:cNvPr id="82" name="Text Box 6"/>
            <p:cNvSpPr txBox="1">
              <a:spLocks noChangeArrowheads="1"/>
            </p:cNvSpPr>
            <p:nvPr/>
          </p:nvSpPr>
          <p:spPr bwMode="auto">
            <a:xfrm>
              <a:off x="323721" y="1"/>
              <a:ext cx="2756630" cy="30777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Helvetica" charset="0"/>
                </a:rPr>
                <a:t>UW- Madison Geoscience  777</a:t>
              </a:r>
            </a:p>
          </p:txBody>
        </p:sp>
        <p:pic>
          <p:nvPicPr>
            <p:cNvPr id="83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325298" cy="313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2263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/>
      <p:bldP spid="173" grpId="0" animBg="1"/>
      <p:bldP spid="174" grpId="0" animBg="1"/>
      <p:bldP spid="175" grpId="0" animBg="1"/>
      <p:bldP spid="176" grpId="0" animBg="1"/>
      <p:bldP spid="177" grpId="0"/>
      <p:bldP spid="178" grpId="0" animBg="1"/>
      <p:bldP spid="179" grpId="0" animBg="1"/>
      <p:bldP spid="180" grpId="0" animBg="1"/>
      <p:bldP spid="181" grpId="0" animBg="1"/>
      <p:bldP spid="182" grpId="0"/>
      <p:bldP spid="183" grpId="0" animBg="1"/>
      <p:bldP spid="184" grpId="0" animBg="1"/>
      <p:bldP spid="185" grpId="0" animBg="1"/>
      <p:bldP spid="186" grpId="0" animBg="1"/>
      <p:bldP spid="187" grpId="0"/>
      <p:bldP spid="188" grpId="0" animBg="1"/>
      <p:bldP spid="189" grpId="0" animBg="1"/>
      <p:bldP spid="190" grpId="0" animBg="1"/>
      <p:bldP spid="191" grpId="0" animBg="1"/>
      <p:bldP spid="192" grpId="0"/>
      <p:bldP spid="193" grpId="0" animBg="1"/>
      <p:bldP spid="194" grpId="0" animBg="1"/>
      <p:bldP spid="195" grpId="0" animBg="1"/>
      <p:bldP spid="196" grpId="0" animBg="1"/>
      <p:bldP spid="197" grpId="0"/>
      <p:bldP spid="198" grpId="0" animBg="1"/>
      <p:bldP spid="199" grpId="0" animBg="1"/>
      <p:bldP spid="200" grpId="0"/>
      <p:bldP spid="201" grpId="0" animBg="1"/>
      <p:bldP spid="202" grpId="0" animBg="1"/>
      <p:bldP spid="203" grpId="0" animBg="1"/>
      <p:bldP spid="204" grpId="0" animBg="1"/>
      <p:bldP spid="205" grpId="0"/>
      <p:bldP spid="206" grpId="0" animBg="1"/>
      <p:bldP spid="207" grpId="0" animBg="1"/>
      <p:bldP spid="208" grpId="0" animBg="1"/>
      <p:bldP spid="209" grpId="0" animBg="1"/>
      <p:bldP spid="210" grpId="0"/>
      <p:bldP spid="211" grpId="0" animBg="1"/>
      <p:bldP spid="212" grpId="0" animBg="1"/>
      <p:bldP spid="213" grpId="0" animBg="1"/>
      <p:bldP spid="214" grpId="0" animBg="1"/>
      <p:bldP spid="215" grpId="0"/>
      <p:bldP spid="216" grpId="0" animBg="1"/>
      <p:bldP spid="217" grpId="0" animBg="1"/>
      <p:bldP spid="218" grpId="0" animBg="1"/>
      <p:bldP spid="219" grpId="0" animBg="1"/>
      <p:bldP spid="220" grpId="0"/>
      <p:bldP spid="221" grpId="0" animBg="1"/>
      <p:bldP spid="222" grpId="0" animBg="1"/>
      <p:bldP spid="223" grpId="0" animBg="1"/>
      <p:bldP spid="224" grpId="0" animBg="1"/>
      <p:bldP spid="225" grpId="0"/>
      <p:bldP spid="226" grpId="0" animBg="1"/>
      <p:bldP spid="227" grpId="0" animBg="1"/>
      <p:bldP spid="228" grpId="0" animBg="1"/>
      <p:bldP spid="229" grpId="0"/>
      <p:bldP spid="230" grpId="0"/>
      <p:bldP spid="231" grpId="0" animBg="1"/>
      <p:bldP spid="232" grpId="0" animBg="1"/>
      <p:bldP spid="233" grpId="0" animBg="1"/>
      <p:bldP spid="234" grpId="0"/>
      <p:bldP spid="235" grpId="0"/>
      <p:bldP spid="236" grpId="0"/>
      <p:bldP spid="237" grpId="0"/>
      <p:bldP spid="238" grpId="0"/>
      <p:bldP spid="30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813" y="1269845"/>
            <a:ext cx="6574622" cy="952352"/>
          </a:xfrm>
        </p:spPr>
        <p:txBody>
          <a:bodyPr/>
          <a:lstStyle/>
          <a:p>
            <a:r>
              <a:rPr lang="en-US" sz="3200" dirty="0" smtClean="0"/>
              <a:t>AES application: Pre-solar grains  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0" y="6407064"/>
            <a:ext cx="95233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u="sng" dirty="0">
                <a:solidFill>
                  <a:srgbClr val="006621"/>
                </a:solidFill>
                <a:latin typeface="Roboto"/>
                <a:hlinkClick r:id="rId2"/>
              </a:rPr>
              <a:t>https://journals.uair.arizona.edu/index.php/maps/article/viewFile/15752/15740</a:t>
            </a:r>
            <a:endParaRPr lang="en-US" sz="1200" b="0" i="0" u="sng" dirty="0">
              <a:solidFill>
                <a:srgbClr val="660099"/>
              </a:solidFill>
              <a:effectLst/>
              <a:latin typeface="Roboto"/>
              <a:hlinkClick r:id="rId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088" y="857383"/>
            <a:ext cx="4056435" cy="3991961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5500" y="2322173"/>
            <a:ext cx="6409853" cy="4195481"/>
          </a:xfrm>
        </p:spPr>
        <p:txBody>
          <a:bodyPr/>
          <a:lstStyle/>
          <a:p>
            <a:r>
              <a:rPr lang="en-US" dirty="0" smtClean="0"/>
              <a:t>SEM and Auger maps elemental maps</a:t>
            </a:r>
          </a:p>
          <a:p>
            <a:r>
              <a:rPr lang="en-US" dirty="0" smtClean="0"/>
              <a:t>Pseudo-color overlay (upper right) identifies unique material phases</a:t>
            </a:r>
          </a:p>
          <a:p>
            <a:r>
              <a:rPr lang="en-US" dirty="0" smtClean="0"/>
              <a:t>Magenta phase is identified as a </a:t>
            </a:r>
            <a:r>
              <a:rPr lang="en-US" dirty="0" err="1" smtClean="0"/>
              <a:t>forsteritic</a:t>
            </a:r>
            <a:r>
              <a:rPr lang="en-US" dirty="0" smtClean="0"/>
              <a:t> olivine (</a:t>
            </a:r>
            <a:r>
              <a:rPr lang="en-US" dirty="0" err="1" smtClean="0"/>
              <a:t>fosterite</a:t>
            </a:r>
            <a:r>
              <a:rPr lang="en-US" dirty="0" smtClean="0"/>
              <a:t>) phase ~300nm in size.   </a:t>
            </a:r>
          </a:p>
          <a:p>
            <a:r>
              <a:rPr lang="en-US" dirty="0" smtClean="0"/>
              <a:t>Smaller grains of similar composition are visible in the image.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2035" y="4883064"/>
            <a:ext cx="9686925" cy="1524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" y="1"/>
            <a:ext cx="3080350" cy="313680"/>
            <a:chOff x="1" y="1"/>
            <a:chExt cx="3080350" cy="313680"/>
          </a:xfrm>
        </p:grpSpPr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323721" y="1"/>
              <a:ext cx="2756630" cy="30777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Helvetica" charset="0"/>
                </a:rPr>
                <a:t>UW- Madison Geoscience  777</a:t>
              </a:r>
            </a:p>
          </p:txBody>
        </p:sp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325298" cy="313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3110950" y="93370"/>
            <a:ext cx="73113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Just one example showing what is possible</a:t>
            </a:r>
            <a:r>
              <a:rPr lang="en-US" sz="3600" dirty="0" smtClean="0"/>
              <a:t>: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122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DEDD97-62BA-482E-BD5D-C0D33C2960D3}" type="slidenum">
              <a:rPr lang="en-US" smtClean="0"/>
              <a:pPr>
                <a:defRPr/>
              </a:pPr>
              <a:t>80</a:t>
            </a:fld>
            <a:endParaRPr lang="en-US" dirty="0"/>
          </a:p>
        </p:txBody>
      </p:sp>
      <p:sp>
        <p:nvSpPr>
          <p:cNvPr id="14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/>
          <a:lstStyle/>
          <a:p>
            <a:r>
              <a:rPr lang="en-US" sz="3867" dirty="0">
                <a:ea typeface="ＭＳ Ｐゴシック" pitchFamily="34" charset="-128"/>
              </a:rPr>
              <a:t>GCIB Depth Profile of Organic LED Layers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3793992" y="6019800"/>
            <a:ext cx="573907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+mj-lt"/>
              </a:rPr>
              <a:t>Sample courtesy of Prof. Russell Holmes, U of MN</a:t>
            </a:r>
          </a:p>
        </p:txBody>
      </p:sp>
      <p:grpSp>
        <p:nvGrpSpPr>
          <p:cNvPr id="142" name="Group 141"/>
          <p:cNvGrpSpPr>
            <a:grpSpLocks noChangeAspect="1"/>
          </p:cNvGrpSpPr>
          <p:nvPr/>
        </p:nvGrpSpPr>
        <p:grpSpPr>
          <a:xfrm>
            <a:off x="995653" y="3474059"/>
            <a:ext cx="3055131" cy="2852490"/>
            <a:chOff x="5531931" y="1300406"/>
            <a:chExt cx="3245722" cy="4023075"/>
          </a:xfrm>
        </p:grpSpPr>
        <p:grpSp>
          <p:nvGrpSpPr>
            <p:cNvPr id="143" name="Group 142"/>
            <p:cNvGrpSpPr>
              <a:grpSpLocks noChangeAspect="1"/>
            </p:cNvGrpSpPr>
            <p:nvPr/>
          </p:nvGrpSpPr>
          <p:grpSpPr>
            <a:xfrm>
              <a:off x="5531931" y="1782117"/>
              <a:ext cx="2743200" cy="3541364"/>
              <a:chOff x="4992402" y="1985107"/>
              <a:chExt cx="3446444" cy="3656489"/>
            </a:xfrm>
          </p:grpSpPr>
          <p:sp>
            <p:nvSpPr>
              <p:cNvPr id="148" name="Freeform 326"/>
              <p:cNvSpPr>
                <a:spLocks/>
              </p:cNvSpPr>
              <p:nvPr/>
            </p:nvSpPr>
            <p:spPr bwMode="auto">
              <a:xfrm>
                <a:off x="5680957" y="2052615"/>
                <a:ext cx="2757889" cy="3075158"/>
              </a:xfrm>
              <a:custGeom>
                <a:avLst/>
                <a:gdLst>
                  <a:gd name="T0" fmla="*/ 1502 w 1502"/>
                  <a:gd name="T1" fmla="*/ 1246 h 1321"/>
                  <a:gd name="T2" fmla="*/ 1502 w 1502"/>
                  <a:gd name="T3" fmla="*/ 0 h 1321"/>
                  <a:gd name="T4" fmla="*/ 0 w 1502"/>
                  <a:gd name="T5" fmla="*/ 79 h 1321"/>
                  <a:gd name="T6" fmla="*/ 0 w 1502"/>
                  <a:gd name="T7" fmla="*/ 1321 h 1321"/>
                  <a:gd name="T8" fmla="*/ 1502 w 1502"/>
                  <a:gd name="T9" fmla="*/ 1246 h 1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2" h="1321">
                    <a:moveTo>
                      <a:pt x="1502" y="1246"/>
                    </a:moveTo>
                    <a:lnTo>
                      <a:pt x="1502" y="0"/>
                    </a:lnTo>
                    <a:lnTo>
                      <a:pt x="0" y="79"/>
                    </a:lnTo>
                    <a:lnTo>
                      <a:pt x="0" y="1321"/>
                    </a:lnTo>
                    <a:lnTo>
                      <a:pt x="1502" y="124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Freeform 327"/>
              <p:cNvSpPr>
                <a:spLocks/>
              </p:cNvSpPr>
              <p:nvPr/>
            </p:nvSpPr>
            <p:spPr bwMode="auto">
              <a:xfrm>
                <a:off x="5680957" y="2052615"/>
                <a:ext cx="2757889" cy="3075158"/>
              </a:xfrm>
              <a:custGeom>
                <a:avLst/>
                <a:gdLst>
                  <a:gd name="T0" fmla="*/ 1502 w 1502"/>
                  <a:gd name="T1" fmla="*/ 1246 h 1321"/>
                  <a:gd name="T2" fmla="*/ 1502 w 1502"/>
                  <a:gd name="T3" fmla="*/ 0 h 1321"/>
                  <a:gd name="T4" fmla="*/ 0 w 1502"/>
                  <a:gd name="T5" fmla="*/ 79 h 1321"/>
                  <a:gd name="T6" fmla="*/ 0 w 1502"/>
                  <a:gd name="T7" fmla="*/ 1321 h 1321"/>
                  <a:gd name="T8" fmla="*/ 1502 w 1502"/>
                  <a:gd name="T9" fmla="*/ 1246 h 1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2" h="1321">
                    <a:moveTo>
                      <a:pt x="1502" y="1246"/>
                    </a:moveTo>
                    <a:lnTo>
                      <a:pt x="1502" y="0"/>
                    </a:lnTo>
                    <a:lnTo>
                      <a:pt x="0" y="79"/>
                    </a:lnTo>
                    <a:lnTo>
                      <a:pt x="0" y="1321"/>
                    </a:lnTo>
                    <a:lnTo>
                      <a:pt x="1502" y="1246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Line 328"/>
              <p:cNvSpPr>
                <a:spLocks noChangeShapeType="1"/>
              </p:cNvSpPr>
              <p:nvPr/>
            </p:nvSpPr>
            <p:spPr bwMode="auto">
              <a:xfrm flipH="1">
                <a:off x="5680957" y="4953182"/>
                <a:ext cx="2757889" cy="17459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Line 329"/>
              <p:cNvSpPr>
                <a:spLocks noChangeShapeType="1"/>
              </p:cNvSpPr>
              <p:nvPr/>
            </p:nvSpPr>
            <p:spPr bwMode="auto">
              <a:xfrm flipH="1" flipV="1">
                <a:off x="5192542" y="4096514"/>
                <a:ext cx="488414" cy="103126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Line 330"/>
              <p:cNvSpPr>
                <a:spLocks noChangeShapeType="1"/>
              </p:cNvSpPr>
              <p:nvPr/>
            </p:nvSpPr>
            <p:spPr bwMode="auto">
              <a:xfrm flipV="1">
                <a:off x="5192542" y="2169011"/>
                <a:ext cx="0" cy="192750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Line 331"/>
              <p:cNvSpPr>
                <a:spLocks noChangeShapeType="1"/>
              </p:cNvSpPr>
              <p:nvPr/>
            </p:nvSpPr>
            <p:spPr bwMode="auto">
              <a:xfrm>
                <a:off x="7919216" y="4983445"/>
                <a:ext cx="36723" cy="768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Rectangle 332"/>
              <p:cNvSpPr>
                <a:spLocks noChangeArrowheads="1"/>
              </p:cNvSpPr>
              <p:nvPr/>
            </p:nvSpPr>
            <p:spPr bwMode="auto">
              <a:xfrm>
                <a:off x="7966955" y="5083543"/>
                <a:ext cx="301682" cy="239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67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395</a:t>
                </a:r>
              </a:p>
            </p:txBody>
          </p:sp>
          <p:sp>
            <p:nvSpPr>
              <p:cNvPr id="155" name="Line 333"/>
              <p:cNvSpPr>
                <a:spLocks noChangeShapeType="1"/>
              </p:cNvSpPr>
              <p:nvPr/>
            </p:nvSpPr>
            <p:spPr bwMode="auto">
              <a:xfrm>
                <a:off x="7230663" y="5030003"/>
                <a:ext cx="36723" cy="7449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Rectangle 334"/>
              <p:cNvSpPr>
                <a:spLocks noChangeArrowheads="1"/>
              </p:cNvSpPr>
              <p:nvPr/>
            </p:nvSpPr>
            <p:spPr bwMode="auto">
              <a:xfrm>
                <a:off x="7280239" y="5127774"/>
                <a:ext cx="301682" cy="239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67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400</a:t>
                </a:r>
              </a:p>
            </p:txBody>
          </p:sp>
          <p:sp>
            <p:nvSpPr>
              <p:cNvPr id="157" name="Line 335"/>
              <p:cNvSpPr>
                <a:spLocks noChangeShapeType="1"/>
              </p:cNvSpPr>
              <p:nvPr/>
            </p:nvSpPr>
            <p:spPr bwMode="auto">
              <a:xfrm>
                <a:off x="6543945" y="5074233"/>
                <a:ext cx="36723" cy="768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Rectangle 336"/>
              <p:cNvSpPr>
                <a:spLocks noChangeArrowheads="1"/>
              </p:cNvSpPr>
              <p:nvPr/>
            </p:nvSpPr>
            <p:spPr bwMode="auto">
              <a:xfrm>
                <a:off x="6591686" y="5174333"/>
                <a:ext cx="301682" cy="239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67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405</a:t>
                </a:r>
              </a:p>
            </p:txBody>
          </p:sp>
          <p:sp>
            <p:nvSpPr>
              <p:cNvPr id="159" name="Line 337"/>
              <p:cNvSpPr>
                <a:spLocks noChangeShapeType="1"/>
              </p:cNvSpPr>
              <p:nvPr/>
            </p:nvSpPr>
            <p:spPr bwMode="auto">
              <a:xfrm>
                <a:off x="5849882" y="5120791"/>
                <a:ext cx="36723" cy="768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Rectangle 338"/>
              <p:cNvSpPr>
                <a:spLocks noChangeArrowheads="1"/>
              </p:cNvSpPr>
              <p:nvPr/>
            </p:nvSpPr>
            <p:spPr bwMode="auto">
              <a:xfrm>
                <a:off x="5897621" y="5220892"/>
                <a:ext cx="301682" cy="239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67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410</a:t>
                </a:r>
              </a:p>
            </p:txBody>
          </p:sp>
          <p:sp>
            <p:nvSpPr>
              <p:cNvPr id="161" name="Line 339"/>
              <p:cNvSpPr>
                <a:spLocks noChangeShapeType="1"/>
              </p:cNvSpPr>
              <p:nvPr/>
            </p:nvSpPr>
            <p:spPr bwMode="auto">
              <a:xfrm flipH="1">
                <a:off x="5614856" y="5127775"/>
                <a:ext cx="66101" cy="698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340"/>
              <p:cNvSpPr>
                <a:spLocks noChangeArrowheads="1"/>
              </p:cNvSpPr>
              <p:nvPr/>
            </p:nvSpPr>
            <p:spPr bwMode="auto">
              <a:xfrm>
                <a:off x="5535898" y="5134757"/>
                <a:ext cx="100562" cy="239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67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163" name="Line 341"/>
              <p:cNvSpPr>
                <a:spLocks noChangeShapeType="1"/>
              </p:cNvSpPr>
              <p:nvPr/>
            </p:nvSpPr>
            <p:spPr bwMode="auto">
              <a:xfrm flipH="1">
                <a:off x="5493670" y="4876362"/>
                <a:ext cx="6610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Rectangle 342"/>
              <p:cNvSpPr>
                <a:spLocks noChangeArrowheads="1"/>
              </p:cNvSpPr>
              <p:nvPr/>
            </p:nvSpPr>
            <p:spPr bwMode="auto">
              <a:xfrm>
                <a:off x="5361468" y="4876360"/>
                <a:ext cx="201121" cy="239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67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20</a:t>
                </a:r>
              </a:p>
            </p:txBody>
          </p:sp>
          <p:sp>
            <p:nvSpPr>
              <p:cNvPr id="165" name="Line 343"/>
              <p:cNvSpPr>
                <a:spLocks noChangeShapeType="1"/>
              </p:cNvSpPr>
              <p:nvPr/>
            </p:nvSpPr>
            <p:spPr bwMode="auto">
              <a:xfrm flipH="1">
                <a:off x="5366975" y="4615637"/>
                <a:ext cx="7160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Rectangle 344"/>
              <p:cNvSpPr>
                <a:spLocks noChangeArrowheads="1"/>
              </p:cNvSpPr>
              <p:nvPr/>
            </p:nvSpPr>
            <p:spPr bwMode="auto">
              <a:xfrm>
                <a:off x="5240282" y="4615637"/>
                <a:ext cx="201121" cy="239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67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40</a:t>
                </a:r>
              </a:p>
            </p:txBody>
          </p:sp>
          <p:sp>
            <p:nvSpPr>
              <p:cNvPr id="167" name="Line 345"/>
              <p:cNvSpPr>
                <a:spLocks noChangeShapeType="1"/>
              </p:cNvSpPr>
              <p:nvPr/>
            </p:nvSpPr>
            <p:spPr bwMode="auto">
              <a:xfrm flipH="1">
                <a:off x="5245790" y="4354912"/>
                <a:ext cx="7344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Rectangle 346"/>
              <p:cNvSpPr>
                <a:spLocks noChangeArrowheads="1"/>
              </p:cNvSpPr>
              <p:nvPr/>
            </p:nvSpPr>
            <p:spPr bwMode="auto">
              <a:xfrm>
                <a:off x="5113589" y="4364221"/>
                <a:ext cx="201121" cy="239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67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60</a:t>
                </a:r>
              </a:p>
            </p:txBody>
          </p:sp>
          <p:sp>
            <p:nvSpPr>
              <p:cNvPr id="169" name="Line 347"/>
              <p:cNvSpPr>
                <a:spLocks noChangeShapeType="1"/>
              </p:cNvSpPr>
              <p:nvPr/>
            </p:nvSpPr>
            <p:spPr bwMode="auto">
              <a:xfrm flipH="1">
                <a:off x="5124604" y="4096514"/>
                <a:ext cx="679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Rectangle 348"/>
              <p:cNvSpPr>
                <a:spLocks noChangeArrowheads="1"/>
              </p:cNvSpPr>
              <p:nvPr/>
            </p:nvSpPr>
            <p:spPr bwMode="auto">
              <a:xfrm>
                <a:off x="4992402" y="4103498"/>
                <a:ext cx="201121" cy="239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67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80</a:t>
                </a:r>
              </a:p>
            </p:txBody>
          </p:sp>
          <p:sp>
            <p:nvSpPr>
              <p:cNvPr id="171" name="Line 349"/>
              <p:cNvSpPr>
                <a:spLocks noChangeShapeType="1"/>
              </p:cNvSpPr>
              <p:nvPr/>
            </p:nvSpPr>
            <p:spPr bwMode="auto">
              <a:xfrm flipH="1" flipV="1">
                <a:off x="5161327" y="4019694"/>
                <a:ext cx="31214" cy="768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Line 351"/>
              <p:cNvSpPr>
                <a:spLocks noChangeShapeType="1"/>
              </p:cNvSpPr>
              <p:nvPr/>
            </p:nvSpPr>
            <p:spPr bwMode="auto">
              <a:xfrm flipH="1" flipV="1">
                <a:off x="5161327" y="3698443"/>
                <a:ext cx="31214" cy="768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Line 353"/>
              <p:cNvSpPr>
                <a:spLocks noChangeShapeType="1"/>
              </p:cNvSpPr>
              <p:nvPr/>
            </p:nvSpPr>
            <p:spPr bwMode="auto">
              <a:xfrm flipH="1" flipV="1">
                <a:off x="5161327" y="3377193"/>
                <a:ext cx="31214" cy="768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Line 355"/>
              <p:cNvSpPr>
                <a:spLocks noChangeShapeType="1"/>
              </p:cNvSpPr>
              <p:nvPr/>
            </p:nvSpPr>
            <p:spPr bwMode="auto">
              <a:xfrm flipH="1" flipV="1">
                <a:off x="5161327" y="3055942"/>
                <a:ext cx="31214" cy="768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Line 357"/>
              <p:cNvSpPr>
                <a:spLocks noChangeShapeType="1"/>
              </p:cNvSpPr>
              <p:nvPr/>
            </p:nvSpPr>
            <p:spPr bwMode="auto">
              <a:xfrm flipH="1" flipV="1">
                <a:off x="5161327" y="2734692"/>
                <a:ext cx="31214" cy="768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Line 359"/>
              <p:cNvSpPr>
                <a:spLocks noChangeShapeType="1"/>
              </p:cNvSpPr>
              <p:nvPr/>
            </p:nvSpPr>
            <p:spPr bwMode="auto">
              <a:xfrm flipH="1" flipV="1">
                <a:off x="5161327" y="2413441"/>
                <a:ext cx="31214" cy="768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Line 361"/>
              <p:cNvSpPr>
                <a:spLocks noChangeShapeType="1"/>
              </p:cNvSpPr>
              <p:nvPr/>
            </p:nvSpPr>
            <p:spPr bwMode="auto">
              <a:xfrm flipH="1" flipV="1">
                <a:off x="5161327" y="2092191"/>
                <a:ext cx="31214" cy="768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Rectangle 369"/>
              <p:cNvSpPr>
                <a:spLocks noChangeArrowheads="1"/>
              </p:cNvSpPr>
              <p:nvPr/>
            </p:nvSpPr>
            <p:spPr bwMode="auto">
              <a:xfrm>
                <a:off x="6778971" y="5402467"/>
                <a:ext cx="1626085" cy="239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67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Binding Energy (eV)</a:t>
                </a:r>
              </a:p>
            </p:txBody>
          </p:sp>
          <p:sp>
            <p:nvSpPr>
              <p:cNvPr id="179" name="Freeform 372"/>
              <p:cNvSpPr>
                <a:spLocks/>
              </p:cNvSpPr>
              <p:nvPr/>
            </p:nvSpPr>
            <p:spPr bwMode="auto">
              <a:xfrm>
                <a:off x="5227429" y="3935889"/>
                <a:ext cx="2757889" cy="221150"/>
              </a:xfrm>
              <a:custGeom>
                <a:avLst/>
                <a:gdLst>
                  <a:gd name="T0" fmla="*/ 0 w 1502"/>
                  <a:gd name="T1" fmla="*/ 92 h 95"/>
                  <a:gd name="T2" fmla="*/ 27 w 1502"/>
                  <a:gd name="T3" fmla="*/ 95 h 95"/>
                  <a:gd name="T4" fmla="*/ 56 w 1502"/>
                  <a:gd name="T5" fmla="*/ 92 h 95"/>
                  <a:gd name="T6" fmla="*/ 83 w 1502"/>
                  <a:gd name="T7" fmla="*/ 92 h 95"/>
                  <a:gd name="T8" fmla="*/ 112 w 1502"/>
                  <a:gd name="T9" fmla="*/ 88 h 95"/>
                  <a:gd name="T10" fmla="*/ 138 w 1502"/>
                  <a:gd name="T11" fmla="*/ 88 h 95"/>
                  <a:gd name="T12" fmla="*/ 168 w 1502"/>
                  <a:gd name="T13" fmla="*/ 85 h 95"/>
                  <a:gd name="T14" fmla="*/ 198 w 1502"/>
                  <a:gd name="T15" fmla="*/ 82 h 95"/>
                  <a:gd name="T16" fmla="*/ 224 w 1502"/>
                  <a:gd name="T17" fmla="*/ 79 h 95"/>
                  <a:gd name="T18" fmla="*/ 253 w 1502"/>
                  <a:gd name="T19" fmla="*/ 79 h 95"/>
                  <a:gd name="T20" fmla="*/ 280 w 1502"/>
                  <a:gd name="T21" fmla="*/ 82 h 95"/>
                  <a:gd name="T22" fmla="*/ 309 w 1502"/>
                  <a:gd name="T23" fmla="*/ 79 h 95"/>
                  <a:gd name="T24" fmla="*/ 336 w 1502"/>
                  <a:gd name="T25" fmla="*/ 75 h 95"/>
                  <a:gd name="T26" fmla="*/ 365 w 1502"/>
                  <a:gd name="T27" fmla="*/ 72 h 95"/>
                  <a:gd name="T28" fmla="*/ 395 w 1502"/>
                  <a:gd name="T29" fmla="*/ 72 h 95"/>
                  <a:gd name="T30" fmla="*/ 421 w 1502"/>
                  <a:gd name="T31" fmla="*/ 69 h 95"/>
                  <a:gd name="T32" fmla="*/ 451 w 1502"/>
                  <a:gd name="T33" fmla="*/ 65 h 95"/>
                  <a:gd name="T34" fmla="*/ 477 w 1502"/>
                  <a:gd name="T35" fmla="*/ 65 h 95"/>
                  <a:gd name="T36" fmla="*/ 506 w 1502"/>
                  <a:gd name="T37" fmla="*/ 62 h 95"/>
                  <a:gd name="T38" fmla="*/ 533 w 1502"/>
                  <a:gd name="T39" fmla="*/ 62 h 95"/>
                  <a:gd name="T40" fmla="*/ 562 w 1502"/>
                  <a:gd name="T41" fmla="*/ 59 h 95"/>
                  <a:gd name="T42" fmla="*/ 592 w 1502"/>
                  <a:gd name="T43" fmla="*/ 56 h 95"/>
                  <a:gd name="T44" fmla="*/ 618 w 1502"/>
                  <a:gd name="T45" fmla="*/ 56 h 95"/>
                  <a:gd name="T46" fmla="*/ 648 w 1502"/>
                  <a:gd name="T47" fmla="*/ 52 h 95"/>
                  <a:gd name="T48" fmla="*/ 674 w 1502"/>
                  <a:gd name="T49" fmla="*/ 49 h 95"/>
                  <a:gd name="T50" fmla="*/ 704 w 1502"/>
                  <a:gd name="T51" fmla="*/ 46 h 95"/>
                  <a:gd name="T52" fmla="*/ 733 w 1502"/>
                  <a:gd name="T53" fmla="*/ 42 h 95"/>
                  <a:gd name="T54" fmla="*/ 760 w 1502"/>
                  <a:gd name="T55" fmla="*/ 36 h 95"/>
                  <a:gd name="T56" fmla="*/ 789 w 1502"/>
                  <a:gd name="T57" fmla="*/ 29 h 95"/>
                  <a:gd name="T58" fmla="*/ 815 w 1502"/>
                  <a:gd name="T59" fmla="*/ 33 h 95"/>
                  <a:gd name="T60" fmla="*/ 845 w 1502"/>
                  <a:gd name="T61" fmla="*/ 36 h 95"/>
                  <a:gd name="T62" fmla="*/ 871 w 1502"/>
                  <a:gd name="T63" fmla="*/ 33 h 95"/>
                  <a:gd name="T64" fmla="*/ 901 w 1502"/>
                  <a:gd name="T65" fmla="*/ 23 h 95"/>
                  <a:gd name="T66" fmla="*/ 930 w 1502"/>
                  <a:gd name="T67" fmla="*/ 13 h 95"/>
                  <a:gd name="T68" fmla="*/ 957 w 1502"/>
                  <a:gd name="T69" fmla="*/ 6 h 95"/>
                  <a:gd name="T70" fmla="*/ 986 w 1502"/>
                  <a:gd name="T71" fmla="*/ 10 h 95"/>
                  <a:gd name="T72" fmla="*/ 1013 w 1502"/>
                  <a:gd name="T73" fmla="*/ 19 h 95"/>
                  <a:gd name="T74" fmla="*/ 1042 w 1502"/>
                  <a:gd name="T75" fmla="*/ 23 h 95"/>
                  <a:gd name="T76" fmla="*/ 1068 w 1502"/>
                  <a:gd name="T77" fmla="*/ 26 h 95"/>
                  <a:gd name="T78" fmla="*/ 1098 w 1502"/>
                  <a:gd name="T79" fmla="*/ 26 h 95"/>
                  <a:gd name="T80" fmla="*/ 1128 w 1502"/>
                  <a:gd name="T81" fmla="*/ 19 h 95"/>
                  <a:gd name="T82" fmla="*/ 1154 w 1502"/>
                  <a:gd name="T83" fmla="*/ 19 h 95"/>
                  <a:gd name="T84" fmla="*/ 1183 w 1502"/>
                  <a:gd name="T85" fmla="*/ 19 h 95"/>
                  <a:gd name="T86" fmla="*/ 1210 w 1502"/>
                  <a:gd name="T87" fmla="*/ 19 h 95"/>
                  <a:gd name="T88" fmla="*/ 1239 w 1502"/>
                  <a:gd name="T89" fmla="*/ 16 h 95"/>
                  <a:gd name="T90" fmla="*/ 1266 w 1502"/>
                  <a:gd name="T91" fmla="*/ 16 h 95"/>
                  <a:gd name="T92" fmla="*/ 1295 w 1502"/>
                  <a:gd name="T93" fmla="*/ 13 h 95"/>
                  <a:gd name="T94" fmla="*/ 1325 w 1502"/>
                  <a:gd name="T95" fmla="*/ 10 h 95"/>
                  <a:gd name="T96" fmla="*/ 1351 w 1502"/>
                  <a:gd name="T97" fmla="*/ 6 h 95"/>
                  <a:gd name="T98" fmla="*/ 1381 w 1502"/>
                  <a:gd name="T99" fmla="*/ 6 h 95"/>
                  <a:gd name="T100" fmla="*/ 1407 w 1502"/>
                  <a:gd name="T101" fmla="*/ 6 h 95"/>
                  <a:gd name="T102" fmla="*/ 1437 w 1502"/>
                  <a:gd name="T103" fmla="*/ 3 h 95"/>
                  <a:gd name="T104" fmla="*/ 1463 w 1502"/>
                  <a:gd name="T105" fmla="*/ 0 h 95"/>
                  <a:gd name="T106" fmla="*/ 1492 w 1502"/>
                  <a:gd name="T107" fmla="*/ 0 h 95"/>
                  <a:gd name="T108" fmla="*/ 1502 w 1502"/>
                  <a:gd name="T109" fmla="*/ 1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95">
                    <a:moveTo>
                      <a:pt x="0" y="95"/>
                    </a:moveTo>
                    <a:lnTo>
                      <a:pt x="0" y="92"/>
                    </a:lnTo>
                    <a:lnTo>
                      <a:pt x="0" y="92"/>
                    </a:lnTo>
                    <a:lnTo>
                      <a:pt x="7" y="95"/>
                    </a:lnTo>
                    <a:lnTo>
                      <a:pt x="17" y="95"/>
                    </a:lnTo>
                    <a:lnTo>
                      <a:pt x="27" y="95"/>
                    </a:lnTo>
                    <a:lnTo>
                      <a:pt x="37" y="95"/>
                    </a:lnTo>
                    <a:lnTo>
                      <a:pt x="46" y="92"/>
                    </a:lnTo>
                    <a:lnTo>
                      <a:pt x="56" y="92"/>
                    </a:lnTo>
                    <a:lnTo>
                      <a:pt x="66" y="92"/>
                    </a:lnTo>
                    <a:lnTo>
                      <a:pt x="73" y="92"/>
                    </a:lnTo>
                    <a:lnTo>
                      <a:pt x="83" y="92"/>
                    </a:lnTo>
                    <a:lnTo>
                      <a:pt x="92" y="92"/>
                    </a:lnTo>
                    <a:lnTo>
                      <a:pt x="102" y="88"/>
                    </a:lnTo>
                    <a:lnTo>
                      <a:pt x="112" y="88"/>
                    </a:lnTo>
                    <a:lnTo>
                      <a:pt x="122" y="88"/>
                    </a:lnTo>
                    <a:lnTo>
                      <a:pt x="132" y="88"/>
                    </a:lnTo>
                    <a:lnTo>
                      <a:pt x="138" y="88"/>
                    </a:lnTo>
                    <a:lnTo>
                      <a:pt x="148" y="85"/>
                    </a:lnTo>
                    <a:lnTo>
                      <a:pt x="158" y="85"/>
                    </a:lnTo>
                    <a:lnTo>
                      <a:pt x="168" y="85"/>
                    </a:lnTo>
                    <a:lnTo>
                      <a:pt x="178" y="85"/>
                    </a:lnTo>
                    <a:lnTo>
                      <a:pt x="188" y="82"/>
                    </a:lnTo>
                    <a:lnTo>
                      <a:pt x="198" y="82"/>
                    </a:lnTo>
                    <a:lnTo>
                      <a:pt x="204" y="82"/>
                    </a:lnTo>
                    <a:lnTo>
                      <a:pt x="214" y="82"/>
                    </a:lnTo>
                    <a:lnTo>
                      <a:pt x="224" y="79"/>
                    </a:lnTo>
                    <a:lnTo>
                      <a:pt x="234" y="79"/>
                    </a:lnTo>
                    <a:lnTo>
                      <a:pt x="244" y="79"/>
                    </a:lnTo>
                    <a:lnTo>
                      <a:pt x="253" y="79"/>
                    </a:lnTo>
                    <a:lnTo>
                      <a:pt x="263" y="79"/>
                    </a:lnTo>
                    <a:lnTo>
                      <a:pt x="270" y="79"/>
                    </a:lnTo>
                    <a:lnTo>
                      <a:pt x="280" y="82"/>
                    </a:lnTo>
                    <a:lnTo>
                      <a:pt x="290" y="82"/>
                    </a:lnTo>
                    <a:lnTo>
                      <a:pt x="299" y="79"/>
                    </a:lnTo>
                    <a:lnTo>
                      <a:pt x="309" y="79"/>
                    </a:lnTo>
                    <a:lnTo>
                      <a:pt x="319" y="75"/>
                    </a:lnTo>
                    <a:lnTo>
                      <a:pt x="329" y="75"/>
                    </a:lnTo>
                    <a:lnTo>
                      <a:pt x="336" y="75"/>
                    </a:lnTo>
                    <a:lnTo>
                      <a:pt x="345" y="72"/>
                    </a:lnTo>
                    <a:lnTo>
                      <a:pt x="355" y="75"/>
                    </a:lnTo>
                    <a:lnTo>
                      <a:pt x="365" y="72"/>
                    </a:lnTo>
                    <a:lnTo>
                      <a:pt x="375" y="75"/>
                    </a:lnTo>
                    <a:lnTo>
                      <a:pt x="385" y="72"/>
                    </a:lnTo>
                    <a:lnTo>
                      <a:pt x="395" y="72"/>
                    </a:lnTo>
                    <a:lnTo>
                      <a:pt x="401" y="72"/>
                    </a:lnTo>
                    <a:lnTo>
                      <a:pt x="411" y="72"/>
                    </a:lnTo>
                    <a:lnTo>
                      <a:pt x="421" y="69"/>
                    </a:lnTo>
                    <a:lnTo>
                      <a:pt x="431" y="69"/>
                    </a:lnTo>
                    <a:lnTo>
                      <a:pt x="441" y="69"/>
                    </a:lnTo>
                    <a:lnTo>
                      <a:pt x="451" y="65"/>
                    </a:lnTo>
                    <a:lnTo>
                      <a:pt x="460" y="65"/>
                    </a:lnTo>
                    <a:lnTo>
                      <a:pt x="467" y="65"/>
                    </a:lnTo>
                    <a:lnTo>
                      <a:pt x="477" y="65"/>
                    </a:lnTo>
                    <a:lnTo>
                      <a:pt x="487" y="65"/>
                    </a:lnTo>
                    <a:lnTo>
                      <a:pt x="497" y="62"/>
                    </a:lnTo>
                    <a:lnTo>
                      <a:pt x="506" y="62"/>
                    </a:lnTo>
                    <a:lnTo>
                      <a:pt x="516" y="62"/>
                    </a:lnTo>
                    <a:lnTo>
                      <a:pt x="526" y="62"/>
                    </a:lnTo>
                    <a:lnTo>
                      <a:pt x="533" y="62"/>
                    </a:lnTo>
                    <a:lnTo>
                      <a:pt x="543" y="59"/>
                    </a:lnTo>
                    <a:lnTo>
                      <a:pt x="552" y="59"/>
                    </a:lnTo>
                    <a:lnTo>
                      <a:pt x="562" y="59"/>
                    </a:lnTo>
                    <a:lnTo>
                      <a:pt x="572" y="59"/>
                    </a:lnTo>
                    <a:lnTo>
                      <a:pt x="582" y="59"/>
                    </a:lnTo>
                    <a:lnTo>
                      <a:pt x="592" y="56"/>
                    </a:lnTo>
                    <a:lnTo>
                      <a:pt x="598" y="56"/>
                    </a:lnTo>
                    <a:lnTo>
                      <a:pt x="608" y="56"/>
                    </a:lnTo>
                    <a:lnTo>
                      <a:pt x="618" y="56"/>
                    </a:lnTo>
                    <a:lnTo>
                      <a:pt x="628" y="56"/>
                    </a:lnTo>
                    <a:lnTo>
                      <a:pt x="638" y="56"/>
                    </a:lnTo>
                    <a:lnTo>
                      <a:pt x="648" y="52"/>
                    </a:lnTo>
                    <a:lnTo>
                      <a:pt x="658" y="52"/>
                    </a:lnTo>
                    <a:lnTo>
                      <a:pt x="664" y="49"/>
                    </a:lnTo>
                    <a:lnTo>
                      <a:pt x="674" y="49"/>
                    </a:lnTo>
                    <a:lnTo>
                      <a:pt x="684" y="49"/>
                    </a:lnTo>
                    <a:lnTo>
                      <a:pt x="694" y="46"/>
                    </a:lnTo>
                    <a:lnTo>
                      <a:pt x="704" y="46"/>
                    </a:lnTo>
                    <a:lnTo>
                      <a:pt x="713" y="46"/>
                    </a:lnTo>
                    <a:lnTo>
                      <a:pt x="723" y="42"/>
                    </a:lnTo>
                    <a:lnTo>
                      <a:pt x="733" y="42"/>
                    </a:lnTo>
                    <a:lnTo>
                      <a:pt x="740" y="39"/>
                    </a:lnTo>
                    <a:lnTo>
                      <a:pt x="750" y="39"/>
                    </a:lnTo>
                    <a:lnTo>
                      <a:pt x="760" y="36"/>
                    </a:lnTo>
                    <a:lnTo>
                      <a:pt x="769" y="33"/>
                    </a:lnTo>
                    <a:lnTo>
                      <a:pt x="779" y="33"/>
                    </a:lnTo>
                    <a:lnTo>
                      <a:pt x="789" y="29"/>
                    </a:lnTo>
                    <a:lnTo>
                      <a:pt x="799" y="29"/>
                    </a:lnTo>
                    <a:lnTo>
                      <a:pt x="806" y="33"/>
                    </a:lnTo>
                    <a:lnTo>
                      <a:pt x="815" y="33"/>
                    </a:lnTo>
                    <a:lnTo>
                      <a:pt x="825" y="33"/>
                    </a:lnTo>
                    <a:lnTo>
                      <a:pt x="835" y="36"/>
                    </a:lnTo>
                    <a:lnTo>
                      <a:pt x="845" y="36"/>
                    </a:lnTo>
                    <a:lnTo>
                      <a:pt x="855" y="36"/>
                    </a:lnTo>
                    <a:lnTo>
                      <a:pt x="865" y="36"/>
                    </a:lnTo>
                    <a:lnTo>
                      <a:pt x="871" y="33"/>
                    </a:lnTo>
                    <a:lnTo>
                      <a:pt x="881" y="33"/>
                    </a:lnTo>
                    <a:lnTo>
                      <a:pt x="891" y="26"/>
                    </a:lnTo>
                    <a:lnTo>
                      <a:pt x="901" y="23"/>
                    </a:lnTo>
                    <a:lnTo>
                      <a:pt x="911" y="19"/>
                    </a:lnTo>
                    <a:lnTo>
                      <a:pt x="921" y="16"/>
                    </a:lnTo>
                    <a:lnTo>
                      <a:pt x="930" y="13"/>
                    </a:lnTo>
                    <a:lnTo>
                      <a:pt x="937" y="10"/>
                    </a:lnTo>
                    <a:lnTo>
                      <a:pt x="947" y="10"/>
                    </a:lnTo>
                    <a:lnTo>
                      <a:pt x="957" y="6"/>
                    </a:lnTo>
                    <a:lnTo>
                      <a:pt x="967" y="6"/>
                    </a:lnTo>
                    <a:lnTo>
                      <a:pt x="976" y="10"/>
                    </a:lnTo>
                    <a:lnTo>
                      <a:pt x="986" y="10"/>
                    </a:lnTo>
                    <a:lnTo>
                      <a:pt x="996" y="13"/>
                    </a:lnTo>
                    <a:lnTo>
                      <a:pt x="1003" y="16"/>
                    </a:lnTo>
                    <a:lnTo>
                      <a:pt x="1013" y="19"/>
                    </a:lnTo>
                    <a:lnTo>
                      <a:pt x="1022" y="19"/>
                    </a:lnTo>
                    <a:lnTo>
                      <a:pt x="1032" y="19"/>
                    </a:lnTo>
                    <a:lnTo>
                      <a:pt x="1042" y="23"/>
                    </a:lnTo>
                    <a:lnTo>
                      <a:pt x="1052" y="23"/>
                    </a:lnTo>
                    <a:lnTo>
                      <a:pt x="1062" y="26"/>
                    </a:lnTo>
                    <a:lnTo>
                      <a:pt x="1068" y="26"/>
                    </a:lnTo>
                    <a:lnTo>
                      <a:pt x="1078" y="26"/>
                    </a:lnTo>
                    <a:lnTo>
                      <a:pt x="1088" y="26"/>
                    </a:lnTo>
                    <a:lnTo>
                      <a:pt x="1098" y="26"/>
                    </a:lnTo>
                    <a:lnTo>
                      <a:pt x="1108" y="23"/>
                    </a:lnTo>
                    <a:lnTo>
                      <a:pt x="1118" y="23"/>
                    </a:lnTo>
                    <a:lnTo>
                      <a:pt x="1128" y="19"/>
                    </a:lnTo>
                    <a:lnTo>
                      <a:pt x="1134" y="19"/>
                    </a:lnTo>
                    <a:lnTo>
                      <a:pt x="1144" y="23"/>
                    </a:lnTo>
                    <a:lnTo>
                      <a:pt x="1154" y="19"/>
                    </a:lnTo>
                    <a:lnTo>
                      <a:pt x="1164" y="19"/>
                    </a:lnTo>
                    <a:lnTo>
                      <a:pt x="1174" y="19"/>
                    </a:lnTo>
                    <a:lnTo>
                      <a:pt x="1183" y="19"/>
                    </a:lnTo>
                    <a:lnTo>
                      <a:pt x="1193" y="19"/>
                    </a:lnTo>
                    <a:lnTo>
                      <a:pt x="1200" y="19"/>
                    </a:lnTo>
                    <a:lnTo>
                      <a:pt x="1210" y="19"/>
                    </a:lnTo>
                    <a:lnTo>
                      <a:pt x="1220" y="16"/>
                    </a:lnTo>
                    <a:lnTo>
                      <a:pt x="1229" y="16"/>
                    </a:lnTo>
                    <a:lnTo>
                      <a:pt x="1239" y="16"/>
                    </a:lnTo>
                    <a:lnTo>
                      <a:pt x="1249" y="16"/>
                    </a:lnTo>
                    <a:lnTo>
                      <a:pt x="1259" y="16"/>
                    </a:lnTo>
                    <a:lnTo>
                      <a:pt x="1266" y="16"/>
                    </a:lnTo>
                    <a:lnTo>
                      <a:pt x="1275" y="13"/>
                    </a:lnTo>
                    <a:lnTo>
                      <a:pt x="1285" y="13"/>
                    </a:lnTo>
                    <a:lnTo>
                      <a:pt x="1295" y="13"/>
                    </a:lnTo>
                    <a:lnTo>
                      <a:pt x="1305" y="13"/>
                    </a:lnTo>
                    <a:lnTo>
                      <a:pt x="1315" y="13"/>
                    </a:lnTo>
                    <a:lnTo>
                      <a:pt x="1325" y="10"/>
                    </a:lnTo>
                    <a:lnTo>
                      <a:pt x="1331" y="10"/>
                    </a:lnTo>
                    <a:lnTo>
                      <a:pt x="1341" y="6"/>
                    </a:lnTo>
                    <a:lnTo>
                      <a:pt x="1351" y="6"/>
                    </a:lnTo>
                    <a:lnTo>
                      <a:pt x="1361" y="6"/>
                    </a:lnTo>
                    <a:lnTo>
                      <a:pt x="1371" y="6"/>
                    </a:lnTo>
                    <a:lnTo>
                      <a:pt x="1381" y="6"/>
                    </a:lnTo>
                    <a:lnTo>
                      <a:pt x="1390" y="6"/>
                    </a:lnTo>
                    <a:lnTo>
                      <a:pt x="1397" y="6"/>
                    </a:lnTo>
                    <a:lnTo>
                      <a:pt x="1407" y="6"/>
                    </a:lnTo>
                    <a:lnTo>
                      <a:pt x="1417" y="6"/>
                    </a:lnTo>
                    <a:lnTo>
                      <a:pt x="1427" y="3"/>
                    </a:lnTo>
                    <a:lnTo>
                      <a:pt x="1437" y="3"/>
                    </a:lnTo>
                    <a:lnTo>
                      <a:pt x="1446" y="3"/>
                    </a:lnTo>
                    <a:lnTo>
                      <a:pt x="1456" y="3"/>
                    </a:lnTo>
                    <a:lnTo>
                      <a:pt x="1463" y="0"/>
                    </a:lnTo>
                    <a:lnTo>
                      <a:pt x="1473" y="0"/>
                    </a:lnTo>
                    <a:lnTo>
                      <a:pt x="1483" y="0"/>
                    </a:lnTo>
                    <a:lnTo>
                      <a:pt x="1492" y="0"/>
                    </a:lnTo>
                    <a:lnTo>
                      <a:pt x="1502" y="0"/>
                    </a:lnTo>
                    <a:lnTo>
                      <a:pt x="1502" y="0"/>
                    </a:lnTo>
                    <a:lnTo>
                      <a:pt x="1502" y="16"/>
                    </a:lnTo>
                    <a:lnTo>
                      <a:pt x="1502" y="16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373"/>
              <p:cNvSpPr>
                <a:spLocks/>
              </p:cNvSpPr>
              <p:nvPr/>
            </p:nvSpPr>
            <p:spPr bwMode="auto">
              <a:xfrm>
                <a:off x="5227429" y="3949857"/>
                <a:ext cx="2190520" cy="207183"/>
              </a:xfrm>
              <a:custGeom>
                <a:avLst/>
                <a:gdLst>
                  <a:gd name="T0" fmla="*/ 17 w 1193"/>
                  <a:gd name="T1" fmla="*/ 89 h 89"/>
                  <a:gd name="T2" fmla="*/ 46 w 1193"/>
                  <a:gd name="T3" fmla="*/ 86 h 89"/>
                  <a:gd name="T4" fmla="*/ 73 w 1193"/>
                  <a:gd name="T5" fmla="*/ 86 h 89"/>
                  <a:gd name="T6" fmla="*/ 102 w 1193"/>
                  <a:gd name="T7" fmla="*/ 82 h 89"/>
                  <a:gd name="T8" fmla="*/ 132 w 1193"/>
                  <a:gd name="T9" fmla="*/ 82 h 89"/>
                  <a:gd name="T10" fmla="*/ 158 w 1193"/>
                  <a:gd name="T11" fmla="*/ 79 h 89"/>
                  <a:gd name="T12" fmla="*/ 188 w 1193"/>
                  <a:gd name="T13" fmla="*/ 76 h 89"/>
                  <a:gd name="T14" fmla="*/ 214 w 1193"/>
                  <a:gd name="T15" fmla="*/ 76 h 89"/>
                  <a:gd name="T16" fmla="*/ 244 w 1193"/>
                  <a:gd name="T17" fmla="*/ 73 h 89"/>
                  <a:gd name="T18" fmla="*/ 270 w 1193"/>
                  <a:gd name="T19" fmla="*/ 73 h 89"/>
                  <a:gd name="T20" fmla="*/ 299 w 1193"/>
                  <a:gd name="T21" fmla="*/ 73 h 89"/>
                  <a:gd name="T22" fmla="*/ 329 w 1193"/>
                  <a:gd name="T23" fmla="*/ 69 h 89"/>
                  <a:gd name="T24" fmla="*/ 355 w 1193"/>
                  <a:gd name="T25" fmla="*/ 69 h 89"/>
                  <a:gd name="T26" fmla="*/ 385 w 1193"/>
                  <a:gd name="T27" fmla="*/ 66 h 89"/>
                  <a:gd name="T28" fmla="*/ 411 w 1193"/>
                  <a:gd name="T29" fmla="*/ 66 h 89"/>
                  <a:gd name="T30" fmla="*/ 441 w 1193"/>
                  <a:gd name="T31" fmla="*/ 63 h 89"/>
                  <a:gd name="T32" fmla="*/ 467 w 1193"/>
                  <a:gd name="T33" fmla="*/ 59 h 89"/>
                  <a:gd name="T34" fmla="*/ 497 w 1193"/>
                  <a:gd name="T35" fmla="*/ 56 h 89"/>
                  <a:gd name="T36" fmla="*/ 526 w 1193"/>
                  <a:gd name="T37" fmla="*/ 56 h 89"/>
                  <a:gd name="T38" fmla="*/ 552 w 1193"/>
                  <a:gd name="T39" fmla="*/ 53 h 89"/>
                  <a:gd name="T40" fmla="*/ 582 w 1193"/>
                  <a:gd name="T41" fmla="*/ 53 h 89"/>
                  <a:gd name="T42" fmla="*/ 608 w 1193"/>
                  <a:gd name="T43" fmla="*/ 50 h 89"/>
                  <a:gd name="T44" fmla="*/ 638 w 1193"/>
                  <a:gd name="T45" fmla="*/ 50 h 89"/>
                  <a:gd name="T46" fmla="*/ 664 w 1193"/>
                  <a:gd name="T47" fmla="*/ 43 h 89"/>
                  <a:gd name="T48" fmla="*/ 694 w 1193"/>
                  <a:gd name="T49" fmla="*/ 40 h 89"/>
                  <a:gd name="T50" fmla="*/ 723 w 1193"/>
                  <a:gd name="T51" fmla="*/ 36 h 89"/>
                  <a:gd name="T52" fmla="*/ 750 w 1193"/>
                  <a:gd name="T53" fmla="*/ 33 h 89"/>
                  <a:gd name="T54" fmla="*/ 779 w 1193"/>
                  <a:gd name="T55" fmla="*/ 27 h 89"/>
                  <a:gd name="T56" fmla="*/ 806 w 1193"/>
                  <a:gd name="T57" fmla="*/ 27 h 89"/>
                  <a:gd name="T58" fmla="*/ 835 w 1193"/>
                  <a:gd name="T59" fmla="*/ 30 h 89"/>
                  <a:gd name="T60" fmla="*/ 865 w 1193"/>
                  <a:gd name="T61" fmla="*/ 30 h 89"/>
                  <a:gd name="T62" fmla="*/ 891 w 1193"/>
                  <a:gd name="T63" fmla="*/ 20 h 89"/>
                  <a:gd name="T64" fmla="*/ 921 w 1193"/>
                  <a:gd name="T65" fmla="*/ 10 h 89"/>
                  <a:gd name="T66" fmla="*/ 947 w 1193"/>
                  <a:gd name="T67" fmla="*/ 4 h 89"/>
                  <a:gd name="T68" fmla="*/ 976 w 1193"/>
                  <a:gd name="T69" fmla="*/ 4 h 89"/>
                  <a:gd name="T70" fmla="*/ 1003 w 1193"/>
                  <a:gd name="T71" fmla="*/ 10 h 89"/>
                  <a:gd name="T72" fmla="*/ 1032 w 1193"/>
                  <a:gd name="T73" fmla="*/ 13 h 89"/>
                  <a:gd name="T74" fmla="*/ 1062 w 1193"/>
                  <a:gd name="T75" fmla="*/ 20 h 89"/>
                  <a:gd name="T76" fmla="*/ 1088 w 1193"/>
                  <a:gd name="T77" fmla="*/ 20 h 89"/>
                  <a:gd name="T78" fmla="*/ 1118 w 1193"/>
                  <a:gd name="T79" fmla="*/ 17 h 89"/>
                  <a:gd name="T80" fmla="*/ 1144 w 1193"/>
                  <a:gd name="T81" fmla="*/ 17 h 89"/>
                  <a:gd name="T82" fmla="*/ 1174 w 1193"/>
                  <a:gd name="T83" fmla="*/ 13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89">
                    <a:moveTo>
                      <a:pt x="0" y="86"/>
                    </a:moveTo>
                    <a:lnTo>
                      <a:pt x="7" y="89"/>
                    </a:lnTo>
                    <a:lnTo>
                      <a:pt x="17" y="89"/>
                    </a:lnTo>
                    <a:lnTo>
                      <a:pt x="27" y="89"/>
                    </a:lnTo>
                    <a:lnTo>
                      <a:pt x="37" y="89"/>
                    </a:lnTo>
                    <a:lnTo>
                      <a:pt x="46" y="86"/>
                    </a:lnTo>
                    <a:lnTo>
                      <a:pt x="56" y="86"/>
                    </a:lnTo>
                    <a:lnTo>
                      <a:pt x="66" y="86"/>
                    </a:lnTo>
                    <a:lnTo>
                      <a:pt x="73" y="86"/>
                    </a:lnTo>
                    <a:lnTo>
                      <a:pt x="83" y="86"/>
                    </a:lnTo>
                    <a:lnTo>
                      <a:pt x="92" y="86"/>
                    </a:lnTo>
                    <a:lnTo>
                      <a:pt x="102" y="82"/>
                    </a:lnTo>
                    <a:lnTo>
                      <a:pt x="112" y="82"/>
                    </a:lnTo>
                    <a:lnTo>
                      <a:pt x="122" y="82"/>
                    </a:lnTo>
                    <a:lnTo>
                      <a:pt x="132" y="82"/>
                    </a:lnTo>
                    <a:lnTo>
                      <a:pt x="138" y="82"/>
                    </a:lnTo>
                    <a:lnTo>
                      <a:pt x="148" y="79"/>
                    </a:lnTo>
                    <a:lnTo>
                      <a:pt x="158" y="79"/>
                    </a:lnTo>
                    <a:lnTo>
                      <a:pt x="168" y="79"/>
                    </a:lnTo>
                    <a:lnTo>
                      <a:pt x="178" y="79"/>
                    </a:lnTo>
                    <a:lnTo>
                      <a:pt x="188" y="76"/>
                    </a:lnTo>
                    <a:lnTo>
                      <a:pt x="198" y="76"/>
                    </a:lnTo>
                    <a:lnTo>
                      <a:pt x="204" y="76"/>
                    </a:lnTo>
                    <a:lnTo>
                      <a:pt x="214" y="76"/>
                    </a:lnTo>
                    <a:lnTo>
                      <a:pt x="224" y="73"/>
                    </a:lnTo>
                    <a:lnTo>
                      <a:pt x="234" y="73"/>
                    </a:lnTo>
                    <a:lnTo>
                      <a:pt x="244" y="73"/>
                    </a:lnTo>
                    <a:lnTo>
                      <a:pt x="253" y="73"/>
                    </a:lnTo>
                    <a:lnTo>
                      <a:pt x="263" y="73"/>
                    </a:lnTo>
                    <a:lnTo>
                      <a:pt x="270" y="73"/>
                    </a:lnTo>
                    <a:lnTo>
                      <a:pt x="280" y="76"/>
                    </a:lnTo>
                    <a:lnTo>
                      <a:pt x="290" y="76"/>
                    </a:lnTo>
                    <a:lnTo>
                      <a:pt x="299" y="73"/>
                    </a:lnTo>
                    <a:lnTo>
                      <a:pt x="309" y="73"/>
                    </a:lnTo>
                    <a:lnTo>
                      <a:pt x="319" y="69"/>
                    </a:lnTo>
                    <a:lnTo>
                      <a:pt x="329" y="69"/>
                    </a:lnTo>
                    <a:lnTo>
                      <a:pt x="336" y="69"/>
                    </a:lnTo>
                    <a:lnTo>
                      <a:pt x="345" y="66"/>
                    </a:lnTo>
                    <a:lnTo>
                      <a:pt x="355" y="69"/>
                    </a:lnTo>
                    <a:lnTo>
                      <a:pt x="365" y="66"/>
                    </a:lnTo>
                    <a:lnTo>
                      <a:pt x="375" y="69"/>
                    </a:lnTo>
                    <a:lnTo>
                      <a:pt x="385" y="66"/>
                    </a:lnTo>
                    <a:lnTo>
                      <a:pt x="395" y="66"/>
                    </a:lnTo>
                    <a:lnTo>
                      <a:pt x="401" y="66"/>
                    </a:lnTo>
                    <a:lnTo>
                      <a:pt x="411" y="66"/>
                    </a:lnTo>
                    <a:lnTo>
                      <a:pt x="421" y="63"/>
                    </a:lnTo>
                    <a:lnTo>
                      <a:pt x="431" y="63"/>
                    </a:lnTo>
                    <a:lnTo>
                      <a:pt x="441" y="63"/>
                    </a:lnTo>
                    <a:lnTo>
                      <a:pt x="451" y="59"/>
                    </a:lnTo>
                    <a:lnTo>
                      <a:pt x="460" y="59"/>
                    </a:lnTo>
                    <a:lnTo>
                      <a:pt x="467" y="59"/>
                    </a:lnTo>
                    <a:lnTo>
                      <a:pt x="477" y="59"/>
                    </a:lnTo>
                    <a:lnTo>
                      <a:pt x="487" y="59"/>
                    </a:lnTo>
                    <a:lnTo>
                      <a:pt x="497" y="56"/>
                    </a:lnTo>
                    <a:lnTo>
                      <a:pt x="506" y="56"/>
                    </a:lnTo>
                    <a:lnTo>
                      <a:pt x="516" y="56"/>
                    </a:lnTo>
                    <a:lnTo>
                      <a:pt x="526" y="56"/>
                    </a:lnTo>
                    <a:lnTo>
                      <a:pt x="533" y="56"/>
                    </a:lnTo>
                    <a:lnTo>
                      <a:pt x="543" y="53"/>
                    </a:lnTo>
                    <a:lnTo>
                      <a:pt x="552" y="53"/>
                    </a:lnTo>
                    <a:lnTo>
                      <a:pt x="562" y="53"/>
                    </a:lnTo>
                    <a:lnTo>
                      <a:pt x="572" y="53"/>
                    </a:lnTo>
                    <a:lnTo>
                      <a:pt x="582" y="53"/>
                    </a:lnTo>
                    <a:lnTo>
                      <a:pt x="592" y="50"/>
                    </a:lnTo>
                    <a:lnTo>
                      <a:pt x="598" y="50"/>
                    </a:lnTo>
                    <a:lnTo>
                      <a:pt x="608" y="50"/>
                    </a:lnTo>
                    <a:lnTo>
                      <a:pt x="618" y="50"/>
                    </a:lnTo>
                    <a:lnTo>
                      <a:pt x="628" y="50"/>
                    </a:lnTo>
                    <a:lnTo>
                      <a:pt x="638" y="50"/>
                    </a:lnTo>
                    <a:lnTo>
                      <a:pt x="648" y="46"/>
                    </a:lnTo>
                    <a:lnTo>
                      <a:pt x="658" y="46"/>
                    </a:lnTo>
                    <a:lnTo>
                      <a:pt x="664" y="43"/>
                    </a:lnTo>
                    <a:lnTo>
                      <a:pt x="674" y="43"/>
                    </a:lnTo>
                    <a:lnTo>
                      <a:pt x="684" y="43"/>
                    </a:lnTo>
                    <a:lnTo>
                      <a:pt x="694" y="40"/>
                    </a:lnTo>
                    <a:lnTo>
                      <a:pt x="704" y="40"/>
                    </a:lnTo>
                    <a:lnTo>
                      <a:pt x="713" y="40"/>
                    </a:lnTo>
                    <a:lnTo>
                      <a:pt x="723" y="36"/>
                    </a:lnTo>
                    <a:lnTo>
                      <a:pt x="733" y="36"/>
                    </a:lnTo>
                    <a:lnTo>
                      <a:pt x="740" y="33"/>
                    </a:lnTo>
                    <a:lnTo>
                      <a:pt x="750" y="33"/>
                    </a:lnTo>
                    <a:lnTo>
                      <a:pt x="760" y="30"/>
                    </a:lnTo>
                    <a:lnTo>
                      <a:pt x="769" y="27"/>
                    </a:lnTo>
                    <a:lnTo>
                      <a:pt x="779" y="27"/>
                    </a:lnTo>
                    <a:lnTo>
                      <a:pt x="789" y="23"/>
                    </a:lnTo>
                    <a:lnTo>
                      <a:pt x="799" y="23"/>
                    </a:lnTo>
                    <a:lnTo>
                      <a:pt x="806" y="27"/>
                    </a:lnTo>
                    <a:lnTo>
                      <a:pt x="815" y="27"/>
                    </a:lnTo>
                    <a:lnTo>
                      <a:pt x="825" y="27"/>
                    </a:lnTo>
                    <a:lnTo>
                      <a:pt x="835" y="30"/>
                    </a:lnTo>
                    <a:lnTo>
                      <a:pt x="845" y="30"/>
                    </a:lnTo>
                    <a:lnTo>
                      <a:pt x="855" y="30"/>
                    </a:lnTo>
                    <a:lnTo>
                      <a:pt x="865" y="30"/>
                    </a:lnTo>
                    <a:lnTo>
                      <a:pt x="871" y="27"/>
                    </a:lnTo>
                    <a:lnTo>
                      <a:pt x="881" y="27"/>
                    </a:lnTo>
                    <a:lnTo>
                      <a:pt x="891" y="20"/>
                    </a:lnTo>
                    <a:lnTo>
                      <a:pt x="901" y="17"/>
                    </a:lnTo>
                    <a:lnTo>
                      <a:pt x="911" y="13"/>
                    </a:lnTo>
                    <a:lnTo>
                      <a:pt x="921" y="10"/>
                    </a:lnTo>
                    <a:lnTo>
                      <a:pt x="930" y="7"/>
                    </a:lnTo>
                    <a:lnTo>
                      <a:pt x="937" y="4"/>
                    </a:lnTo>
                    <a:lnTo>
                      <a:pt x="947" y="4"/>
                    </a:lnTo>
                    <a:lnTo>
                      <a:pt x="957" y="0"/>
                    </a:lnTo>
                    <a:lnTo>
                      <a:pt x="967" y="0"/>
                    </a:lnTo>
                    <a:lnTo>
                      <a:pt x="976" y="4"/>
                    </a:lnTo>
                    <a:lnTo>
                      <a:pt x="986" y="4"/>
                    </a:lnTo>
                    <a:lnTo>
                      <a:pt x="996" y="7"/>
                    </a:lnTo>
                    <a:lnTo>
                      <a:pt x="1003" y="10"/>
                    </a:lnTo>
                    <a:lnTo>
                      <a:pt x="1013" y="13"/>
                    </a:lnTo>
                    <a:lnTo>
                      <a:pt x="1022" y="13"/>
                    </a:lnTo>
                    <a:lnTo>
                      <a:pt x="1032" y="13"/>
                    </a:lnTo>
                    <a:lnTo>
                      <a:pt x="1042" y="17"/>
                    </a:lnTo>
                    <a:lnTo>
                      <a:pt x="1052" y="17"/>
                    </a:lnTo>
                    <a:lnTo>
                      <a:pt x="1062" y="20"/>
                    </a:lnTo>
                    <a:lnTo>
                      <a:pt x="1068" y="20"/>
                    </a:lnTo>
                    <a:lnTo>
                      <a:pt x="1078" y="20"/>
                    </a:lnTo>
                    <a:lnTo>
                      <a:pt x="1088" y="20"/>
                    </a:lnTo>
                    <a:lnTo>
                      <a:pt x="1098" y="20"/>
                    </a:lnTo>
                    <a:lnTo>
                      <a:pt x="1108" y="17"/>
                    </a:lnTo>
                    <a:lnTo>
                      <a:pt x="1118" y="17"/>
                    </a:lnTo>
                    <a:lnTo>
                      <a:pt x="1128" y="13"/>
                    </a:lnTo>
                    <a:lnTo>
                      <a:pt x="1134" y="13"/>
                    </a:lnTo>
                    <a:lnTo>
                      <a:pt x="1144" y="17"/>
                    </a:lnTo>
                    <a:lnTo>
                      <a:pt x="1154" y="13"/>
                    </a:lnTo>
                    <a:lnTo>
                      <a:pt x="1164" y="13"/>
                    </a:lnTo>
                    <a:lnTo>
                      <a:pt x="1174" y="13"/>
                    </a:lnTo>
                    <a:lnTo>
                      <a:pt x="1183" y="13"/>
                    </a:lnTo>
                    <a:lnTo>
                      <a:pt x="1193" y="13"/>
                    </a:lnTo>
                  </a:path>
                </a:pathLst>
              </a:custGeom>
              <a:noFill/>
              <a:ln w="0">
                <a:solidFill>
                  <a:srgbClr val="A4FF4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374"/>
              <p:cNvSpPr>
                <a:spLocks/>
              </p:cNvSpPr>
              <p:nvPr/>
            </p:nvSpPr>
            <p:spPr bwMode="auto">
              <a:xfrm>
                <a:off x="7417950" y="3935889"/>
                <a:ext cx="567368" cy="44229"/>
              </a:xfrm>
              <a:custGeom>
                <a:avLst/>
                <a:gdLst>
                  <a:gd name="T0" fmla="*/ 0 w 309"/>
                  <a:gd name="T1" fmla="*/ 19 h 19"/>
                  <a:gd name="T2" fmla="*/ 7 w 309"/>
                  <a:gd name="T3" fmla="*/ 19 h 19"/>
                  <a:gd name="T4" fmla="*/ 17 w 309"/>
                  <a:gd name="T5" fmla="*/ 19 h 19"/>
                  <a:gd name="T6" fmla="*/ 27 w 309"/>
                  <a:gd name="T7" fmla="*/ 16 h 19"/>
                  <a:gd name="T8" fmla="*/ 36 w 309"/>
                  <a:gd name="T9" fmla="*/ 16 h 19"/>
                  <a:gd name="T10" fmla="*/ 46 w 309"/>
                  <a:gd name="T11" fmla="*/ 16 h 19"/>
                  <a:gd name="T12" fmla="*/ 56 w 309"/>
                  <a:gd name="T13" fmla="*/ 16 h 19"/>
                  <a:gd name="T14" fmla="*/ 66 w 309"/>
                  <a:gd name="T15" fmla="*/ 16 h 19"/>
                  <a:gd name="T16" fmla="*/ 73 w 309"/>
                  <a:gd name="T17" fmla="*/ 16 h 19"/>
                  <a:gd name="T18" fmla="*/ 82 w 309"/>
                  <a:gd name="T19" fmla="*/ 13 h 19"/>
                  <a:gd name="T20" fmla="*/ 92 w 309"/>
                  <a:gd name="T21" fmla="*/ 13 h 19"/>
                  <a:gd name="T22" fmla="*/ 102 w 309"/>
                  <a:gd name="T23" fmla="*/ 13 h 19"/>
                  <a:gd name="T24" fmla="*/ 112 w 309"/>
                  <a:gd name="T25" fmla="*/ 13 h 19"/>
                  <a:gd name="T26" fmla="*/ 122 w 309"/>
                  <a:gd name="T27" fmla="*/ 13 h 19"/>
                  <a:gd name="T28" fmla="*/ 132 w 309"/>
                  <a:gd name="T29" fmla="*/ 10 h 19"/>
                  <a:gd name="T30" fmla="*/ 138 w 309"/>
                  <a:gd name="T31" fmla="*/ 10 h 19"/>
                  <a:gd name="T32" fmla="*/ 148 w 309"/>
                  <a:gd name="T33" fmla="*/ 6 h 19"/>
                  <a:gd name="T34" fmla="*/ 158 w 309"/>
                  <a:gd name="T35" fmla="*/ 6 h 19"/>
                  <a:gd name="T36" fmla="*/ 168 w 309"/>
                  <a:gd name="T37" fmla="*/ 6 h 19"/>
                  <a:gd name="T38" fmla="*/ 178 w 309"/>
                  <a:gd name="T39" fmla="*/ 6 h 19"/>
                  <a:gd name="T40" fmla="*/ 188 w 309"/>
                  <a:gd name="T41" fmla="*/ 6 h 19"/>
                  <a:gd name="T42" fmla="*/ 197 w 309"/>
                  <a:gd name="T43" fmla="*/ 6 h 19"/>
                  <a:gd name="T44" fmla="*/ 204 w 309"/>
                  <a:gd name="T45" fmla="*/ 6 h 19"/>
                  <a:gd name="T46" fmla="*/ 214 w 309"/>
                  <a:gd name="T47" fmla="*/ 6 h 19"/>
                  <a:gd name="T48" fmla="*/ 224 w 309"/>
                  <a:gd name="T49" fmla="*/ 6 h 19"/>
                  <a:gd name="T50" fmla="*/ 234 w 309"/>
                  <a:gd name="T51" fmla="*/ 3 h 19"/>
                  <a:gd name="T52" fmla="*/ 244 w 309"/>
                  <a:gd name="T53" fmla="*/ 3 h 19"/>
                  <a:gd name="T54" fmla="*/ 253 w 309"/>
                  <a:gd name="T55" fmla="*/ 3 h 19"/>
                  <a:gd name="T56" fmla="*/ 263 w 309"/>
                  <a:gd name="T57" fmla="*/ 3 h 19"/>
                  <a:gd name="T58" fmla="*/ 270 w 309"/>
                  <a:gd name="T59" fmla="*/ 0 h 19"/>
                  <a:gd name="T60" fmla="*/ 280 w 309"/>
                  <a:gd name="T61" fmla="*/ 0 h 19"/>
                  <a:gd name="T62" fmla="*/ 290 w 309"/>
                  <a:gd name="T63" fmla="*/ 0 h 19"/>
                  <a:gd name="T64" fmla="*/ 299 w 309"/>
                  <a:gd name="T65" fmla="*/ 0 h 19"/>
                  <a:gd name="T66" fmla="*/ 309 w 309"/>
                  <a:gd name="T6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19">
                    <a:moveTo>
                      <a:pt x="0" y="19"/>
                    </a:moveTo>
                    <a:lnTo>
                      <a:pt x="7" y="19"/>
                    </a:lnTo>
                    <a:lnTo>
                      <a:pt x="17" y="19"/>
                    </a:lnTo>
                    <a:lnTo>
                      <a:pt x="27" y="16"/>
                    </a:lnTo>
                    <a:lnTo>
                      <a:pt x="36" y="16"/>
                    </a:lnTo>
                    <a:lnTo>
                      <a:pt x="46" y="16"/>
                    </a:lnTo>
                    <a:lnTo>
                      <a:pt x="56" y="16"/>
                    </a:lnTo>
                    <a:lnTo>
                      <a:pt x="66" y="16"/>
                    </a:lnTo>
                    <a:lnTo>
                      <a:pt x="73" y="16"/>
                    </a:lnTo>
                    <a:lnTo>
                      <a:pt x="82" y="13"/>
                    </a:lnTo>
                    <a:lnTo>
                      <a:pt x="92" y="13"/>
                    </a:lnTo>
                    <a:lnTo>
                      <a:pt x="102" y="13"/>
                    </a:lnTo>
                    <a:lnTo>
                      <a:pt x="112" y="13"/>
                    </a:lnTo>
                    <a:lnTo>
                      <a:pt x="122" y="13"/>
                    </a:lnTo>
                    <a:lnTo>
                      <a:pt x="132" y="10"/>
                    </a:lnTo>
                    <a:lnTo>
                      <a:pt x="138" y="10"/>
                    </a:lnTo>
                    <a:lnTo>
                      <a:pt x="148" y="6"/>
                    </a:lnTo>
                    <a:lnTo>
                      <a:pt x="158" y="6"/>
                    </a:lnTo>
                    <a:lnTo>
                      <a:pt x="168" y="6"/>
                    </a:lnTo>
                    <a:lnTo>
                      <a:pt x="178" y="6"/>
                    </a:lnTo>
                    <a:lnTo>
                      <a:pt x="188" y="6"/>
                    </a:lnTo>
                    <a:lnTo>
                      <a:pt x="197" y="6"/>
                    </a:lnTo>
                    <a:lnTo>
                      <a:pt x="204" y="6"/>
                    </a:lnTo>
                    <a:lnTo>
                      <a:pt x="214" y="6"/>
                    </a:lnTo>
                    <a:lnTo>
                      <a:pt x="224" y="6"/>
                    </a:lnTo>
                    <a:lnTo>
                      <a:pt x="234" y="3"/>
                    </a:lnTo>
                    <a:lnTo>
                      <a:pt x="244" y="3"/>
                    </a:lnTo>
                    <a:lnTo>
                      <a:pt x="253" y="3"/>
                    </a:lnTo>
                    <a:lnTo>
                      <a:pt x="263" y="3"/>
                    </a:lnTo>
                    <a:lnTo>
                      <a:pt x="270" y="0"/>
                    </a:lnTo>
                    <a:lnTo>
                      <a:pt x="280" y="0"/>
                    </a:lnTo>
                    <a:lnTo>
                      <a:pt x="290" y="0"/>
                    </a:lnTo>
                    <a:lnTo>
                      <a:pt x="299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A4FF4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375"/>
              <p:cNvSpPr>
                <a:spLocks/>
              </p:cNvSpPr>
              <p:nvPr/>
            </p:nvSpPr>
            <p:spPr bwMode="auto">
              <a:xfrm>
                <a:off x="5234773" y="3942872"/>
                <a:ext cx="2757889" cy="230462"/>
              </a:xfrm>
              <a:custGeom>
                <a:avLst/>
                <a:gdLst>
                  <a:gd name="T0" fmla="*/ 0 w 1502"/>
                  <a:gd name="T1" fmla="*/ 95 h 99"/>
                  <a:gd name="T2" fmla="*/ 26 w 1502"/>
                  <a:gd name="T3" fmla="*/ 95 h 99"/>
                  <a:gd name="T4" fmla="*/ 56 w 1502"/>
                  <a:gd name="T5" fmla="*/ 92 h 99"/>
                  <a:gd name="T6" fmla="*/ 82 w 1502"/>
                  <a:gd name="T7" fmla="*/ 92 h 99"/>
                  <a:gd name="T8" fmla="*/ 111 w 1502"/>
                  <a:gd name="T9" fmla="*/ 92 h 99"/>
                  <a:gd name="T10" fmla="*/ 138 w 1502"/>
                  <a:gd name="T11" fmla="*/ 92 h 99"/>
                  <a:gd name="T12" fmla="*/ 167 w 1502"/>
                  <a:gd name="T13" fmla="*/ 89 h 99"/>
                  <a:gd name="T14" fmla="*/ 197 w 1502"/>
                  <a:gd name="T15" fmla="*/ 85 h 99"/>
                  <a:gd name="T16" fmla="*/ 223 w 1502"/>
                  <a:gd name="T17" fmla="*/ 82 h 99"/>
                  <a:gd name="T18" fmla="*/ 253 w 1502"/>
                  <a:gd name="T19" fmla="*/ 82 h 99"/>
                  <a:gd name="T20" fmla="*/ 279 w 1502"/>
                  <a:gd name="T21" fmla="*/ 82 h 99"/>
                  <a:gd name="T22" fmla="*/ 309 w 1502"/>
                  <a:gd name="T23" fmla="*/ 79 h 99"/>
                  <a:gd name="T24" fmla="*/ 335 w 1502"/>
                  <a:gd name="T25" fmla="*/ 76 h 99"/>
                  <a:gd name="T26" fmla="*/ 364 w 1502"/>
                  <a:gd name="T27" fmla="*/ 76 h 99"/>
                  <a:gd name="T28" fmla="*/ 394 w 1502"/>
                  <a:gd name="T29" fmla="*/ 76 h 99"/>
                  <a:gd name="T30" fmla="*/ 420 w 1502"/>
                  <a:gd name="T31" fmla="*/ 72 h 99"/>
                  <a:gd name="T32" fmla="*/ 450 w 1502"/>
                  <a:gd name="T33" fmla="*/ 69 h 99"/>
                  <a:gd name="T34" fmla="*/ 476 w 1502"/>
                  <a:gd name="T35" fmla="*/ 66 h 99"/>
                  <a:gd name="T36" fmla="*/ 506 w 1502"/>
                  <a:gd name="T37" fmla="*/ 66 h 99"/>
                  <a:gd name="T38" fmla="*/ 532 w 1502"/>
                  <a:gd name="T39" fmla="*/ 62 h 99"/>
                  <a:gd name="T40" fmla="*/ 562 w 1502"/>
                  <a:gd name="T41" fmla="*/ 62 h 99"/>
                  <a:gd name="T42" fmla="*/ 591 w 1502"/>
                  <a:gd name="T43" fmla="*/ 59 h 99"/>
                  <a:gd name="T44" fmla="*/ 617 w 1502"/>
                  <a:gd name="T45" fmla="*/ 59 h 99"/>
                  <a:gd name="T46" fmla="*/ 647 w 1502"/>
                  <a:gd name="T47" fmla="*/ 56 h 99"/>
                  <a:gd name="T48" fmla="*/ 673 w 1502"/>
                  <a:gd name="T49" fmla="*/ 53 h 99"/>
                  <a:gd name="T50" fmla="*/ 703 w 1502"/>
                  <a:gd name="T51" fmla="*/ 49 h 99"/>
                  <a:gd name="T52" fmla="*/ 733 w 1502"/>
                  <a:gd name="T53" fmla="*/ 46 h 99"/>
                  <a:gd name="T54" fmla="*/ 759 w 1502"/>
                  <a:gd name="T55" fmla="*/ 39 h 99"/>
                  <a:gd name="T56" fmla="*/ 788 w 1502"/>
                  <a:gd name="T57" fmla="*/ 33 h 99"/>
                  <a:gd name="T58" fmla="*/ 815 w 1502"/>
                  <a:gd name="T59" fmla="*/ 36 h 99"/>
                  <a:gd name="T60" fmla="*/ 844 w 1502"/>
                  <a:gd name="T61" fmla="*/ 46 h 99"/>
                  <a:gd name="T62" fmla="*/ 871 w 1502"/>
                  <a:gd name="T63" fmla="*/ 43 h 99"/>
                  <a:gd name="T64" fmla="*/ 900 w 1502"/>
                  <a:gd name="T65" fmla="*/ 33 h 99"/>
                  <a:gd name="T66" fmla="*/ 930 w 1502"/>
                  <a:gd name="T67" fmla="*/ 26 h 99"/>
                  <a:gd name="T68" fmla="*/ 956 w 1502"/>
                  <a:gd name="T69" fmla="*/ 23 h 99"/>
                  <a:gd name="T70" fmla="*/ 986 w 1502"/>
                  <a:gd name="T71" fmla="*/ 20 h 99"/>
                  <a:gd name="T72" fmla="*/ 1012 w 1502"/>
                  <a:gd name="T73" fmla="*/ 23 h 99"/>
                  <a:gd name="T74" fmla="*/ 1041 w 1502"/>
                  <a:gd name="T75" fmla="*/ 23 h 99"/>
                  <a:gd name="T76" fmla="*/ 1068 w 1502"/>
                  <a:gd name="T77" fmla="*/ 26 h 99"/>
                  <a:gd name="T78" fmla="*/ 1097 w 1502"/>
                  <a:gd name="T79" fmla="*/ 26 h 99"/>
                  <a:gd name="T80" fmla="*/ 1127 w 1502"/>
                  <a:gd name="T81" fmla="*/ 23 h 99"/>
                  <a:gd name="T82" fmla="*/ 1153 w 1502"/>
                  <a:gd name="T83" fmla="*/ 23 h 99"/>
                  <a:gd name="T84" fmla="*/ 1183 w 1502"/>
                  <a:gd name="T85" fmla="*/ 23 h 99"/>
                  <a:gd name="T86" fmla="*/ 1209 w 1502"/>
                  <a:gd name="T87" fmla="*/ 20 h 99"/>
                  <a:gd name="T88" fmla="*/ 1239 w 1502"/>
                  <a:gd name="T89" fmla="*/ 16 h 99"/>
                  <a:gd name="T90" fmla="*/ 1265 w 1502"/>
                  <a:gd name="T91" fmla="*/ 16 h 99"/>
                  <a:gd name="T92" fmla="*/ 1294 w 1502"/>
                  <a:gd name="T93" fmla="*/ 13 h 99"/>
                  <a:gd name="T94" fmla="*/ 1324 w 1502"/>
                  <a:gd name="T95" fmla="*/ 13 h 99"/>
                  <a:gd name="T96" fmla="*/ 1350 w 1502"/>
                  <a:gd name="T97" fmla="*/ 10 h 99"/>
                  <a:gd name="T98" fmla="*/ 1380 w 1502"/>
                  <a:gd name="T99" fmla="*/ 7 h 99"/>
                  <a:gd name="T100" fmla="*/ 1406 w 1502"/>
                  <a:gd name="T101" fmla="*/ 7 h 99"/>
                  <a:gd name="T102" fmla="*/ 1436 w 1502"/>
                  <a:gd name="T103" fmla="*/ 3 h 99"/>
                  <a:gd name="T104" fmla="*/ 1462 w 1502"/>
                  <a:gd name="T105" fmla="*/ 0 h 99"/>
                  <a:gd name="T106" fmla="*/ 1492 w 1502"/>
                  <a:gd name="T107" fmla="*/ 0 h 99"/>
                  <a:gd name="T108" fmla="*/ 1502 w 1502"/>
                  <a:gd name="T109" fmla="*/ 2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99">
                    <a:moveTo>
                      <a:pt x="0" y="99"/>
                    </a:moveTo>
                    <a:lnTo>
                      <a:pt x="0" y="95"/>
                    </a:lnTo>
                    <a:lnTo>
                      <a:pt x="0" y="95"/>
                    </a:lnTo>
                    <a:lnTo>
                      <a:pt x="6" y="95"/>
                    </a:lnTo>
                    <a:lnTo>
                      <a:pt x="16" y="95"/>
                    </a:lnTo>
                    <a:lnTo>
                      <a:pt x="26" y="95"/>
                    </a:lnTo>
                    <a:lnTo>
                      <a:pt x="36" y="95"/>
                    </a:lnTo>
                    <a:lnTo>
                      <a:pt x="46" y="95"/>
                    </a:lnTo>
                    <a:lnTo>
                      <a:pt x="56" y="92"/>
                    </a:lnTo>
                    <a:lnTo>
                      <a:pt x="65" y="92"/>
                    </a:lnTo>
                    <a:lnTo>
                      <a:pt x="72" y="92"/>
                    </a:lnTo>
                    <a:lnTo>
                      <a:pt x="82" y="92"/>
                    </a:lnTo>
                    <a:lnTo>
                      <a:pt x="92" y="92"/>
                    </a:lnTo>
                    <a:lnTo>
                      <a:pt x="102" y="92"/>
                    </a:lnTo>
                    <a:lnTo>
                      <a:pt x="111" y="92"/>
                    </a:lnTo>
                    <a:lnTo>
                      <a:pt x="121" y="92"/>
                    </a:lnTo>
                    <a:lnTo>
                      <a:pt x="131" y="92"/>
                    </a:lnTo>
                    <a:lnTo>
                      <a:pt x="138" y="92"/>
                    </a:lnTo>
                    <a:lnTo>
                      <a:pt x="148" y="89"/>
                    </a:lnTo>
                    <a:lnTo>
                      <a:pt x="157" y="89"/>
                    </a:lnTo>
                    <a:lnTo>
                      <a:pt x="167" y="89"/>
                    </a:lnTo>
                    <a:lnTo>
                      <a:pt x="177" y="89"/>
                    </a:lnTo>
                    <a:lnTo>
                      <a:pt x="187" y="85"/>
                    </a:lnTo>
                    <a:lnTo>
                      <a:pt x="197" y="85"/>
                    </a:lnTo>
                    <a:lnTo>
                      <a:pt x="203" y="85"/>
                    </a:lnTo>
                    <a:lnTo>
                      <a:pt x="213" y="82"/>
                    </a:lnTo>
                    <a:lnTo>
                      <a:pt x="223" y="82"/>
                    </a:lnTo>
                    <a:lnTo>
                      <a:pt x="233" y="82"/>
                    </a:lnTo>
                    <a:lnTo>
                      <a:pt x="243" y="79"/>
                    </a:lnTo>
                    <a:lnTo>
                      <a:pt x="253" y="82"/>
                    </a:lnTo>
                    <a:lnTo>
                      <a:pt x="263" y="82"/>
                    </a:lnTo>
                    <a:lnTo>
                      <a:pt x="269" y="82"/>
                    </a:lnTo>
                    <a:lnTo>
                      <a:pt x="279" y="82"/>
                    </a:lnTo>
                    <a:lnTo>
                      <a:pt x="289" y="82"/>
                    </a:lnTo>
                    <a:lnTo>
                      <a:pt x="299" y="82"/>
                    </a:lnTo>
                    <a:lnTo>
                      <a:pt x="309" y="79"/>
                    </a:lnTo>
                    <a:lnTo>
                      <a:pt x="318" y="79"/>
                    </a:lnTo>
                    <a:lnTo>
                      <a:pt x="328" y="79"/>
                    </a:lnTo>
                    <a:lnTo>
                      <a:pt x="335" y="76"/>
                    </a:lnTo>
                    <a:lnTo>
                      <a:pt x="345" y="76"/>
                    </a:lnTo>
                    <a:lnTo>
                      <a:pt x="355" y="76"/>
                    </a:lnTo>
                    <a:lnTo>
                      <a:pt x="364" y="76"/>
                    </a:lnTo>
                    <a:lnTo>
                      <a:pt x="374" y="76"/>
                    </a:lnTo>
                    <a:lnTo>
                      <a:pt x="384" y="76"/>
                    </a:lnTo>
                    <a:lnTo>
                      <a:pt x="394" y="76"/>
                    </a:lnTo>
                    <a:lnTo>
                      <a:pt x="401" y="76"/>
                    </a:lnTo>
                    <a:lnTo>
                      <a:pt x="410" y="76"/>
                    </a:lnTo>
                    <a:lnTo>
                      <a:pt x="420" y="72"/>
                    </a:lnTo>
                    <a:lnTo>
                      <a:pt x="430" y="72"/>
                    </a:lnTo>
                    <a:lnTo>
                      <a:pt x="440" y="72"/>
                    </a:lnTo>
                    <a:lnTo>
                      <a:pt x="450" y="69"/>
                    </a:lnTo>
                    <a:lnTo>
                      <a:pt x="460" y="69"/>
                    </a:lnTo>
                    <a:lnTo>
                      <a:pt x="466" y="69"/>
                    </a:lnTo>
                    <a:lnTo>
                      <a:pt x="476" y="66"/>
                    </a:lnTo>
                    <a:lnTo>
                      <a:pt x="486" y="66"/>
                    </a:lnTo>
                    <a:lnTo>
                      <a:pt x="496" y="66"/>
                    </a:lnTo>
                    <a:lnTo>
                      <a:pt x="506" y="66"/>
                    </a:lnTo>
                    <a:lnTo>
                      <a:pt x="516" y="66"/>
                    </a:lnTo>
                    <a:lnTo>
                      <a:pt x="525" y="66"/>
                    </a:lnTo>
                    <a:lnTo>
                      <a:pt x="532" y="62"/>
                    </a:lnTo>
                    <a:lnTo>
                      <a:pt x="542" y="62"/>
                    </a:lnTo>
                    <a:lnTo>
                      <a:pt x="552" y="62"/>
                    </a:lnTo>
                    <a:lnTo>
                      <a:pt x="562" y="62"/>
                    </a:lnTo>
                    <a:lnTo>
                      <a:pt x="571" y="59"/>
                    </a:lnTo>
                    <a:lnTo>
                      <a:pt x="581" y="62"/>
                    </a:lnTo>
                    <a:lnTo>
                      <a:pt x="591" y="59"/>
                    </a:lnTo>
                    <a:lnTo>
                      <a:pt x="598" y="59"/>
                    </a:lnTo>
                    <a:lnTo>
                      <a:pt x="608" y="59"/>
                    </a:lnTo>
                    <a:lnTo>
                      <a:pt x="617" y="59"/>
                    </a:lnTo>
                    <a:lnTo>
                      <a:pt x="627" y="56"/>
                    </a:lnTo>
                    <a:lnTo>
                      <a:pt x="637" y="56"/>
                    </a:lnTo>
                    <a:lnTo>
                      <a:pt x="647" y="56"/>
                    </a:lnTo>
                    <a:lnTo>
                      <a:pt x="657" y="56"/>
                    </a:lnTo>
                    <a:lnTo>
                      <a:pt x="663" y="53"/>
                    </a:lnTo>
                    <a:lnTo>
                      <a:pt x="673" y="53"/>
                    </a:lnTo>
                    <a:lnTo>
                      <a:pt x="683" y="49"/>
                    </a:lnTo>
                    <a:lnTo>
                      <a:pt x="693" y="49"/>
                    </a:lnTo>
                    <a:lnTo>
                      <a:pt x="703" y="49"/>
                    </a:lnTo>
                    <a:lnTo>
                      <a:pt x="713" y="46"/>
                    </a:lnTo>
                    <a:lnTo>
                      <a:pt x="723" y="46"/>
                    </a:lnTo>
                    <a:lnTo>
                      <a:pt x="733" y="46"/>
                    </a:lnTo>
                    <a:lnTo>
                      <a:pt x="739" y="43"/>
                    </a:lnTo>
                    <a:lnTo>
                      <a:pt x="749" y="43"/>
                    </a:lnTo>
                    <a:lnTo>
                      <a:pt x="759" y="39"/>
                    </a:lnTo>
                    <a:lnTo>
                      <a:pt x="769" y="36"/>
                    </a:lnTo>
                    <a:lnTo>
                      <a:pt x="779" y="36"/>
                    </a:lnTo>
                    <a:lnTo>
                      <a:pt x="788" y="33"/>
                    </a:lnTo>
                    <a:lnTo>
                      <a:pt x="798" y="36"/>
                    </a:lnTo>
                    <a:lnTo>
                      <a:pt x="805" y="36"/>
                    </a:lnTo>
                    <a:lnTo>
                      <a:pt x="815" y="36"/>
                    </a:lnTo>
                    <a:lnTo>
                      <a:pt x="825" y="39"/>
                    </a:lnTo>
                    <a:lnTo>
                      <a:pt x="834" y="43"/>
                    </a:lnTo>
                    <a:lnTo>
                      <a:pt x="844" y="46"/>
                    </a:lnTo>
                    <a:lnTo>
                      <a:pt x="854" y="46"/>
                    </a:lnTo>
                    <a:lnTo>
                      <a:pt x="864" y="43"/>
                    </a:lnTo>
                    <a:lnTo>
                      <a:pt x="871" y="43"/>
                    </a:lnTo>
                    <a:lnTo>
                      <a:pt x="880" y="39"/>
                    </a:lnTo>
                    <a:lnTo>
                      <a:pt x="890" y="36"/>
                    </a:lnTo>
                    <a:lnTo>
                      <a:pt x="900" y="33"/>
                    </a:lnTo>
                    <a:lnTo>
                      <a:pt x="910" y="30"/>
                    </a:lnTo>
                    <a:lnTo>
                      <a:pt x="920" y="30"/>
                    </a:lnTo>
                    <a:lnTo>
                      <a:pt x="930" y="26"/>
                    </a:lnTo>
                    <a:lnTo>
                      <a:pt x="936" y="23"/>
                    </a:lnTo>
                    <a:lnTo>
                      <a:pt x="946" y="23"/>
                    </a:lnTo>
                    <a:lnTo>
                      <a:pt x="956" y="23"/>
                    </a:lnTo>
                    <a:lnTo>
                      <a:pt x="966" y="20"/>
                    </a:lnTo>
                    <a:lnTo>
                      <a:pt x="976" y="20"/>
                    </a:lnTo>
                    <a:lnTo>
                      <a:pt x="986" y="20"/>
                    </a:lnTo>
                    <a:lnTo>
                      <a:pt x="995" y="23"/>
                    </a:lnTo>
                    <a:lnTo>
                      <a:pt x="1002" y="23"/>
                    </a:lnTo>
                    <a:lnTo>
                      <a:pt x="1012" y="23"/>
                    </a:lnTo>
                    <a:lnTo>
                      <a:pt x="1022" y="23"/>
                    </a:lnTo>
                    <a:lnTo>
                      <a:pt x="1032" y="23"/>
                    </a:lnTo>
                    <a:lnTo>
                      <a:pt x="1041" y="23"/>
                    </a:lnTo>
                    <a:lnTo>
                      <a:pt x="1051" y="26"/>
                    </a:lnTo>
                    <a:lnTo>
                      <a:pt x="1061" y="26"/>
                    </a:lnTo>
                    <a:lnTo>
                      <a:pt x="1068" y="26"/>
                    </a:lnTo>
                    <a:lnTo>
                      <a:pt x="1078" y="26"/>
                    </a:lnTo>
                    <a:lnTo>
                      <a:pt x="1087" y="26"/>
                    </a:lnTo>
                    <a:lnTo>
                      <a:pt x="1097" y="26"/>
                    </a:lnTo>
                    <a:lnTo>
                      <a:pt x="1107" y="26"/>
                    </a:lnTo>
                    <a:lnTo>
                      <a:pt x="1117" y="23"/>
                    </a:lnTo>
                    <a:lnTo>
                      <a:pt x="1127" y="23"/>
                    </a:lnTo>
                    <a:lnTo>
                      <a:pt x="1133" y="23"/>
                    </a:lnTo>
                    <a:lnTo>
                      <a:pt x="1143" y="23"/>
                    </a:lnTo>
                    <a:lnTo>
                      <a:pt x="1153" y="23"/>
                    </a:lnTo>
                    <a:lnTo>
                      <a:pt x="1163" y="23"/>
                    </a:lnTo>
                    <a:lnTo>
                      <a:pt x="1173" y="23"/>
                    </a:lnTo>
                    <a:lnTo>
                      <a:pt x="1183" y="23"/>
                    </a:lnTo>
                    <a:lnTo>
                      <a:pt x="1193" y="20"/>
                    </a:lnTo>
                    <a:lnTo>
                      <a:pt x="1199" y="20"/>
                    </a:lnTo>
                    <a:lnTo>
                      <a:pt x="1209" y="20"/>
                    </a:lnTo>
                    <a:lnTo>
                      <a:pt x="1219" y="20"/>
                    </a:lnTo>
                    <a:lnTo>
                      <a:pt x="1229" y="16"/>
                    </a:lnTo>
                    <a:lnTo>
                      <a:pt x="1239" y="16"/>
                    </a:lnTo>
                    <a:lnTo>
                      <a:pt x="1248" y="16"/>
                    </a:lnTo>
                    <a:lnTo>
                      <a:pt x="1258" y="16"/>
                    </a:lnTo>
                    <a:lnTo>
                      <a:pt x="1265" y="16"/>
                    </a:lnTo>
                    <a:lnTo>
                      <a:pt x="1275" y="16"/>
                    </a:lnTo>
                    <a:lnTo>
                      <a:pt x="1285" y="16"/>
                    </a:lnTo>
                    <a:lnTo>
                      <a:pt x="1294" y="13"/>
                    </a:lnTo>
                    <a:lnTo>
                      <a:pt x="1304" y="13"/>
                    </a:lnTo>
                    <a:lnTo>
                      <a:pt x="1314" y="13"/>
                    </a:lnTo>
                    <a:lnTo>
                      <a:pt x="1324" y="13"/>
                    </a:lnTo>
                    <a:lnTo>
                      <a:pt x="1331" y="10"/>
                    </a:lnTo>
                    <a:lnTo>
                      <a:pt x="1340" y="10"/>
                    </a:lnTo>
                    <a:lnTo>
                      <a:pt x="1350" y="10"/>
                    </a:lnTo>
                    <a:lnTo>
                      <a:pt x="1360" y="10"/>
                    </a:lnTo>
                    <a:lnTo>
                      <a:pt x="1370" y="7"/>
                    </a:lnTo>
                    <a:lnTo>
                      <a:pt x="1380" y="7"/>
                    </a:lnTo>
                    <a:lnTo>
                      <a:pt x="1390" y="7"/>
                    </a:lnTo>
                    <a:lnTo>
                      <a:pt x="1396" y="7"/>
                    </a:lnTo>
                    <a:lnTo>
                      <a:pt x="1406" y="7"/>
                    </a:lnTo>
                    <a:lnTo>
                      <a:pt x="1416" y="7"/>
                    </a:lnTo>
                    <a:lnTo>
                      <a:pt x="1426" y="7"/>
                    </a:lnTo>
                    <a:lnTo>
                      <a:pt x="1436" y="3"/>
                    </a:lnTo>
                    <a:lnTo>
                      <a:pt x="1446" y="3"/>
                    </a:lnTo>
                    <a:lnTo>
                      <a:pt x="1456" y="3"/>
                    </a:lnTo>
                    <a:lnTo>
                      <a:pt x="1462" y="0"/>
                    </a:lnTo>
                    <a:lnTo>
                      <a:pt x="1472" y="0"/>
                    </a:lnTo>
                    <a:lnTo>
                      <a:pt x="1482" y="0"/>
                    </a:lnTo>
                    <a:lnTo>
                      <a:pt x="1492" y="0"/>
                    </a:lnTo>
                    <a:lnTo>
                      <a:pt x="1502" y="0"/>
                    </a:lnTo>
                    <a:lnTo>
                      <a:pt x="1502" y="0"/>
                    </a:lnTo>
                    <a:lnTo>
                      <a:pt x="1502" y="20"/>
                    </a:lnTo>
                    <a:lnTo>
                      <a:pt x="1502" y="20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376"/>
              <p:cNvSpPr>
                <a:spLocks/>
              </p:cNvSpPr>
              <p:nvPr/>
            </p:nvSpPr>
            <p:spPr bwMode="auto">
              <a:xfrm>
                <a:off x="5234773" y="3989430"/>
                <a:ext cx="2190520" cy="174592"/>
              </a:xfrm>
              <a:custGeom>
                <a:avLst/>
                <a:gdLst>
                  <a:gd name="T0" fmla="*/ 16 w 1193"/>
                  <a:gd name="T1" fmla="*/ 75 h 75"/>
                  <a:gd name="T2" fmla="*/ 46 w 1193"/>
                  <a:gd name="T3" fmla="*/ 75 h 75"/>
                  <a:gd name="T4" fmla="*/ 72 w 1193"/>
                  <a:gd name="T5" fmla="*/ 72 h 75"/>
                  <a:gd name="T6" fmla="*/ 102 w 1193"/>
                  <a:gd name="T7" fmla="*/ 72 h 75"/>
                  <a:gd name="T8" fmla="*/ 131 w 1193"/>
                  <a:gd name="T9" fmla="*/ 72 h 75"/>
                  <a:gd name="T10" fmla="*/ 157 w 1193"/>
                  <a:gd name="T11" fmla="*/ 69 h 75"/>
                  <a:gd name="T12" fmla="*/ 187 w 1193"/>
                  <a:gd name="T13" fmla="*/ 65 h 75"/>
                  <a:gd name="T14" fmla="*/ 213 w 1193"/>
                  <a:gd name="T15" fmla="*/ 62 h 75"/>
                  <a:gd name="T16" fmla="*/ 243 w 1193"/>
                  <a:gd name="T17" fmla="*/ 59 h 75"/>
                  <a:gd name="T18" fmla="*/ 269 w 1193"/>
                  <a:gd name="T19" fmla="*/ 62 h 75"/>
                  <a:gd name="T20" fmla="*/ 299 w 1193"/>
                  <a:gd name="T21" fmla="*/ 62 h 75"/>
                  <a:gd name="T22" fmla="*/ 328 w 1193"/>
                  <a:gd name="T23" fmla="*/ 59 h 75"/>
                  <a:gd name="T24" fmla="*/ 355 w 1193"/>
                  <a:gd name="T25" fmla="*/ 56 h 75"/>
                  <a:gd name="T26" fmla="*/ 384 w 1193"/>
                  <a:gd name="T27" fmla="*/ 56 h 75"/>
                  <a:gd name="T28" fmla="*/ 410 w 1193"/>
                  <a:gd name="T29" fmla="*/ 56 h 75"/>
                  <a:gd name="T30" fmla="*/ 440 w 1193"/>
                  <a:gd name="T31" fmla="*/ 52 h 75"/>
                  <a:gd name="T32" fmla="*/ 466 w 1193"/>
                  <a:gd name="T33" fmla="*/ 49 h 75"/>
                  <a:gd name="T34" fmla="*/ 496 w 1193"/>
                  <a:gd name="T35" fmla="*/ 46 h 75"/>
                  <a:gd name="T36" fmla="*/ 525 w 1193"/>
                  <a:gd name="T37" fmla="*/ 46 h 75"/>
                  <a:gd name="T38" fmla="*/ 552 w 1193"/>
                  <a:gd name="T39" fmla="*/ 42 h 75"/>
                  <a:gd name="T40" fmla="*/ 581 w 1193"/>
                  <a:gd name="T41" fmla="*/ 42 h 75"/>
                  <a:gd name="T42" fmla="*/ 608 w 1193"/>
                  <a:gd name="T43" fmla="*/ 39 h 75"/>
                  <a:gd name="T44" fmla="*/ 637 w 1193"/>
                  <a:gd name="T45" fmla="*/ 36 h 75"/>
                  <a:gd name="T46" fmla="*/ 663 w 1193"/>
                  <a:gd name="T47" fmla="*/ 33 h 75"/>
                  <a:gd name="T48" fmla="*/ 693 w 1193"/>
                  <a:gd name="T49" fmla="*/ 29 h 75"/>
                  <a:gd name="T50" fmla="*/ 723 w 1193"/>
                  <a:gd name="T51" fmla="*/ 26 h 75"/>
                  <a:gd name="T52" fmla="*/ 749 w 1193"/>
                  <a:gd name="T53" fmla="*/ 23 h 75"/>
                  <a:gd name="T54" fmla="*/ 779 w 1193"/>
                  <a:gd name="T55" fmla="*/ 16 h 75"/>
                  <a:gd name="T56" fmla="*/ 805 w 1193"/>
                  <a:gd name="T57" fmla="*/ 16 h 75"/>
                  <a:gd name="T58" fmla="*/ 834 w 1193"/>
                  <a:gd name="T59" fmla="*/ 23 h 75"/>
                  <a:gd name="T60" fmla="*/ 864 w 1193"/>
                  <a:gd name="T61" fmla="*/ 23 h 75"/>
                  <a:gd name="T62" fmla="*/ 890 w 1193"/>
                  <a:gd name="T63" fmla="*/ 16 h 75"/>
                  <a:gd name="T64" fmla="*/ 920 w 1193"/>
                  <a:gd name="T65" fmla="*/ 10 h 75"/>
                  <a:gd name="T66" fmla="*/ 946 w 1193"/>
                  <a:gd name="T67" fmla="*/ 3 h 75"/>
                  <a:gd name="T68" fmla="*/ 976 w 1193"/>
                  <a:gd name="T69" fmla="*/ 0 h 75"/>
                  <a:gd name="T70" fmla="*/ 1002 w 1193"/>
                  <a:gd name="T71" fmla="*/ 3 h 75"/>
                  <a:gd name="T72" fmla="*/ 1032 w 1193"/>
                  <a:gd name="T73" fmla="*/ 3 h 75"/>
                  <a:gd name="T74" fmla="*/ 1061 w 1193"/>
                  <a:gd name="T75" fmla="*/ 6 h 75"/>
                  <a:gd name="T76" fmla="*/ 1087 w 1193"/>
                  <a:gd name="T77" fmla="*/ 6 h 75"/>
                  <a:gd name="T78" fmla="*/ 1117 w 1193"/>
                  <a:gd name="T79" fmla="*/ 3 h 75"/>
                  <a:gd name="T80" fmla="*/ 1143 w 1193"/>
                  <a:gd name="T81" fmla="*/ 3 h 75"/>
                  <a:gd name="T82" fmla="*/ 1173 w 1193"/>
                  <a:gd name="T83" fmla="*/ 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75">
                    <a:moveTo>
                      <a:pt x="0" y="75"/>
                    </a:moveTo>
                    <a:lnTo>
                      <a:pt x="6" y="75"/>
                    </a:lnTo>
                    <a:lnTo>
                      <a:pt x="16" y="75"/>
                    </a:lnTo>
                    <a:lnTo>
                      <a:pt x="26" y="75"/>
                    </a:lnTo>
                    <a:lnTo>
                      <a:pt x="36" y="75"/>
                    </a:lnTo>
                    <a:lnTo>
                      <a:pt x="46" y="75"/>
                    </a:lnTo>
                    <a:lnTo>
                      <a:pt x="56" y="72"/>
                    </a:lnTo>
                    <a:lnTo>
                      <a:pt x="65" y="72"/>
                    </a:lnTo>
                    <a:lnTo>
                      <a:pt x="72" y="72"/>
                    </a:lnTo>
                    <a:lnTo>
                      <a:pt x="82" y="72"/>
                    </a:lnTo>
                    <a:lnTo>
                      <a:pt x="92" y="72"/>
                    </a:lnTo>
                    <a:lnTo>
                      <a:pt x="102" y="72"/>
                    </a:lnTo>
                    <a:lnTo>
                      <a:pt x="111" y="72"/>
                    </a:lnTo>
                    <a:lnTo>
                      <a:pt x="121" y="72"/>
                    </a:lnTo>
                    <a:lnTo>
                      <a:pt x="131" y="72"/>
                    </a:lnTo>
                    <a:lnTo>
                      <a:pt x="138" y="72"/>
                    </a:lnTo>
                    <a:lnTo>
                      <a:pt x="148" y="69"/>
                    </a:lnTo>
                    <a:lnTo>
                      <a:pt x="157" y="69"/>
                    </a:lnTo>
                    <a:lnTo>
                      <a:pt x="167" y="69"/>
                    </a:lnTo>
                    <a:lnTo>
                      <a:pt x="177" y="69"/>
                    </a:lnTo>
                    <a:lnTo>
                      <a:pt x="187" y="65"/>
                    </a:lnTo>
                    <a:lnTo>
                      <a:pt x="197" y="65"/>
                    </a:lnTo>
                    <a:lnTo>
                      <a:pt x="203" y="65"/>
                    </a:lnTo>
                    <a:lnTo>
                      <a:pt x="213" y="62"/>
                    </a:lnTo>
                    <a:lnTo>
                      <a:pt x="223" y="62"/>
                    </a:lnTo>
                    <a:lnTo>
                      <a:pt x="233" y="62"/>
                    </a:lnTo>
                    <a:lnTo>
                      <a:pt x="243" y="59"/>
                    </a:lnTo>
                    <a:lnTo>
                      <a:pt x="253" y="62"/>
                    </a:lnTo>
                    <a:lnTo>
                      <a:pt x="263" y="62"/>
                    </a:lnTo>
                    <a:lnTo>
                      <a:pt x="269" y="62"/>
                    </a:lnTo>
                    <a:lnTo>
                      <a:pt x="279" y="62"/>
                    </a:lnTo>
                    <a:lnTo>
                      <a:pt x="289" y="62"/>
                    </a:lnTo>
                    <a:lnTo>
                      <a:pt x="299" y="62"/>
                    </a:lnTo>
                    <a:lnTo>
                      <a:pt x="309" y="59"/>
                    </a:lnTo>
                    <a:lnTo>
                      <a:pt x="318" y="59"/>
                    </a:lnTo>
                    <a:lnTo>
                      <a:pt x="328" y="59"/>
                    </a:lnTo>
                    <a:lnTo>
                      <a:pt x="335" y="56"/>
                    </a:lnTo>
                    <a:lnTo>
                      <a:pt x="345" y="56"/>
                    </a:lnTo>
                    <a:lnTo>
                      <a:pt x="355" y="56"/>
                    </a:lnTo>
                    <a:lnTo>
                      <a:pt x="364" y="56"/>
                    </a:lnTo>
                    <a:lnTo>
                      <a:pt x="374" y="56"/>
                    </a:lnTo>
                    <a:lnTo>
                      <a:pt x="384" y="56"/>
                    </a:lnTo>
                    <a:lnTo>
                      <a:pt x="394" y="56"/>
                    </a:lnTo>
                    <a:lnTo>
                      <a:pt x="401" y="56"/>
                    </a:lnTo>
                    <a:lnTo>
                      <a:pt x="410" y="56"/>
                    </a:lnTo>
                    <a:lnTo>
                      <a:pt x="420" y="52"/>
                    </a:lnTo>
                    <a:lnTo>
                      <a:pt x="430" y="52"/>
                    </a:lnTo>
                    <a:lnTo>
                      <a:pt x="440" y="52"/>
                    </a:lnTo>
                    <a:lnTo>
                      <a:pt x="450" y="49"/>
                    </a:lnTo>
                    <a:lnTo>
                      <a:pt x="460" y="49"/>
                    </a:lnTo>
                    <a:lnTo>
                      <a:pt x="466" y="49"/>
                    </a:lnTo>
                    <a:lnTo>
                      <a:pt x="476" y="46"/>
                    </a:lnTo>
                    <a:lnTo>
                      <a:pt x="486" y="46"/>
                    </a:lnTo>
                    <a:lnTo>
                      <a:pt x="496" y="46"/>
                    </a:lnTo>
                    <a:lnTo>
                      <a:pt x="506" y="46"/>
                    </a:lnTo>
                    <a:lnTo>
                      <a:pt x="516" y="46"/>
                    </a:lnTo>
                    <a:lnTo>
                      <a:pt x="525" y="46"/>
                    </a:lnTo>
                    <a:lnTo>
                      <a:pt x="532" y="42"/>
                    </a:lnTo>
                    <a:lnTo>
                      <a:pt x="542" y="42"/>
                    </a:lnTo>
                    <a:lnTo>
                      <a:pt x="552" y="42"/>
                    </a:lnTo>
                    <a:lnTo>
                      <a:pt x="562" y="42"/>
                    </a:lnTo>
                    <a:lnTo>
                      <a:pt x="571" y="39"/>
                    </a:lnTo>
                    <a:lnTo>
                      <a:pt x="581" y="42"/>
                    </a:lnTo>
                    <a:lnTo>
                      <a:pt x="591" y="39"/>
                    </a:lnTo>
                    <a:lnTo>
                      <a:pt x="598" y="39"/>
                    </a:lnTo>
                    <a:lnTo>
                      <a:pt x="608" y="39"/>
                    </a:lnTo>
                    <a:lnTo>
                      <a:pt x="617" y="39"/>
                    </a:lnTo>
                    <a:lnTo>
                      <a:pt x="627" y="36"/>
                    </a:lnTo>
                    <a:lnTo>
                      <a:pt x="637" y="36"/>
                    </a:lnTo>
                    <a:lnTo>
                      <a:pt x="647" y="36"/>
                    </a:lnTo>
                    <a:lnTo>
                      <a:pt x="657" y="36"/>
                    </a:lnTo>
                    <a:lnTo>
                      <a:pt x="663" y="33"/>
                    </a:lnTo>
                    <a:lnTo>
                      <a:pt x="673" y="33"/>
                    </a:lnTo>
                    <a:lnTo>
                      <a:pt x="683" y="29"/>
                    </a:lnTo>
                    <a:lnTo>
                      <a:pt x="693" y="29"/>
                    </a:lnTo>
                    <a:lnTo>
                      <a:pt x="703" y="29"/>
                    </a:lnTo>
                    <a:lnTo>
                      <a:pt x="713" y="26"/>
                    </a:lnTo>
                    <a:lnTo>
                      <a:pt x="723" y="26"/>
                    </a:lnTo>
                    <a:lnTo>
                      <a:pt x="733" y="26"/>
                    </a:lnTo>
                    <a:lnTo>
                      <a:pt x="739" y="23"/>
                    </a:lnTo>
                    <a:lnTo>
                      <a:pt x="749" y="23"/>
                    </a:lnTo>
                    <a:lnTo>
                      <a:pt x="759" y="19"/>
                    </a:lnTo>
                    <a:lnTo>
                      <a:pt x="769" y="16"/>
                    </a:lnTo>
                    <a:lnTo>
                      <a:pt x="779" y="16"/>
                    </a:lnTo>
                    <a:lnTo>
                      <a:pt x="788" y="13"/>
                    </a:lnTo>
                    <a:lnTo>
                      <a:pt x="798" y="16"/>
                    </a:lnTo>
                    <a:lnTo>
                      <a:pt x="805" y="16"/>
                    </a:lnTo>
                    <a:lnTo>
                      <a:pt x="815" y="16"/>
                    </a:lnTo>
                    <a:lnTo>
                      <a:pt x="825" y="19"/>
                    </a:lnTo>
                    <a:lnTo>
                      <a:pt x="834" y="23"/>
                    </a:lnTo>
                    <a:lnTo>
                      <a:pt x="844" y="26"/>
                    </a:lnTo>
                    <a:lnTo>
                      <a:pt x="854" y="26"/>
                    </a:lnTo>
                    <a:lnTo>
                      <a:pt x="864" y="23"/>
                    </a:lnTo>
                    <a:lnTo>
                      <a:pt x="871" y="23"/>
                    </a:lnTo>
                    <a:lnTo>
                      <a:pt x="880" y="19"/>
                    </a:lnTo>
                    <a:lnTo>
                      <a:pt x="890" y="16"/>
                    </a:lnTo>
                    <a:lnTo>
                      <a:pt x="900" y="13"/>
                    </a:lnTo>
                    <a:lnTo>
                      <a:pt x="910" y="10"/>
                    </a:lnTo>
                    <a:lnTo>
                      <a:pt x="920" y="10"/>
                    </a:lnTo>
                    <a:lnTo>
                      <a:pt x="930" y="6"/>
                    </a:lnTo>
                    <a:lnTo>
                      <a:pt x="936" y="3"/>
                    </a:lnTo>
                    <a:lnTo>
                      <a:pt x="946" y="3"/>
                    </a:lnTo>
                    <a:lnTo>
                      <a:pt x="956" y="3"/>
                    </a:lnTo>
                    <a:lnTo>
                      <a:pt x="966" y="0"/>
                    </a:lnTo>
                    <a:lnTo>
                      <a:pt x="976" y="0"/>
                    </a:lnTo>
                    <a:lnTo>
                      <a:pt x="986" y="0"/>
                    </a:lnTo>
                    <a:lnTo>
                      <a:pt x="995" y="3"/>
                    </a:lnTo>
                    <a:lnTo>
                      <a:pt x="1002" y="3"/>
                    </a:lnTo>
                    <a:lnTo>
                      <a:pt x="1012" y="3"/>
                    </a:lnTo>
                    <a:lnTo>
                      <a:pt x="1022" y="3"/>
                    </a:lnTo>
                    <a:lnTo>
                      <a:pt x="1032" y="3"/>
                    </a:lnTo>
                    <a:lnTo>
                      <a:pt x="1041" y="3"/>
                    </a:lnTo>
                    <a:lnTo>
                      <a:pt x="1051" y="6"/>
                    </a:lnTo>
                    <a:lnTo>
                      <a:pt x="1061" y="6"/>
                    </a:lnTo>
                    <a:lnTo>
                      <a:pt x="1068" y="6"/>
                    </a:lnTo>
                    <a:lnTo>
                      <a:pt x="1078" y="6"/>
                    </a:lnTo>
                    <a:lnTo>
                      <a:pt x="1087" y="6"/>
                    </a:lnTo>
                    <a:lnTo>
                      <a:pt x="1097" y="6"/>
                    </a:lnTo>
                    <a:lnTo>
                      <a:pt x="1107" y="6"/>
                    </a:lnTo>
                    <a:lnTo>
                      <a:pt x="1117" y="3"/>
                    </a:lnTo>
                    <a:lnTo>
                      <a:pt x="1127" y="3"/>
                    </a:lnTo>
                    <a:lnTo>
                      <a:pt x="1133" y="3"/>
                    </a:lnTo>
                    <a:lnTo>
                      <a:pt x="1143" y="3"/>
                    </a:lnTo>
                    <a:lnTo>
                      <a:pt x="1153" y="3"/>
                    </a:lnTo>
                    <a:lnTo>
                      <a:pt x="1163" y="3"/>
                    </a:lnTo>
                    <a:lnTo>
                      <a:pt x="1173" y="3"/>
                    </a:lnTo>
                    <a:lnTo>
                      <a:pt x="1183" y="3"/>
                    </a:lnTo>
                    <a:lnTo>
                      <a:pt x="1193" y="0"/>
                    </a:lnTo>
                  </a:path>
                </a:pathLst>
              </a:custGeom>
              <a:noFill/>
              <a:ln w="0">
                <a:solidFill>
                  <a:srgbClr val="983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Freeform 377"/>
              <p:cNvSpPr>
                <a:spLocks/>
              </p:cNvSpPr>
              <p:nvPr/>
            </p:nvSpPr>
            <p:spPr bwMode="auto">
              <a:xfrm>
                <a:off x="7425294" y="3942872"/>
                <a:ext cx="567368" cy="46558"/>
              </a:xfrm>
              <a:custGeom>
                <a:avLst/>
                <a:gdLst>
                  <a:gd name="T0" fmla="*/ 0 w 309"/>
                  <a:gd name="T1" fmla="*/ 20 h 20"/>
                  <a:gd name="T2" fmla="*/ 6 w 309"/>
                  <a:gd name="T3" fmla="*/ 20 h 20"/>
                  <a:gd name="T4" fmla="*/ 16 w 309"/>
                  <a:gd name="T5" fmla="*/ 20 h 20"/>
                  <a:gd name="T6" fmla="*/ 26 w 309"/>
                  <a:gd name="T7" fmla="*/ 20 h 20"/>
                  <a:gd name="T8" fmla="*/ 36 w 309"/>
                  <a:gd name="T9" fmla="*/ 16 h 20"/>
                  <a:gd name="T10" fmla="*/ 46 w 309"/>
                  <a:gd name="T11" fmla="*/ 16 h 20"/>
                  <a:gd name="T12" fmla="*/ 55 w 309"/>
                  <a:gd name="T13" fmla="*/ 16 h 20"/>
                  <a:gd name="T14" fmla="*/ 65 w 309"/>
                  <a:gd name="T15" fmla="*/ 16 h 20"/>
                  <a:gd name="T16" fmla="*/ 72 w 309"/>
                  <a:gd name="T17" fmla="*/ 16 h 20"/>
                  <a:gd name="T18" fmla="*/ 82 w 309"/>
                  <a:gd name="T19" fmla="*/ 16 h 20"/>
                  <a:gd name="T20" fmla="*/ 92 w 309"/>
                  <a:gd name="T21" fmla="*/ 16 h 20"/>
                  <a:gd name="T22" fmla="*/ 101 w 309"/>
                  <a:gd name="T23" fmla="*/ 13 h 20"/>
                  <a:gd name="T24" fmla="*/ 111 w 309"/>
                  <a:gd name="T25" fmla="*/ 13 h 20"/>
                  <a:gd name="T26" fmla="*/ 121 w 309"/>
                  <a:gd name="T27" fmla="*/ 13 h 20"/>
                  <a:gd name="T28" fmla="*/ 131 w 309"/>
                  <a:gd name="T29" fmla="*/ 13 h 20"/>
                  <a:gd name="T30" fmla="*/ 138 w 309"/>
                  <a:gd name="T31" fmla="*/ 10 h 20"/>
                  <a:gd name="T32" fmla="*/ 147 w 309"/>
                  <a:gd name="T33" fmla="*/ 10 h 20"/>
                  <a:gd name="T34" fmla="*/ 157 w 309"/>
                  <a:gd name="T35" fmla="*/ 10 h 20"/>
                  <a:gd name="T36" fmla="*/ 167 w 309"/>
                  <a:gd name="T37" fmla="*/ 10 h 20"/>
                  <a:gd name="T38" fmla="*/ 177 w 309"/>
                  <a:gd name="T39" fmla="*/ 7 h 20"/>
                  <a:gd name="T40" fmla="*/ 187 w 309"/>
                  <a:gd name="T41" fmla="*/ 7 h 20"/>
                  <a:gd name="T42" fmla="*/ 197 w 309"/>
                  <a:gd name="T43" fmla="*/ 7 h 20"/>
                  <a:gd name="T44" fmla="*/ 203 w 309"/>
                  <a:gd name="T45" fmla="*/ 7 h 20"/>
                  <a:gd name="T46" fmla="*/ 213 w 309"/>
                  <a:gd name="T47" fmla="*/ 7 h 20"/>
                  <a:gd name="T48" fmla="*/ 223 w 309"/>
                  <a:gd name="T49" fmla="*/ 7 h 20"/>
                  <a:gd name="T50" fmla="*/ 233 w 309"/>
                  <a:gd name="T51" fmla="*/ 7 h 20"/>
                  <a:gd name="T52" fmla="*/ 243 w 309"/>
                  <a:gd name="T53" fmla="*/ 3 h 20"/>
                  <a:gd name="T54" fmla="*/ 253 w 309"/>
                  <a:gd name="T55" fmla="*/ 3 h 20"/>
                  <a:gd name="T56" fmla="*/ 263 w 309"/>
                  <a:gd name="T57" fmla="*/ 3 h 20"/>
                  <a:gd name="T58" fmla="*/ 269 w 309"/>
                  <a:gd name="T59" fmla="*/ 0 h 20"/>
                  <a:gd name="T60" fmla="*/ 279 w 309"/>
                  <a:gd name="T61" fmla="*/ 0 h 20"/>
                  <a:gd name="T62" fmla="*/ 289 w 309"/>
                  <a:gd name="T63" fmla="*/ 0 h 20"/>
                  <a:gd name="T64" fmla="*/ 299 w 309"/>
                  <a:gd name="T65" fmla="*/ 0 h 20"/>
                  <a:gd name="T66" fmla="*/ 309 w 309"/>
                  <a:gd name="T6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20">
                    <a:moveTo>
                      <a:pt x="0" y="20"/>
                    </a:moveTo>
                    <a:lnTo>
                      <a:pt x="6" y="20"/>
                    </a:lnTo>
                    <a:lnTo>
                      <a:pt x="16" y="20"/>
                    </a:lnTo>
                    <a:lnTo>
                      <a:pt x="26" y="20"/>
                    </a:lnTo>
                    <a:lnTo>
                      <a:pt x="36" y="16"/>
                    </a:lnTo>
                    <a:lnTo>
                      <a:pt x="46" y="16"/>
                    </a:lnTo>
                    <a:lnTo>
                      <a:pt x="55" y="16"/>
                    </a:lnTo>
                    <a:lnTo>
                      <a:pt x="65" y="16"/>
                    </a:lnTo>
                    <a:lnTo>
                      <a:pt x="72" y="16"/>
                    </a:lnTo>
                    <a:lnTo>
                      <a:pt x="82" y="16"/>
                    </a:lnTo>
                    <a:lnTo>
                      <a:pt x="92" y="16"/>
                    </a:lnTo>
                    <a:lnTo>
                      <a:pt x="101" y="13"/>
                    </a:lnTo>
                    <a:lnTo>
                      <a:pt x="111" y="13"/>
                    </a:lnTo>
                    <a:lnTo>
                      <a:pt x="121" y="13"/>
                    </a:lnTo>
                    <a:lnTo>
                      <a:pt x="131" y="13"/>
                    </a:lnTo>
                    <a:lnTo>
                      <a:pt x="138" y="10"/>
                    </a:lnTo>
                    <a:lnTo>
                      <a:pt x="147" y="10"/>
                    </a:lnTo>
                    <a:lnTo>
                      <a:pt x="157" y="10"/>
                    </a:lnTo>
                    <a:lnTo>
                      <a:pt x="167" y="10"/>
                    </a:lnTo>
                    <a:lnTo>
                      <a:pt x="177" y="7"/>
                    </a:lnTo>
                    <a:lnTo>
                      <a:pt x="187" y="7"/>
                    </a:lnTo>
                    <a:lnTo>
                      <a:pt x="197" y="7"/>
                    </a:lnTo>
                    <a:lnTo>
                      <a:pt x="203" y="7"/>
                    </a:lnTo>
                    <a:lnTo>
                      <a:pt x="213" y="7"/>
                    </a:lnTo>
                    <a:lnTo>
                      <a:pt x="223" y="7"/>
                    </a:lnTo>
                    <a:lnTo>
                      <a:pt x="233" y="7"/>
                    </a:lnTo>
                    <a:lnTo>
                      <a:pt x="243" y="3"/>
                    </a:lnTo>
                    <a:lnTo>
                      <a:pt x="253" y="3"/>
                    </a:lnTo>
                    <a:lnTo>
                      <a:pt x="263" y="3"/>
                    </a:lnTo>
                    <a:lnTo>
                      <a:pt x="269" y="0"/>
                    </a:lnTo>
                    <a:lnTo>
                      <a:pt x="279" y="0"/>
                    </a:lnTo>
                    <a:lnTo>
                      <a:pt x="289" y="0"/>
                    </a:lnTo>
                    <a:lnTo>
                      <a:pt x="299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983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378"/>
              <p:cNvSpPr>
                <a:spLocks/>
              </p:cNvSpPr>
              <p:nvPr/>
            </p:nvSpPr>
            <p:spPr bwMode="auto">
              <a:xfrm>
                <a:off x="5240282" y="3959168"/>
                <a:ext cx="2757889" cy="228134"/>
              </a:xfrm>
              <a:custGeom>
                <a:avLst/>
                <a:gdLst>
                  <a:gd name="T0" fmla="*/ 0 w 1502"/>
                  <a:gd name="T1" fmla="*/ 95 h 98"/>
                  <a:gd name="T2" fmla="*/ 26 w 1502"/>
                  <a:gd name="T3" fmla="*/ 95 h 98"/>
                  <a:gd name="T4" fmla="*/ 56 w 1502"/>
                  <a:gd name="T5" fmla="*/ 92 h 98"/>
                  <a:gd name="T6" fmla="*/ 82 w 1502"/>
                  <a:gd name="T7" fmla="*/ 92 h 98"/>
                  <a:gd name="T8" fmla="*/ 112 w 1502"/>
                  <a:gd name="T9" fmla="*/ 92 h 98"/>
                  <a:gd name="T10" fmla="*/ 138 w 1502"/>
                  <a:gd name="T11" fmla="*/ 88 h 98"/>
                  <a:gd name="T12" fmla="*/ 168 w 1502"/>
                  <a:gd name="T13" fmla="*/ 85 h 98"/>
                  <a:gd name="T14" fmla="*/ 197 w 1502"/>
                  <a:gd name="T15" fmla="*/ 82 h 98"/>
                  <a:gd name="T16" fmla="*/ 223 w 1502"/>
                  <a:gd name="T17" fmla="*/ 82 h 98"/>
                  <a:gd name="T18" fmla="*/ 253 w 1502"/>
                  <a:gd name="T19" fmla="*/ 78 h 98"/>
                  <a:gd name="T20" fmla="*/ 279 w 1502"/>
                  <a:gd name="T21" fmla="*/ 82 h 98"/>
                  <a:gd name="T22" fmla="*/ 309 w 1502"/>
                  <a:gd name="T23" fmla="*/ 78 h 98"/>
                  <a:gd name="T24" fmla="*/ 335 w 1502"/>
                  <a:gd name="T25" fmla="*/ 75 h 98"/>
                  <a:gd name="T26" fmla="*/ 365 w 1502"/>
                  <a:gd name="T27" fmla="*/ 75 h 98"/>
                  <a:gd name="T28" fmla="*/ 394 w 1502"/>
                  <a:gd name="T29" fmla="*/ 75 h 98"/>
                  <a:gd name="T30" fmla="*/ 421 w 1502"/>
                  <a:gd name="T31" fmla="*/ 72 h 98"/>
                  <a:gd name="T32" fmla="*/ 450 w 1502"/>
                  <a:gd name="T33" fmla="*/ 69 h 98"/>
                  <a:gd name="T34" fmla="*/ 476 w 1502"/>
                  <a:gd name="T35" fmla="*/ 65 h 98"/>
                  <a:gd name="T36" fmla="*/ 506 w 1502"/>
                  <a:gd name="T37" fmla="*/ 65 h 98"/>
                  <a:gd name="T38" fmla="*/ 532 w 1502"/>
                  <a:gd name="T39" fmla="*/ 62 h 98"/>
                  <a:gd name="T40" fmla="*/ 562 w 1502"/>
                  <a:gd name="T41" fmla="*/ 59 h 98"/>
                  <a:gd name="T42" fmla="*/ 591 w 1502"/>
                  <a:gd name="T43" fmla="*/ 59 h 98"/>
                  <a:gd name="T44" fmla="*/ 618 w 1502"/>
                  <a:gd name="T45" fmla="*/ 59 h 98"/>
                  <a:gd name="T46" fmla="*/ 647 w 1502"/>
                  <a:gd name="T47" fmla="*/ 55 h 98"/>
                  <a:gd name="T48" fmla="*/ 674 w 1502"/>
                  <a:gd name="T49" fmla="*/ 49 h 98"/>
                  <a:gd name="T50" fmla="*/ 703 w 1502"/>
                  <a:gd name="T51" fmla="*/ 46 h 98"/>
                  <a:gd name="T52" fmla="*/ 733 w 1502"/>
                  <a:gd name="T53" fmla="*/ 42 h 98"/>
                  <a:gd name="T54" fmla="*/ 759 w 1502"/>
                  <a:gd name="T55" fmla="*/ 32 h 98"/>
                  <a:gd name="T56" fmla="*/ 789 w 1502"/>
                  <a:gd name="T57" fmla="*/ 26 h 98"/>
                  <a:gd name="T58" fmla="*/ 815 w 1502"/>
                  <a:gd name="T59" fmla="*/ 29 h 98"/>
                  <a:gd name="T60" fmla="*/ 845 w 1502"/>
                  <a:gd name="T61" fmla="*/ 36 h 98"/>
                  <a:gd name="T62" fmla="*/ 871 w 1502"/>
                  <a:gd name="T63" fmla="*/ 36 h 98"/>
                  <a:gd name="T64" fmla="*/ 900 w 1502"/>
                  <a:gd name="T65" fmla="*/ 29 h 98"/>
                  <a:gd name="T66" fmla="*/ 930 w 1502"/>
                  <a:gd name="T67" fmla="*/ 23 h 98"/>
                  <a:gd name="T68" fmla="*/ 956 w 1502"/>
                  <a:gd name="T69" fmla="*/ 19 h 98"/>
                  <a:gd name="T70" fmla="*/ 986 w 1502"/>
                  <a:gd name="T71" fmla="*/ 19 h 98"/>
                  <a:gd name="T72" fmla="*/ 1012 w 1502"/>
                  <a:gd name="T73" fmla="*/ 23 h 98"/>
                  <a:gd name="T74" fmla="*/ 1042 w 1502"/>
                  <a:gd name="T75" fmla="*/ 23 h 98"/>
                  <a:gd name="T76" fmla="*/ 1068 w 1502"/>
                  <a:gd name="T77" fmla="*/ 26 h 98"/>
                  <a:gd name="T78" fmla="*/ 1098 w 1502"/>
                  <a:gd name="T79" fmla="*/ 26 h 98"/>
                  <a:gd name="T80" fmla="*/ 1127 w 1502"/>
                  <a:gd name="T81" fmla="*/ 23 h 98"/>
                  <a:gd name="T82" fmla="*/ 1153 w 1502"/>
                  <a:gd name="T83" fmla="*/ 23 h 98"/>
                  <a:gd name="T84" fmla="*/ 1183 w 1502"/>
                  <a:gd name="T85" fmla="*/ 19 h 98"/>
                  <a:gd name="T86" fmla="*/ 1209 w 1502"/>
                  <a:gd name="T87" fmla="*/ 19 h 98"/>
                  <a:gd name="T88" fmla="*/ 1239 w 1502"/>
                  <a:gd name="T89" fmla="*/ 16 h 98"/>
                  <a:gd name="T90" fmla="*/ 1265 w 1502"/>
                  <a:gd name="T91" fmla="*/ 16 h 98"/>
                  <a:gd name="T92" fmla="*/ 1295 w 1502"/>
                  <a:gd name="T93" fmla="*/ 13 h 98"/>
                  <a:gd name="T94" fmla="*/ 1324 w 1502"/>
                  <a:gd name="T95" fmla="*/ 13 h 98"/>
                  <a:gd name="T96" fmla="*/ 1351 w 1502"/>
                  <a:gd name="T97" fmla="*/ 9 h 98"/>
                  <a:gd name="T98" fmla="*/ 1380 w 1502"/>
                  <a:gd name="T99" fmla="*/ 6 h 98"/>
                  <a:gd name="T100" fmla="*/ 1406 w 1502"/>
                  <a:gd name="T101" fmla="*/ 6 h 98"/>
                  <a:gd name="T102" fmla="*/ 1436 w 1502"/>
                  <a:gd name="T103" fmla="*/ 3 h 98"/>
                  <a:gd name="T104" fmla="*/ 1462 w 1502"/>
                  <a:gd name="T105" fmla="*/ 0 h 98"/>
                  <a:gd name="T106" fmla="*/ 1492 w 1502"/>
                  <a:gd name="T107" fmla="*/ 0 h 98"/>
                  <a:gd name="T108" fmla="*/ 1502 w 1502"/>
                  <a:gd name="T109" fmla="*/ 19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98">
                    <a:moveTo>
                      <a:pt x="0" y="98"/>
                    </a:moveTo>
                    <a:lnTo>
                      <a:pt x="0" y="95"/>
                    </a:lnTo>
                    <a:lnTo>
                      <a:pt x="0" y="95"/>
                    </a:lnTo>
                    <a:lnTo>
                      <a:pt x="6" y="95"/>
                    </a:lnTo>
                    <a:lnTo>
                      <a:pt x="16" y="95"/>
                    </a:lnTo>
                    <a:lnTo>
                      <a:pt x="26" y="95"/>
                    </a:lnTo>
                    <a:lnTo>
                      <a:pt x="36" y="95"/>
                    </a:lnTo>
                    <a:lnTo>
                      <a:pt x="46" y="95"/>
                    </a:lnTo>
                    <a:lnTo>
                      <a:pt x="56" y="92"/>
                    </a:lnTo>
                    <a:lnTo>
                      <a:pt x="66" y="92"/>
                    </a:lnTo>
                    <a:lnTo>
                      <a:pt x="72" y="92"/>
                    </a:lnTo>
                    <a:lnTo>
                      <a:pt x="82" y="92"/>
                    </a:lnTo>
                    <a:lnTo>
                      <a:pt x="92" y="92"/>
                    </a:lnTo>
                    <a:lnTo>
                      <a:pt x="102" y="92"/>
                    </a:lnTo>
                    <a:lnTo>
                      <a:pt x="112" y="92"/>
                    </a:lnTo>
                    <a:lnTo>
                      <a:pt x="122" y="92"/>
                    </a:lnTo>
                    <a:lnTo>
                      <a:pt x="131" y="92"/>
                    </a:lnTo>
                    <a:lnTo>
                      <a:pt x="138" y="88"/>
                    </a:lnTo>
                    <a:lnTo>
                      <a:pt x="148" y="88"/>
                    </a:lnTo>
                    <a:lnTo>
                      <a:pt x="158" y="88"/>
                    </a:lnTo>
                    <a:lnTo>
                      <a:pt x="168" y="85"/>
                    </a:lnTo>
                    <a:lnTo>
                      <a:pt x="177" y="85"/>
                    </a:lnTo>
                    <a:lnTo>
                      <a:pt x="187" y="85"/>
                    </a:lnTo>
                    <a:lnTo>
                      <a:pt x="197" y="82"/>
                    </a:lnTo>
                    <a:lnTo>
                      <a:pt x="204" y="82"/>
                    </a:lnTo>
                    <a:lnTo>
                      <a:pt x="214" y="82"/>
                    </a:lnTo>
                    <a:lnTo>
                      <a:pt x="223" y="82"/>
                    </a:lnTo>
                    <a:lnTo>
                      <a:pt x="233" y="82"/>
                    </a:lnTo>
                    <a:lnTo>
                      <a:pt x="243" y="78"/>
                    </a:lnTo>
                    <a:lnTo>
                      <a:pt x="253" y="78"/>
                    </a:lnTo>
                    <a:lnTo>
                      <a:pt x="263" y="78"/>
                    </a:lnTo>
                    <a:lnTo>
                      <a:pt x="269" y="82"/>
                    </a:lnTo>
                    <a:lnTo>
                      <a:pt x="279" y="82"/>
                    </a:lnTo>
                    <a:lnTo>
                      <a:pt x="289" y="82"/>
                    </a:lnTo>
                    <a:lnTo>
                      <a:pt x="299" y="78"/>
                    </a:lnTo>
                    <a:lnTo>
                      <a:pt x="309" y="78"/>
                    </a:lnTo>
                    <a:lnTo>
                      <a:pt x="319" y="78"/>
                    </a:lnTo>
                    <a:lnTo>
                      <a:pt x="329" y="78"/>
                    </a:lnTo>
                    <a:lnTo>
                      <a:pt x="335" y="75"/>
                    </a:lnTo>
                    <a:lnTo>
                      <a:pt x="345" y="75"/>
                    </a:lnTo>
                    <a:lnTo>
                      <a:pt x="355" y="75"/>
                    </a:lnTo>
                    <a:lnTo>
                      <a:pt x="365" y="75"/>
                    </a:lnTo>
                    <a:lnTo>
                      <a:pt x="375" y="75"/>
                    </a:lnTo>
                    <a:lnTo>
                      <a:pt x="384" y="75"/>
                    </a:lnTo>
                    <a:lnTo>
                      <a:pt x="394" y="75"/>
                    </a:lnTo>
                    <a:lnTo>
                      <a:pt x="401" y="72"/>
                    </a:lnTo>
                    <a:lnTo>
                      <a:pt x="411" y="72"/>
                    </a:lnTo>
                    <a:lnTo>
                      <a:pt x="421" y="72"/>
                    </a:lnTo>
                    <a:lnTo>
                      <a:pt x="430" y="69"/>
                    </a:lnTo>
                    <a:lnTo>
                      <a:pt x="440" y="69"/>
                    </a:lnTo>
                    <a:lnTo>
                      <a:pt x="450" y="69"/>
                    </a:lnTo>
                    <a:lnTo>
                      <a:pt x="460" y="69"/>
                    </a:lnTo>
                    <a:lnTo>
                      <a:pt x="467" y="65"/>
                    </a:lnTo>
                    <a:lnTo>
                      <a:pt x="476" y="65"/>
                    </a:lnTo>
                    <a:lnTo>
                      <a:pt x="486" y="65"/>
                    </a:lnTo>
                    <a:lnTo>
                      <a:pt x="496" y="65"/>
                    </a:lnTo>
                    <a:lnTo>
                      <a:pt x="506" y="65"/>
                    </a:lnTo>
                    <a:lnTo>
                      <a:pt x="516" y="62"/>
                    </a:lnTo>
                    <a:lnTo>
                      <a:pt x="526" y="62"/>
                    </a:lnTo>
                    <a:lnTo>
                      <a:pt x="532" y="62"/>
                    </a:lnTo>
                    <a:lnTo>
                      <a:pt x="542" y="62"/>
                    </a:lnTo>
                    <a:lnTo>
                      <a:pt x="552" y="62"/>
                    </a:lnTo>
                    <a:lnTo>
                      <a:pt x="562" y="59"/>
                    </a:lnTo>
                    <a:lnTo>
                      <a:pt x="572" y="59"/>
                    </a:lnTo>
                    <a:lnTo>
                      <a:pt x="582" y="59"/>
                    </a:lnTo>
                    <a:lnTo>
                      <a:pt x="591" y="59"/>
                    </a:lnTo>
                    <a:lnTo>
                      <a:pt x="598" y="59"/>
                    </a:lnTo>
                    <a:lnTo>
                      <a:pt x="608" y="59"/>
                    </a:lnTo>
                    <a:lnTo>
                      <a:pt x="618" y="59"/>
                    </a:lnTo>
                    <a:lnTo>
                      <a:pt x="628" y="55"/>
                    </a:lnTo>
                    <a:lnTo>
                      <a:pt x="637" y="55"/>
                    </a:lnTo>
                    <a:lnTo>
                      <a:pt x="647" y="55"/>
                    </a:lnTo>
                    <a:lnTo>
                      <a:pt x="657" y="52"/>
                    </a:lnTo>
                    <a:lnTo>
                      <a:pt x="667" y="52"/>
                    </a:lnTo>
                    <a:lnTo>
                      <a:pt x="674" y="49"/>
                    </a:lnTo>
                    <a:lnTo>
                      <a:pt x="683" y="49"/>
                    </a:lnTo>
                    <a:lnTo>
                      <a:pt x="693" y="49"/>
                    </a:lnTo>
                    <a:lnTo>
                      <a:pt x="703" y="46"/>
                    </a:lnTo>
                    <a:lnTo>
                      <a:pt x="713" y="46"/>
                    </a:lnTo>
                    <a:lnTo>
                      <a:pt x="723" y="46"/>
                    </a:lnTo>
                    <a:lnTo>
                      <a:pt x="733" y="42"/>
                    </a:lnTo>
                    <a:lnTo>
                      <a:pt x="739" y="39"/>
                    </a:lnTo>
                    <a:lnTo>
                      <a:pt x="749" y="39"/>
                    </a:lnTo>
                    <a:lnTo>
                      <a:pt x="759" y="32"/>
                    </a:lnTo>
                    <a:lnTo>
                      <a:pt x="769" y="32"/>
                    </a:lnTo>
                    <a:lnTo>
                      <a:pt x="779" y="29"/>
                    </a:lnTo>
                    <a:lnTo>
                      <a:pt x="789" y="26"/>
                    </a:lnTo>
                    <a:lnTo>
                      <a:pt x="799" y="26"/>
                    </a:lnTo>
                    <a:lnTo>
                      <a:pt x="805" y="29"/>
                    </a:lnTo>
                    <a:lnTo>
                      <a:pt x="815" y="29"/>
                    </a:lnTo>
                    <a:lnTo>
                      <a:pt x="825" y="32"/>
                    </a:lnTo>
                    <a:lnTo>
                      <a:pt x="835" y="36"/>
                    </a:lnTo>
                    <a:lnTo>
                      <a:pt x="845" y="36"/>
                    </a:lnTo>
                    <a:lnTo>
                      <a:pt x="854" y="36"/>
                    </a:lnTo>
                    <a:lnTo>
                      <a:pt x="864" y="39"/>
                    </a:lnTo>
                    <a:lnTo>
                      <a:pt x="871" y="36"/>
                    </a:lnTo>
                    <a:lnTo>
                      <a:pt x="881" y="32"/>
                    </a:lnTo>
                    <a:lnTo>
                      <a:pt x="891" y="32"/>
                    </a:lnTo>
                    <a:lnTo>
                      <a:pt x="900" y="29"/>
                    </a:lnTo>
                    <a:lnTo>
                      <a:pt x="910" y="26"/>
                    </a:lnTo>
                    <a:lnTo>
                      <a:pt x="920" y="26"/>
                    </a:lnTo>
                    <a:lnTo>
                      <a:pt x="930" y="23"/>
                    </a:lnTo>
                    <a:lnTo>
                      <a:pt x="937" y="19"/>
                    </a:lnTo>
                    <a:lnTo>
                      <a:pt x="946" y="19"/>
                    </a:lnTo>
                    <a:lnTo>
                      <a:pt x="956" y="19"/>
                    </a:lnTo>
                    <a:lnTo>
                      <a:pt x="966" y="16"/>
                    </a:lnTo>
                    <a:lnTo>
                      <a:pt x="976" y="19"/>
                    </a:lnTo>
                    <a:lnTo>
                      <a:pt x="986" y="19"/>
                    </a:lnTo>
                    <a:lnTo>
                      <a:pt x="996" y="19"/>
                    </a:lnTo>
                    <a:lnTo>
                      <a:pt x="1002" y="23"/>
                    </a:lnTo>
                    <a:lnTo>
                      <a:pt x="1012" y="23"/>
                    </a:lnTo>
                    <a:lnTo>
                      <a:pt x="1022" y="23"/>
                    </a:lnTo>
                    <a:lnTo>
                      <a:pt x="1032" y="23"/>
                    </a:lnTo>
                    <a:lnTo>
                      <a:pt x="1042" y="23"/>
                    </a:lnTo>
                    <a:lnTo>
                      <a:pt x="1052" y="26"/>
                    </a:lnTo>
                    <a:lnTo>
                      <a:pt x="1061" y="26"/>
                    </a:lnTo>
                    <a:lnTo>
                      <a:pt x="1068" y="26"/>
                    </a:lnTo>
                    <a:lnTo>
                      <a:pt x="1078" y="26"/>
                    </a:lnTo>
                    <a:lnTo>
                      <a:pt x="1088" y="26"/>
                    </a:lnTo>
                    <a:lnTo>
                      <a:pt x="1098" y="26"/>
                    </a:lnTo>
                    <a:lnTo>
                      <a:pt x="1107" y="26"/>
                    </a:lnTo>
                    <a:lnTo>
                      <a:pt x="1117" y="23"/>
                    </a:lnTo>
                    <a:lnTo>
                      <a:pt x="1127" y="23"/>
                    </a:lnTo>
                    <a:lnTo>
                      <a:pt x="1134" y="23"/>
                    </a:lnTo>
                    <a:lnTo>
                      <a:pt x="1144" y="23"/>
                    </a:lnTo>
                    <a:lnTo>
                      <a:pt x="1153" y="23"/>
                    </a:lnTo>
                    <a:lnTo>
                      <a:pt x="1163" y="23"/>
                    </a:lnTo>
                    <a:lnTo>
                      <a:pt x="1173" y="23"/>
                    </a:lnTo>
                    <a:lnTo>
                      <a:pt x="1183" y="19"/>
                    </a:lnTo>
                    <a:lnTo>
                      <a:pt x="1193" y="19"/>
                    </a:lnTo>
                    <a:lnTo>
                      <a:pt x="1199" y="19"/>
                    </a:lnTo>
                    <a:lnTo>
                      <a:pt x="1209" y="19"/>
                    </a:lnTo>
                    <a:lnTo>
                      <a:pt x="1219" y="19"/>
                    </a:lnTo>
                    <a:lnTo>
                      <a:pt x="1229" y="16"/>
                    </a:lnTo>
                    <a:lnTo>
                      <a:pt x="1239" y="16"/>
                    </a:lnTo>
                    <a:lnTo>
                      <a:pt x="1249" y="16"/>
                    </a:lnTo>
                    <a:lnTo>
                      <a:pt x="1259" y="16"/>
                    </a:lnTo>
                    <a:lnTo>
                      <a:pt x="1265" y="16"/>
                    </a:lnTo>
                    <a:lnTo>
                      <a:pt x="1275" y="16"/>
                    </a:lnTo>
                    <a:lnTo>
                      <a:pt x="1285" y="16"/>
                    </a:lnTo>
                    <a:lnTo>
                      <a:pt x="1295" y="13"/>
                    </a:lnTo>
                    <a:lnTo>
                      <a:pt x="1305" y="13"/>
                    </a:lnTo>
                    <a:lnTo>
                      <a:pt x="1314" y="13"/>
                    </a:lnTo>
                    <a:lnTo>
                      <a:pt x="1324" y="13"/>
                    </a:lnTo>
                    <a:lnTo>
                      <a:pt x="1331" y="9"/>
                    </a:lnTo>
                    <a:lnTo>
                      <a:pt x="1341" y="9"/>
                    </a:lnTo>
                    <a:lnTo>
                      <a:pt x="1351" y="9"/>
                    </a:lnTo>
                    <a:lnTo>
                      <a:pt x="1360" y="6"/>
                    </a:lnTo>
                    <a:lnTo>
                      <a:pt x="1370" y="6"/>
                    </a:lnTo>
                    <a:lnTo>
                      <a:pt x="1380" y="6"/>
                    </a:lnTo>
                    <a:lnTo>
                      <a:pt x="1390" y="6"/>
                    </a:lnTo>
                    <a:lnTo>
                      <a:pt x="1397" y="6"/>
                    </a:lnTo>
                    <a:lnTo>
                      <a:pt x="1406" y="6"/>
                    </a:lnTo>
                    <a:lnTo>
                      <a:pt x="1416" y="6"/>
                    </a:lnTo>
                    <a:lnTo>
                      <a:pt x="1426" y="6"/>
                    </a:lnTo>
                    <a:lnTo>
                      <a:pt x="1436" y="3"/>
                    </a:lnTo>
                    <a:lnTo>
                      <a:pt x="1446" y="3"/>
                    </a:lnTo>
                    <a:lnTo>
                      <a:pt x="1456" y="3"/>
                    </a:lnTo>
                    <a:lnTo>
                      <a:pt x="1462" y="0"/>
                    </a:lnTo>
                    <a:lnTo>
                      <a:pt x="1472" y="0"/>
                    </a:lnTo>
                    <a:lnTo>
                      <a:pt x="1482" y="0"/>
                    </a:lnTo>
                    <a:lnTo>
                      <a:pt x="1492" y="0"/>
                    </a:lnTo>
                    <a:lnTo>
                      <a:pt x="1502" y="0"/>
                    </a:lnTo>
                    <a:lnTo>
                      <a:pt x="1502" y="0"/>
                    </a:lnTo>
                    <a:lnTo>
                      <a:pt x="1502" y="19"/>
                    </a:lnTo>
                    <a:lnTo>
                      <a:pt x="1502" y="1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379"/>
              <p:cNvSpPr>
                <a:spLocks/>
              </p:cNvSpPr>
              <p:nvPr/>
            </p:nvSpPr>
            <p:spPr bwMode="auto">
              <a:xfrm>
                <a:off x="5240282" y="3996415"/>
                <a:ext cx="2190520" cy="183904"/>
              </a:xfrm>
              <a:custGeom>
                <a:avLst/>
                <a:gdLst>
                  <a:gd name="T0" fmla="*/ 16 w 1193"/>
                  <a:gd name="T1" fmla="*/ 79 h 79"/>
                  <a:gd name="T2" fmla="*/ 46 w 1193"/>
                  <a:gd name="T3" fmla="*/ 79 h 79"/>
                  <a:gd name="T4" fmla="*/ 72 w 1193"/>
                  <a:gd name="T5" fmla="*/ 76 h 79"/>
                  <a:gd name="T6" fmla="*/ 102 w 1193"/>
                  <a:gd name="T7" fmla="*/ 76 h 79"/>
                  <a:gd name="T8" fmla="*/ 131 w 1193"/>
                  <a:gd name="T9" fmla="*/ 76 h 79"/>
                  <a:gd name="T10" fmla="*/ 158 w 1193"/>
                  <a:gd name="T11" fmla="*/ 72 h 79"/>
                  <a:gd name="T12" fmla="*/ 187 w 1193"/>
                  <a:gd name="T13" fmla="*/ 69 h 79"/>
                  <a:gd name="T14" fmla="*/ 214 w 1193"/>
                  <a:gd name="T15" fmla="*/ 66 h 79"/>
                  <a:gd name="T16" fmla="*/ 243 w 1193"/>
                  <a:gd name="T17" fmla="*/ 62 h 79"/>
                  <a:gd name="T18" fmla="*/ 269 w 1193"/>
                  <a:gd name="T19" fmla="*/ 66 h 79"/>
                  <a:gd name="T20" fmla="*/ 299 w 1193"/>
                  <a:gd name="T21" fmla="*/ 62 h 79"/>
                  <a:gd name="T22" fmla="*/ 329 w 1193"/>
                  <a:gd name="T23" fmla="*/ 62 h 79"/>
                  <a:gd name="T24" fmla="*/ 355 w 1193"/>
                  <a:gd name="T25" fmla="*/ 59 h 79"/>
                  <a:gd name="T26" fmla="*/ 384 w 1193"/>
                  <a:gd name="T27" fmla="*/ 59 h 79"/>
                  <a:gd name="T28" fmla="*/ 411 w 1193"/>
                  <a:gd name="T29" fmla="*/ 56 h 79"/>
                  <a:gd name="T30" fmla="*/ 440 w 1193"/>
                  <a:gd name="T31" fmla="*/ 53 h 79"/>
                  <a:gd name="T32" fmla="*/ 467 w 1193"/>
                  <a:gd name="T33" fmla="*/ 49 h 79"/>
                  <a:gd name="T34" fmla="*/ 496 w 1193"/>
                  <a:gd name="T35" fmla="*/ 49 h 79"/>
                  <a:gd name="T36" fmla="*/ 526 w 1193"/>
                  <a:gd name="T37" fmla="*/ 46 h 79"/>
                  <a:gd name="T38" fmla="*/ 552 w 1193"/>
                  <a:gd name="T39" fmla="*/ 46 h 79"/>
                  <a:gd name="T40" fmla="*/ 582 w 1193"/>
                  <a:gd name="T41" fmla="*/ 43 h 79"/>
                  <a:gd name="T42" fmla="*/ 608 w 1193"/>
                  <a:gd name="T43" fmla="*/ 43 h 79"/>
                  <a:gd name="T44" fmla="*/ 637 w 1193"/>
                  <a:gd name="T45" fmla="*/ 39 h 79"/>
                  <a:gd name="T46" fmla="*/ 667 w 1193"/>
                  <a:gd name="T47" fmla="*/ 36 h 79"/>
                  <a:gd name="T48" fmla="*/ 693 w 1193"/>
                  <a:gd name="T49" fmla="*/ 33 h 79"/>
                  <a:gd name="T50" fmla="*/ 723 w 1193"/>
                  <a:gd name="T51" fmla="*/ 30 h 79"/>
                  <a:gd name="T52" fmla="*/ 749 w 1193"/>
                  <a:gd name="T53" fmla="*/ 23 h 79"/>
                  <a:gd name="T54" fmla="*/ 779 w 1193"/>
                  <a:gd name="T55" fmla="*/ 13 h 79"/>
                  <a:gd name="T56" fmla="*/ 805 w 1193"/>
                  <a:gd name="T57" fmla="*/ 13 h 79"/>
                  <a:gd name="T58" fmla="*/ 835 w 1193"/>
                  <a:gd name="T59" fmla="*/ 20 h 79"/>
                  <a:gd name="T60" fmla="*/ 864 w 1193"/>
                  <a:gd name="T61" fmla="*/ 23 h 79"/>
                  <a:gd name="T62" fmla="*/ 891 w 1193"/>
                  <a:gd name="T63" fmla="*/ 16 h 79"/>
                  <a:gd name="T64" fmla="*/ 920 w 1193"/>
                  <a:gd name="T65" fmla="*/ 10 h 79"/>
                  <a:gd name="T66" fmla="*/ 946 w 1193"/>
                  <a:gd name="T67" fmla="*/ 3 h 79"/>
                  <a:gd name="T68" fmla="*/ 976 w 1193"/>
                  <a:gd name="T69" fmla="*/ 3 h 79"/>
                  <a:gd name="T70" fmla="*/ 1002 w 1193"/>
                  <a:gd name="T71" fmla="*/ 7 h 79"/>
                  <a:gd name="T72" fmla="*/ 1032 w 1193"/>
                  <a:gd name="T73" fmla="*/ 7 h 79"/>
                  <a:gd name="T74" fmla="*/ 1061 w 1193"/>
                  <a:gd name="T75" fmla="*/ 10 h 79"/>
                  <a:gd name="T76" fmla="*/ 1088 w 1193"/>
                  <a:gd name="T77" fmla="*/ 10 h 79"/>
                  <a:gd name="T78" fmla="*/ 1117 w 1193"/>
                  <a:gd name="T79" fmla="*/ 7 h 79"/>
                  <a:gd name="T80" fmla="*/ 1144 w 1193"/>
                  <a:gd name="T81" fmla="*/ 7 h 79"/>
                  <a:gd name="T82" fmla="*/ 1173 w 1193"/>
                  <a:gd name="T83" fmla="*/ 7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79">
                    <a:moveTo>
                      <a:pt x="0" y="79"/>
                    </a:moveTo>
                    <a:lnTo>
                      <a:pt x="6" y="79"/>
                    </a:lnTo>
                    <a:lnTo>
                      <a:pt x="16" y="79"/>
                    </a:lnTo>
                    <a:lnTo>
                      <a:pt x="26" y="79"/>
                    </a:lnTo>
                    <a:lnTo>
                      <a:pt x="36" y="79"/>
                    </a:lnTo>
                    <a:lnTo>
                      <a:pt x="46" y="79"/>
                    </a:lnTo>
                    <a:lnTo>
                      <a:pt x="56" y="76"/>
                    </a:lnTo>
                    <a:lnTo>
                      <a:pt x="66" y="76"/>
                    </a:lnTo>
                    <a:lnTo>
                      <a:pt x="72" y="76"/>
                    </a:lnTo>
                    <a:lnTo>
                      <a:pt x="82" y="76"/>
                    </a:lnTo>
                    <a:lnTo>
                      <a:pt x="92" y="76"/>
                    </a:lnTo>
                    <a:lnTo>
                      <a:pt x="102" y="76"/>
                    </a:lnTo>
                    <a:lnTo>
                      <a:pt x="112" y="76"/>
                    </a:lnTo>
                    <a:lnTo>
                      <a:pt x="122" y="76"/>
                    </a:lnTo>
                    <a:lnTo>
                      <a:pt x="131" y="76"/>
                    </a:lnTo>
                    <a:lnTo>
                      <a:pt x="138" y="72"/>
                    </a:lnTo>
                    <a:lnTo>
                      <a:pt x="148" y="72"/>
                    </a:lnTo>
                    <a:lnTo>
                      <a:pt x="158" y="72"/>
                    </a:lnTo>
                    <a:lnTo>
                      <a:pt x="168" y="69"/>
                    </a:lnTo>
                    <a:lnTo>
                      <a:pt x="177" y="69"/>
                    </a:lnTo>
                    <a:lnTo>
                      <a:pt x="187" y="69"/>
                    </a:lnTo>
                    <a:lnTo>
                      <a:pt x="197" y="66"/>
                    </a:lnTo>
                    <a:lnTo>
                      <a:pt x="204" y="66"/>
                    </a:lnTo>
                    <a:lnTo>
                      <a:pt x="214" y="66"/>
                    </a:lnTo>
                    <a:lnTo>
                      <a:pt x="223" y="66"/>
                    </a:lnTo>
                    <a:lnTo>
                      <a:pt x="233" y="66"/>
                    </a:lnTo>
                    <a:lnTo>
                      <a:pt x="243" y="62"/>
                    </a:lnTo>
                    <a:lnTo>
                      <a:pt x="253" y="62"/>
                    </a:lnTo>
                    <a:lnTo>
                      <a:pt x="263" y="62"/>
                    </a:lnTo>
                    <a:lnTo>
                      <a:pt x="269" y="66"/>
                    </a:lnTo>
                    <a:lnTo>
                      <a:pt x="279" y="66"/>
                    </a:lnTo>
                    <a:lnTo>
                      <a:pt x="289" y="66"/>
                    </a:lnTo>
                    <a:lnTo>
                      <a:pt x="299" y="62"/>
                    </a:lnTo>
                    <a:lnTo>
                      <a:pt x="309" y="62"/>
                    </a:lnTo>
                    <a:lnTo>
                      <a:pt x="319" y="62"/>
                    </a:lnTo>
                    <a:lnTo>
                      <a:pt x="329" y="62"/>
                    </a:lnTo>
                    <a:lnTo>
                      <a:pt x="335" y="59"/>
                    </a:lnTo>
                    <a:lnTo>
                      <a:pt x="345" y="59"/>
                    </a:lnTo>
                    <a:lnTo>
                      <a:pt x="355" y="59"/>
                    </a:lnTo>
                    <a:lnTo>
                      <a:pt x="365" y="59"/>
                    </a:lnTo>
                    <a:lnTo>
                      <a:pt x="375" y="59"/>
                    </a:lnTo>
                    <a:lnTo>
                      <a:pt x="384" y="59"/>
                    </a:lnTo>
                    <a:lnTo>
                      <a:pt x="394" y="59"/>
                    </a:lnTo>
                    <a:lnTo>
                      <a:pt x="401" y="56"/>
                    </a:lnTo>
                    <a:lnTo>
                      <a:pt x="411" y="56"/>
                    </a:lnTo>
                    <a:lnTo>
                      <a:pt x="421" y="56"/>
                    </a:lnTo>
                    <a:lnTo>
                      <a:pt x="430" y="53"/>
                    </a:lnTo>
                    <a:lnTo>
                      <a:pt x="440" y="53"/>
                    </a:lnTo>
                    <a:lnTo>
                      <a:pt x="450" y="53"/>
                    </a:lnTo>
                    <a:lnTo>
                      <a:pt x="460" y="53"/>
                    </a:lnTo>
                    <a:lnTo>
                      <a:pt x="467" y="49"/>
                    </a:lnTo>
                    <a:lnTo>
                      <a:pt x="476" y="49"/>
                    </a:lnTo>
                    <a:lnTo>
                      <a:pt x="486" y="49"/>
                    </a:lnTo>
                    <a:lnTo>
                      <a:pt x="496" y="49"/>
                    </a:lnTo>
                    <a:lnTo>
                      <a:pt x="506" y="49"/>
                    </a:lnTo>
                    <a:lnTo>
                      <a:pt x="516" y="46"/>
                    </a:lnTo>
                    <a:lnTo>
                      <a:pt x="526" y="46"/>
                    </a:lnTo>
                    <a:lnTo>
                      <a:pt x="532" y="46"/>
                    </a:lnTo>
                    <a:lnTo>
                      <a:pt x="542" y="46"/>
                    </a:lnTo>
                    <a:lnTo>
                      <a:pt x="552" y="46"/>
                    </a:lnTo>
                    <a:lnTo>
                      <a:pt x="562" y="43"/>
                    </a:lnTo>
                    <a:lnTo>
                      <a:pt x="572" y="43"/>
                    </a:lnTo>
                    <a:lnTo>
                      <a:pt x="582" y="43"/>
                    </a:lnTo>
                    <a:lnTo>
                      <a:pt x="591" y="43"/>
                    </a:lnTo>
                    <a:lnTo>
                      <a:pt x="598" y="43"/>
                    </a:lnTo>
                    <a:lnTo>
                      <a:pt x="608" y="43"/>
                    </a:lnTo>
                    <a:lnTo>
                      <a:pt x="618" y="43"/>
                    </a:lnTo>
                    <a:lnTo>
                      <a:pt x="628" y="39"/>
                    </a:lnTo>
                    <a:lnTo>
                      <a:pt x="637" y="39"/>
                    </a:lnTo>
                    <a:lnTo>
                      <a:pt x="647" y="39"/>
                    </a:lnTo>
                    <a:lnTo>
                      <a:pt x="657" y="36"/>
                    </a:lnTo>
                    <a:lnTo>
                      <a:pt x="667" y="36"/>
                    </a:lnTo>
                    <a:lnTo>
                      <a:pt x="674" y="33"/>
                    </a:lnTo>
                    <a:lnTo>
                      <a:pt x="683" y="33"/>
                    </a:lnTo>
                    <a:lnTo>
                      <a:pt x="693" y="33"/>
                    </a:lnTo>
                    <a:lnTo>
                      <a:pt x="703" y="30"/>
                    </a:lnTo>
                    <a:lnTo>
                      <a:pt x="713" y="30"/>
                    </a:lnTo>
                    <a:lnTo>
                      <a:pt x="723" y="30"/>
                    </a:lnTo>
                    <a:lnTo>
                      <a:pt x="733" y="26"/>
                    </a:lnTo>
                    <a:lnTo>
                      <a:pt x="739" y="23"/>
                    </a:lnTo>
                    <a:lnTo>
                      <a:pt x="749" y="23"/>
                    </a:lnTo>
                    <a:lnTo>
                      <a:pt x="759" y="16"/>
                    </a:lnTo>
                    <a:lnTo>
                      <a:pt x="769" y="16"/>
                    </a:lnTo>
                    <a:lnTo>
                      <a:pt x="779" y="13"/>
                    </a:lnTo>
                    <a:lnTo>
                      <a:pt x="789" y="10"/>
                    </a:lnTo>
                    <a:lnTo>
                      <a:pt x="799" y="10"/>
                    </a:lnTo>
                    <a:lnTo>
                      <a:pt x="805" y="13"/>
                    </a:lnTo>
                    <a:lnTo>
                      <a:pt x="815" y="13"/>
                    </a:lnTo>
                    <a:lnTo>
                      <a:pt x="825" y="16"/>
                    </a:lnTo>
                    <a:lnTo>
                      <a:pt x="835" y="20"/>
                    </a:lnTo>
                    <a:lnTo>
                      <a:pt x="845" y="20"/>
                    </a:lnTo>
                    <a:lnTo>
                      <a:pt x="854" y="20"/>
                    </a:lnTo>
                    <a:lnTo>
                      <a:pt x="864" y="23"/>
                    </a:lnTo>
                    <a:lnTo>
                      <a:pt x="871" y="20"/>
                    </a:lnTo>
                    <a:lnTo>
                      <a:pt x="881" y="16"/>
                    </a:lnTo>
                    <a:lnTo>
                      <a:pt x="891" y="16"/>
                    </a:lnTo>
                    <a:lnTo>
                      <a:pt x="900" y="13"/>
                    </a:lnTo>
                    <a:lnTo>
                      <a:pt x="910" y="10"/>
                    </a:lnTo>
                    <a:lnTo>
                      <a:pt x="920" y="10"/>
                    </a:lnTo>
                    <a:lnTo>
                      <a:pt x="930" y="7"/>
                    </a:lnTo>
                    <a:lnTo>
                      <a:pt x="937" y="3"/>
                    </a:lnTo>
                    <a:lnTo>
                      <a:pt x="946" y="3"/>
                    </a:lnTo>
                    <a:lnTo>
                      <a:pt x="956" y="3"/>
                    </a:lnTo>
                    <a:lnTo>
                      <a:pt x="966" y="0"/>
                    </a:lnTo>
                    <a:lnTo>
                      <a:pt x="976" y="3"/>
                    </a:lnTo>
                    <a:lnTo>
                      <a:pt x="986" y="3"/>
                    </a:lnTo>
                    <a:lnTo>
                      <a:pt x="996" y="3"/>
                    </a:lnTo>
                    <a:lnTo>
                      <a:pt x="1002" y="7"/>
                    </a:lnTo>
                    <a:lnTo>
                      <a:pt x="1012" y="7"/>
                    </a:lnTo>
                    <a:lnTo>
                      <a:pt x="1022" y="7"/>
                    </a:lnTo>
                    <a:lnTo>
                      <a:pt x="1032" y="7"/>
                    </a:lnTo>
                    <a:lnTo>
                      <a:pt x="1042" y="7"/>
                    </a:lnTo>
                    <a:lnTo>
                      <a:pt x="1052" y="10"/>
                    </a:lnTo>
                    <a:lnTo>
                      <a:pt x="1061" y="10"/>
                    </a:lnTo>
                    <a:lnTo>
                      <a:pt x="1068" y="10"/>
                    </a:lnTo>
                    <a:lnTo>
                      <a:pt x="1078" y="10"/>
                    </a:lnTo>
                    <a:lnTo>
                      <a:pt x="1088" y="10"/>
                    </a:lnTo>
                    <a:lnTo>
                      <a:pt x="1098" y="10"/>
                    </a:lnTo>
                    <a:lnTo>
                      <a:pt x="1107" y="10"/>
                    </a:lnTo>
                    <a:lnTo>
                      <a:pt x="1117" y="7"/>
                    </a:lnTo>
                    <a:lnTo>
                      <a:pt x="1127" y="7"/>
                    </a:lnTo>
                    <a:lnTo>
                      <a:pt x="1134" y="7"/>
                    </a:lnTo>
                    <a:lnTo>
                      <a:pt x="1144" y="7"/>
                    </a:lnTo>
                    <a:lnTo>
                      <a:pt x="1153" y="7"/>
                    </a:lnTo>
                    <a:lnTo>
                      <a:pt x="1163" y="7"/>
                    </a:lnTo>
                    <a:lnTo>
                      <a:pt x="1173" y="7"/>
                    </a:lnTo>
                    <a:lnTo>
                      <a:pt x="1183" y="3"/>
                    </a:lnTo>
                    <a:lnTo>
                      <a:pt x="1193" y="3"/>
                    </a:lnTo>
                  </a:path>
                </a:pathLst>
              </a:custGeom>
              <a:noFill/>
              <a:ln w="0">
                <a:solidFill>
                  <a:srgbClr val="7E7E7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380"/>
              <p:cNvSpPr>
                <a:spLocks/>
              </p:cNvSpPr>
              <p:nvPr/>
            </p:nvSpPr>
            <p:spPr bwMode="auto">
              <a:xfrm>
                <a:off x="7430802" y="3959168"/>
                <a:ext cx="567368" cy="44229"/>
              </a:xfrm>
              <a:custGeom>
                <a:avLst/>
                <a:gdLst>
                  <a:gd name="T0" fmla="*/ 0 w 309"/>
                  <a:gd name="T1" fmla="*/ 19 h 19"/>
                  <a:gd name="T2" fmla="*/ 6 w 309"/>
                  <a:gd name="T3" fmla="*/ 19 h 19"/>
                  <a:gd name="T4" fmla="*/ 16 w 309"/>
                  <a:gd name="T5" fmla="*/ 19 h 19"/>
                  <a:gd name="T6" fmla="*/ 26 w 309"/>
                  <a:gd name="T7" fmla="*/ 19 h 19"/>
                  <a:gd name="T8" fmla="*/ 36 w 309"/>
                  <a:gd name="T9" fmla="*/ 16 h 19"/>
                  <a:gd name="T10" fmla="*/ 46 w 309"/>
                  <a:gd name="T11" fmla="*/ 16 h 19"/>
                  <a:gd name="T12" fmla="*/ 56 w 309"/>
                  <a:gd name="T13" fmla="*/ 16 h 19"/>
                  <a:gd name="T14" fmla="*/ 66 w 309"/>
                  <a:gd name="T15" fmla="*/ 16 h 19"/>
                  <a:gd name="T16" fmla="*/ 72 w 309"/>
                  <a:gd name="T17" fmla="*/ 16 h 19"/>
                  <a:gd name="T18" fmla="*/ 82 w 309"/>
                  <a:gd name="T19" fmla="*/ 16 h 19"/>
                  <a:gd name="T20" fmla="*/ 92 w 309"/>
                  <a:gd name="T21" fmla="*/ 16 h 19"/>
                  <a:gd name="T22" fmla="*/ 102 w 309"/>
                  <a:gd name="T23" fmla="*/ 13 h 19"/>
                  <a:gd name="T24" fmla="*/ 112 w 309"/>
                  <a:gd name="T25" fmla="*/ 13 h 19"/>
                  <a:gd name="T26" fmla="*/ 121 w 309"/>
                  <a:gd name="T27" fmla="*/ 13 h 19"/>
                  <a:gd name="T28" fmla="*/ 131 w 309"/>
                  <a:gd name="T29" fmla="*/ 13 h 19"/>
                  <a:gd name="T30" fmla="*/ 138 w 309"/>
                  <a:gd name="T31" fmla="*/ 9 h 19"/>
                  <a:gd name="T32" fmla="*/ 148 w 309"/>
                  <a:gd name="T33" fmla="*/ 9 h 19"/>
                  <a:gd name="T34" fmla="*/ 158 w 309"/>
                  <a:gd name="T35" fmla="*/ 9 h 19"/>
                  <a:gd name="T36" fmla="*/ 167 w 309"/>
                  <a:gd name="T37" fmla="*/ 6 h 19"/>
                  <a:gd name="T38" fmla="*/ 177 w 309"/>
                  <a:gd name="T39" fmla="*/ 6 h 19"/>
                  <a:gd name="T40" fmla="*/ 187 w 309"/>
                  <a:gd name="T41" fmla="*/ 6 h 19"/>
                  <a:gd name="T42" fmla="*/ 197 w 309"/>
                  <a:gd name="T43" fmla="*/ 6 h 19"/>
                  <a:gd name="T44" fmla="*/ 204 w 309"/>
                  <a:gd name="T45" fmla="*/ 6 h 19"/>
                  <a:gd name="T46" fmla="*/ 213 w 309"/>
                  <a:gd name="T47" fmla="*/ 6 h 19"/>
                  <a:gd name="T48" fmla="*/ 223 w 309"/>
                  <a:gd name="T49" fmla="*/ 6 h 19"/>
                  <a:gd name="T50" fmla="*/ 233 w 309"/>
                  <a:gd name="T51" fmla="*/ 6 h 19"/>
                  <a:gd name="T52" fmla="*/ 243 w 309"/>
                  <a:gd name="T53" fmla="*/ 3 h 19"/>
                  <a:gd name="T54" fmla="*/ 253 w 309"/>
                  <a:gd name="T55" fmla="*/ 3 h 19"/>
                  <a:gd name="T56" fmla="*/ 263 w 309"/>
                  <a:gd name="T57" fmla="*/ 3 h 19"/>
                  <a:gd name="T58" fmla="*/ 269 w 309"/>
                  <a:gd name="T59" fmla="*/ 0 h 19"/>
                  <a:gd name="T60" fmla="*/ 279 w 309"/>
                  <a:gd name="T61" fmla="*/ 0 h 19"/>
                  <a:gd name="T62" fmla="*/ 289 w 309"/>
                  <a:gd name="T63" fmla="*/ 0 h 19"/>
                  <a:gd name="T64" fmla="*/ 299 w 309"/>
                  <a:gd name="T65" fmla="*/ 0 h 19"/>
                  <a:gd name="T66" fmla="*/ 309 w 309"/>
                  <a:gd name="T6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19">
                    <a:moveTo>
                      <a:pt x="0" y="19"/>
                    </a:moveTo>
                    <a:lnTo>
                      <a:pt x="6" y="19"/>
                    </a:lnTo>
                    <a:lnTo>
                      <a:pt x="16" y="19"/>
                    </a:lnTo>
                    <a:lnTo>
                      <a:pt x="26" y="19"/>
                    </a:lnTo>
                    <a:lnTo>
                      <a:pt x="36" y="16"/>
                    </a:lnTo>
                    <a:lnTo>
                      <a:pt x="46" y="16"/>
                    </a:lnTo>
                    <a:lnTo>
                      <a:pt x="56" y="16"/>
                    </a:lnTo>
                    <a:lnTo>
                      <a:pt x="66" y="16"/>
                    </a:lnTo>
                    <a:lnTo>
                      <a:pt x="72" y="16"/>
                    </a:lnTo>
                    <a:lnTo>
                      <a:pt x="82" y="16"/>
                    </a:lnTo>
                    <a:lnTo>
                      <a:pt x="92" y="16"/>
                    </a:lnTo>
                    <a:lnTo>
                      <a:pt x="102" y="13"/>
                    </a:lnTo>
                    <a:lnTo>
                      <a:pt x="112" y="13"/>
                    </a:lnTo>
                    <a:lnTo>
                      <a:pt x="121" y="13"/>
                    </a:lnTo>
                    <a:lnTo>
                      <a:pt x="131" y="13"/>
                    </a:lnTo>
                    <a:lnTo>
                      <a:pt x="138" y="9"/>
                    </a:lnTo>
                    <a:lnTo>
                      <a:pt x="148" y="9"/>
                    </a:lnTo>
                    <a:lnTo>
                      <a:pt x="158" y="9"/>
                    </a:lnTo>
                    <a:lnTo>
                      <a:pt x="167" y="6"/>
                    </a:lnTo>
                    <a:lnTo>
                      <a:pt x="177" y="6"/>
                    </a:lnTo>
                    <a:lnTo>
                      <a:pt x="187" y="6"/>
                    </a:lnTo>
                    <a:lnTo>
                      <a:pt x="197" y="6"/>
                    </a:lnTo>
                    <a:lnTo>
                      <a:pt x="204" y="6"/>
                    </a:lnTo>
                    <a:lnTo>
                      <a:pt x="213" y="6"/>
                    </a:lnTo>
                    <a:lnTo>
                      <a:pt x="223" y="6"/>
                    </a:lnTo>
                    <a:lnTo>
                      <a:pt x="233" y="6"/>
                    </a:lnTo>
                    <a:lnTo>
                      <a:pt x="243" y="3"/>
                    </a:lnTo>
                    <a:lnTo>
                      <a:pt x="253" y="3"/>
                    </a:lnTo>
                    <a:lnTo>
                      <a:pt x="263" y="3"/>
                    </a:lnTo>
                    <a:lnTo>
                      <a:pt x="269" y="0"/>
                    </a:lnTo>
                    <a:lnTo>
                      <a:pt x="279" y="0"/>
                    </a:lnTo>
                    <a:lnTo>
                      <a:pt x="289" y="0"/>
                    </a:lnTo>
                    <a:lnTo>
                      <a:pt x="299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7E7E7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381"/>
              <p:cNvSpPr>
                <a:spLocks/>
              </p:cNvSpPr>
              <p:nvPr/>
            </p:nvSpPr>
            <p:spPr bwMode="auto">
              <a:xfrm>
                <a:off x="5245790" y="3973136"/>
                <a:ext cx="2757889" cy="221150"/>
              </a:xfrm>
              <a:custGeom>
                <a:avLst/>
                <a:gdLst>
                  <a:gd name="T0" fmla="*/ 0 w 1502"/>
                  <a:gd name="T1" fmla="*/ 92 h 95"/>
                  <a:gd name="T2" fmla="*/ 27 w 1502"/>
                  <a:gd name="T3" fmla="*/ 95 h 95"/>
                  <a:gd name="T4" fmla="*/ 56 w 1502"/>
                  <a:gd name="T5" fmla="*/ 92 h 95"/>
                  <a:gd name="T6" fmla="*/ 82 w 1502"/>
                  <a:gd name="T7" fmla="*/ 92 h 95"/>
                  <a:gd name="T8" fmla="*/ 112 w 1502"/>
                  <a:gd name="T9" fmla="*/ 89 h 95"/>
                  <a:gd name="T10" fmla="*/ 138 w 1502"/>
                  <a:gd name="T11" fmla="*/ 89 h 95"/>
                  <a:gd name="T12" fmla="*/ 168 w 1502"/>
                  <a:gd name="T13" fmla="*/ 86 h 95"/>
                  <a:gd name="T14" fmla="*/ 197 w 1502"/>
                  <a:gd name="T15" fmla="*/ 82 h 95"/>
                  <a:gd name="T16" fmla="*/ 224 w 1502"/>
                  <a:gd name="T17" fmla="*/ 79 h 95"/>
                  <a:gd name="T18" fmla="*/ 253 w 1502"/>
                  <a:gd name="T19" fmla="*/ 79 h 95"/>
                  <a:gd name="T20" fmla="*/ 280 w 1502"/>
                  <a:gd name="T21" fmla="*/ 82 h 95"/>
                  <a:gd name="T22" fmla="*/ 309 w 1502"/>
                  <a:gd name="T23" fmla="*/ 79 h 95"/>
                  <a:gd name="T24" fmla="*/ 335 w 1502"/>
                  <a:gd name="T25" fmla="*/ 76 h 95"/>
                  <a:gd name="T26" fmla="*/ 365 w 1502"/>
                  <a:gd name="T27" fmla="*/ 72 h 95"/>
                  <a:gd name="T28" fmla="*/ 395 w 1502"/>
                  <a:gd name="T29" fmla="*/ 72 h 95"/>
                  <a:gd name="T30" fmla="*/ 421 w 1502"/>
                  <a:gd name="T31" fmla="*/ 72 h 95"/>
                  <a:gd name="T32" fmla="*/ 450 w 1502"/>
                  <a:gd name="T33" fmla="*/ 69 h 95"/>
                  <a:gd name="T34" fmla="*/ 477 w 1502"/>
                  <a:gd name="T35" fmla="*/ 66 h 95"/>
                  <a:gd name="T36" fmla="*/ 506 w 1502"/>
                  <a:gd name="T37" fmla="*/ 63 h 95"/>
                  <a:gd name="T38" fmla="*/ 533 w 1502"/>
                  <a:gd name="T39" fmla="*/ 63 h 95"/>
                  <a:gd name="T40" fmla="*/ 562 w 1502"/>
                  <a:gd name="T41" fmla="*/ 59 h 95"/>
                  <a:gd name="T42" fmla="*/ 592 w 1502"/>
                  <a:gd name="T43" fmla="*/ 59 h 95"/>
                  <a:gd name="T44" fmla="*/ 618 w 1502"/>
                  <a:gd name="T45" fmla="*/ 56 h 95"/>
                  <a:gd name="T46" fmla="*/ 648 w 1502"/>
                  <a:gd name="T47" fmla="*/ 53 h 95"/>
                  <a:gd name="T48" fmla="*/ 674 w 1502"/>
                  <a:gd name="T49" fmla="*/ 49 h 95"/>
                  <a:gd name="T50" fmla="*/ 703 w 1502"/>
                  <a:gd name="T51" fmla="*/ 46 h 95"/>
                  <a:gd name="T52" fmla="*/ 733 w 1502"/>
                  <a:gd name="T53" fmla="*/ 40 h 95"/>
                  <a:gd name="T54" fmla="*/ 759 w 1502"/>
                  <a:gd name="T55" fmla="*/ 30 h 95"/>
                  <a:gd name="T56" fmla="*/ 789 w 1502"/>
                  <a:gd name="T57" fmla="*/ 23 h 95"/>
                  <a:gd name="T58" fmla="*/ 815 w 1502"/>
                  <a:gd name="T59" fmla="*/ 23 h 95"/>
                  <a:gd name="T60" fmla="*/ 845 w 1502"/>
                  <a:gd name="T61" fmla="*/ 30 h 95"/>
                  <a:gd name="T62" fmla="*/ 871 w 1502"/>
                  <a:gd name="T63" fmla="*/ 33 h 95"/>
                  <a:gd name="T64" fmla="*/ 901 w 1502"/>
                  <a:gd name="T65" fmla="*/ 26 h 95"/>
                  <a:gd name="T66" fmla="*/ 930 w 1502"/>
                  <a:gd name="T67" fmla="*/ 20 h 95"/>
                  <a:gd name="T68" fmla="*/ 957 w 1502"/>
                  <a:gd name="T69" fmla="*/ 17 h 95"/>
                  <a:gd name="T70" fmla="*/ 986 w 1502"/>
                  <a:gd name="T71" fmla="*/ 17 h 95"/>
                  <a:gd name="T72" fmla="*/ 1012 w 1502"/>
                  <a:gd name="T73" fmla="*/ 20 h 95"/>
                  <a:gd name="T74" fmla="*/ 1042 w 1502"/>
                  <a:gd name="T75" fmla="*/ 23 h 95"/>
                  <a:gd name="T76" fmla="*/ 1068 w 1502"/>
                  <a:gd name="T77" fmla="*/ 26 h 95"/>
                  <a:gd name="T78" fmla="*/ 1098 w 1502"/>
                  <a:gd name="T79" fmla="*/ 26 h 95"/>
                  <a:gd name="T80" fmla="*/ 1127 w 1502"/>
                  <a:gd name="T81" fmla="*/ 23 h 95"/>
                  <a:gd name="T82" fmla="*/ 1154 w 1502"/>
                  <a:gd name="T83" fmla="*/ 23 h 95"/>
                  <a:gd name="T84" fmla="*/ 1183 w 1502"/>
                  <a:gd name="T85" fmla="*/ 20 h 95"/>
                  <a:gd name="T86" fmla="*/ 1210 w 1502"/>
                  <a:gd name="T87" fmla="*/ 20 h 95"/>
                  <a:gd name="T88" fmla="*/ 1239 w 1502"/>
                  <a:gd name="T89" fmla="*/ 17 h 95"/>
                  <a:gd name="T90" fmla="*/ 1265 w 1502"/>
                  <a:gd name="T91" fmla="*/ 17 h 95"/>
                  <a:gd name="T92" fmla="*/ 1295 w 1502"/>
                  <a:gd name="T93" fmla="*/ 13 h 95"/>
                  <a:gd name="T94" fmla="*/ 1325 w 1502"/>
                  <a:gd name="T95" fmla="*/ 13 h 95"/>
                  <a:gd name="T96" fmla="*/ 1351 w 1502"/>
                  <a:gd name="T97" fmla="*/ 10 h 95"/>
                  <a:gd name="T98" fmla="*/ 1380 w 1502"/>
                  <a:gd name="T99" fmla="*/ 7 h 95"/>
                  <a:gd name="T100" fmla="*/ 1407 w 1502"/>
                  <a:gd name="T101" fmla="*/ 7 h 95"/>
                  <a:gd name="T102" fmla="*/ 1436 w 1502"/>
                  <a:gd name="T103" fmla="*/ 3 h 95"/>
                  <a:gd name="T104" fmla="*/ 1463 w 1502"/>
                  <a:gd name="T105" fmla="*/ 0 h 95"/>
                  <a:gd name="T106" fmla="*/ 1492 w 1502"/>
                  <a:gd name="T107" fmla="*/ 0 h 95"/>
                  <a:gd name="T108" fmla="*/ 1502 w 1502"/>
                  <a:gd name="T109" fmla="*/ 17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95">
                    <a:moveTo>
                      <a:pt x="0" y="95"/>
                    </a:moveTo>
                    <a:lnTo>
                      <a:pt x="0" y="92"/>
                    </a:lnTo>
                    <a:lnTo>
                      <a:pt x="0" y="92"/>
                    </a:lnTo>
                    <a:lnTo>
                      <a:pt x="7" y="95"/>
                    </a:lnTo>
                    <a:lnTo>
                      <a:pt x="17" y="95"/>
                    </a:lnTo>
                    <a:lnTo>
                      <a:pt x="27" y="95"/>
                    </a:lnTo>
                    <a:lnTo>
                      <a:pt x="36" y="95"/>
                    </a:lnTo>
                    <a:lnTo>
                      <a:pt x="46" y="92"/>
                    </a:lnTo>
                    <a:lnTo>
                      <a:pt x="56" y="92"/>
                    </a:lnTo>
                    <a:lnTo>
                      <a:pt x="66" y="92"/>
                    </a:lnTo>
                    <a:lnTo>
                      <a:pt x="73" y="92"/>
                    </a:lnTo>
                    <a:lnTo>
                      <a:pt x="82" y="92"/>
                    </a:lnTo>
                    <a:lnTo>
                      <a:pt x="92" y="92"/>
                    </a:lnTo>
                    <a:lnTo>
                      <a:pt x="102" y="89"/>
                    </a:lnTo>
                    <a:lnTo>
                      <a:pt x="112" y="89"/>
                    </a:lnTo>
                    <a:lnTo>
                      <a:pt x="122" y="89"/>
                    </a:lnTo>
                    <a:lnTo>
                      <a:pt x="132" y="89"/>
                    </a:lnTo>
                    <a:lnTo>
                      <a:pt x="138" y="89"/>
                    </a:lnTo>
                    <a:lnTo>
                      <a:pt x="148" y="89"/>
                    </a:lnTo>
                    <a:lnTo>
                      <a:pt x="158" y="86"/>
                    </a:lnTo>
                    <a:lnTo>
                      <a:pt x="168" y="86"/>
                    </a:lnTo>
                    <a:lnTo>
                      <a:pt x="178" y="86"/>
                    </a:lnTo>
                    <a:lnTo>
                      <a:pt x="188" y="86"/>
                    </a:lnTo>
                    <a:lnTo>
                      <a:pt x="197" y="82"/>
                    </a:lnTo>
                    <a:lnTo>
                      <a:pt x="204" y="82"/>
                    </a:lnTo>
                    <a:lnTo>
                      <a:pt x="214" y="82"/>
                    </a:lnTo>
                    <a:lnTo>
                      <a:pt x="224" y="79"/>
                    </a:lnTo>
                    <a:lnTo>
                      <a:pt x="234" y="79"/>
                    </a:lnTo>
                    <a:lnTo>
                      <a:pt x="243" y="79"/>
                    </a:lnTo>
                    <a:lnTo>
                      <a:pt x="253" y="79"/>
                    </a:lnTo>
                    <a:lnTo>
                      <a:pt x="263" y="79"/>
                    </a:lnTo>
                    <a:lnTo>
                      <a:pt x="270" y="79"/>
                    </a:lnTo>
                    <a:lnTo>
                      <a:pt x="280" y="82"/>
                    </a:lnTo>
                    <a:lnTo>
                      <a:pt x="289" y="82"/>
                    </a:lnTo>
                    <a:lnTo>
                      <a:pt x="299" y="79"/>
                    </a:lnTo>
                    <a:lnTo>
                      <a:pt x="309" y="79"/>
                    </a:lnTo>
                    <a:lnTo>
                      <a:pt x="319" y="76"/>
                    </a:lnTo>
                    <a:lnTo>
                      <a:pt x="329" y="76"/>
                    </a:lnTo>
                    <a:lnTo>
                      <a:pt x="335" y="76"/>
                    </a:lnTo>
                    <a:lnTo>
                      <a:pt x="345" y="72"/>
                    </a:lnTo>
                    <a:lnTo>
                      <a:pt x="355" y="76"/>
                    </a:lnTo>
                    <a:lnTo>
                      <a:pt x="365" y="72"/>
                    </a:lnTo>
                    <a:lnTo>
                      <a:pt x="375" y="76"/>
                    </a:lnTo>
                    <a:lnTo>
                      <a:pt x="385" y="76"/>
                    </a:lnTo>
                    <a:lnTo>
                      <a:pt x="395" y="72"/>
                    </a:lnTo>
                    <a:lnTo>
                      <a:pt x="401" y="72"/>
                    </a:lnTo>
                    <a:lnTo>
                      <a:pt x="411" y="72"/>
                    </a:lnTo>
                    <a:lnTo>
                      <a:pt x="421" y="72"/>
                    </a:lnTo>
                    <a:lnTo>
                      <a:pt x="431" y="69"/>
                    </a:lnTo>
                    <a:lnTo>
                      <a:pt x="441" y="69"/>
                    </a:lnTo>
                    <a:lnTo>
                      <a:pt x="450" y="69"/>
                    </a:lnTo>
                    <a:lnTo>
                      <a:pt x="460" y="66"/>
                    </a:lnTo>
                    <a:lnTo>
                      <a:pt x="467" y="66"/>
                    </a:lnTo>
                    <a:lnTo>
                      <a:pt x="477" y="66"/>
                    </a:lnTo>
                    <a:lnTo>
                      <a:pt x="487" y="66"/>
                    </a:lnTo>
                    <a:lnTo>
                      <a:pt x="496" y="66"/>
                    </a:lnTo>
                    <a:lnTo>
                      <a:pt x="506" y="63"/>
                    </a:lnTo>
                    <a:lnTo>
                      <a:pt x="516" y="63"/>
                    </a:lnTo>
                    <a:lnTo>
                      <a:pt x="526" y="63"/>
                    </a:lnTo>
                    <a:lnTo>
                      <a:pt x="533" y="63"/>
                    </a:lnTo>
                    <a:lnTo>
                      <a:pt x="542" y="63"/>
                    </a:lnTo>
                    <a:lnTo>
                      <a:pt x="552" y="59"/>
                    </a:lnTo>
                    <a:lnTo>
                      <a:pt x="562" y="59"/>
                    </a:lnTo>
                    <a:lnTo>
                      <a:pt x="572" y="59"/>
                    </a:lnTo>
                    <a:lnTo>
                      <a:pt x="582" y="59"/>
                    </a:lnTo>
                    <a:lnTo>
                      <a:pt x="592" y="59"/>
                    </a:lnTo>
                    <a:lnTo>
                      <a:pt x="602" y="56"/>
                    </a:lnTo>
                    <a:lnTo>
                      <a:pt x="608" y="56"/>
                    </a:lnTo>
                    <a:lnTo>
                      <a:pt x="618" y="56"/>
                    </a:lnTo>
                    <a:lnTo>
                      <a:pt x="628" y="56"/>
                    </a:lnTo>
                    <a:lnTo>
                      <a:pt x="638" y="56"/>
                    </a:lnTo>
                    <a:lnTo>
                      <a:pt x="648" y="53"/>
                    </a:lnTo>
                    <a:lnTo>
                      <a:pt x="657" y="53"/>
                    </a:lnTo>
                    <a:lnTo>
                      <a:pt x="667" y="49"/>
                    </a:lnTo>
                    <a:lnTo>
                      <a:pt x="674" y="49"/>
                    </a:lnTo>
                    <a:lnTo>
                      <a:pt x="684" y="49"/>
                    </a:lnTo>
                    <a:lnTo>
                      <a:pt x="694" y="46"/>
                    </a:lnTo>
                    <a:lnTo>
                      <a:pt x="703" y="46"/>
                    </a:lnTo>
                    <a:lnTo>
                      <a:pt x="713" y="46"/>
                    </a:lnTo>
                    <a:lnTo>
                      <a:pt x="723" y="43"/>
                    </a:lnTo>
                    <a:lnTo>
                      <a:pt x="733" y="40"/>
                    </a:lnTo>
                    <a:lnTo>
                      <a:pt x="740" y="40"/>
                    </a:lnTo>
                    <a:lnTo>
                      <a:pt x="750" y="36"/>
                    </a:lnTo>
                    <a:lnTo>
                      <a:pt x="759" y="30"/>
                    </a:lnTo>
                    <a:lnTo>
                      <a:pt x="769" y="30"/>
                    </a:lnTo>
                    <a:lnTo>
                      <a:pt x="779" y="26"/>
                    </a:lnTo>
                    <a:lnTo>
                      <a:pt x="789" y="23"/>
                    </a:lnTo>
                    <a:lnTo>
                      <a:pt x="799" y="23"/>
                    </a:lnTo>
                    <a:lnTo>
                      <a:pt x="805" y="23"/>
                    </a:lnTo>
                    <a:lnTo>
                      <a:pt x="815" y="23"/>
                    </a:lnTo>
                    <a:lnTo>
                      <a:pt x="825" y="23"/>
                    </a:lnTo>
                    <a:lnTo>
                      <a:pt x="835" y="26"/>
                    </a:lnTo>
                    <a:lnTo>
                      <a:pt x="845" y="30"/>
                    </a:lnTo>
                    <a:lnTo>
                      <a:pt x="855" y="33"/>
                    </a:lnTo>
                    <a:lnTo>
                      <a:pt x="865" y="33"/>
                    </a:lnTo>
                    <a:lnTo>
                      <a:pt x="871" y="33"/>
                    </a:lnTo>
                    <a:lnTo>
                      <a:pt x="881" y="30"/>
                    </a:lnTo>
                    <a:lnTo>
                      <a:pt x="891" y="30"/>
                    </a:lnTo>
                    <a:lnTo>
                      <a:pt x="901" y="26"/>
                    </a:lnTo>
                    <a:lnTo>
                      <a:pt x="911" y="23"/>
                    </a:lnTo>
                    <a:lnTo>
                      <a:pt x="920" y="23"/>
                    </a:lnTo>
                    <a:lnTo>
                      <a:pt x="930" y="20"/>
                    </a:lnTo>
                    <a:lnTo>
                      <a:pt x="937" y="17"/>
                    </a:lnTo>
                    <a:lnTo>
                      <a:pt x="947" y="17"/>
                    </a:lnTo>
                    <a:lnTo>
                      <a:pt x="957" y="17"/>
                    </a:lnTo>
                    <a:lnTo>
                      <a:pt x="966" y="17"/>
                    </a:lnTo>
                    <a:lnTo>
                      <a:pt x="976" y="17"/>
                    </a:lnTo>
                    <a:lnTo>
                      <a:pt x="986" y="17"/>
                    </a:lnTo>
                    <a:lnTo>
                      <a:pt x="996" y="20"/>
                    </a:lnTo>
                    <a:lnTo>
                      <a:pt x="1003" y="20"/>
                    </a:lnTo>
                    <a:lnTo>
                      <a:pt x="1012" y="20"/>
                    </a:lnTo>
                    <a:lnTo>
                      <a:pt x="1022" y="23"/>
                    </a:lnTo>
                    <a:lnTo>
                      <a:pt x="1032" y="23"/>
                    </a:lnTo>
                    <a:lnTo>
                      <a:pt x="1042" y="23"/>
                    </a:lnTo>
                    <a:lnTo>
                      <a:pt x="1052" y="26"/>
                    </a:lnTo>
                    <a:lnTo>
                      <a:pt x="1062" y="26"/>
                    </a:lnTo>
                    <a:lnTo>
                      <a:pt x="1068" y="26"/>
                    </a:lnTo>
                    <a:lnTo>
                      <a:pt x="1078" y="26"/>
                    </a:lnTo>
                    <a:lnTo>
                      <a:pt x="1088" y="26"/>
                    </a:lnTo>
                    <a:lnTo>
                      <a:pt x="1098" y="26"/>
                    </a:lnTo>
                    <a:lnTo>
                      <a:pt x="1108" y="23"/>
                    </a:lnTo>
                    <a:lnTo>
                      <a:pt x="1118" y="23"/>
                    </a:lnTo>
                    <a:lnTo>
                      <a:pt x="1127" y="23"/>
                    </a:lnTo>
                    <a:lnTo>
                      <a:pt x="1134" y="23"/>
                    </a:lnTo>
                    <a:lnTo>
                      <a:pt x="1144" y="23"/>
                    </a:lnTo>
                    <a:lnTo>
                      <a:pt x="1154" y="23"/>
                    </a:lnTo>
                    <a:lnTo>
                      <a:pt x="1164" y="20"/>
                    </a:lnTo>
                    <a:lnTo>
                      <a:pt x="1173" y="20"/>
                    </a:lnTo>
                    <a:lnTo>
                      <a:pt x="1183" y="20"/>
                    </a:lnTo>
                    <a:lnTo>
                      <a:pt x="1193" y="20"/>
                    </a:lnTo>
                    <a:lnTo>
                      <a:pt x="1200" y="20"/>
                    </a:lnTo>
                    <a:lnTo>
                      <a:pt x="1210" y="20"/>
                    </a:lnTo>
                    <a:lnTo>
                      <a:pt x="1219" y="17"/>
                    </a:lnTo>
                    <a:lnTo>
                      <a:pt x="1229" y="17"/>
                    </a:lnTo>
                    <a:lnTo>
                      <a:pt x="1239" y="17"/>
                    </a:lnTo>
                    <a:lnTo>
                      <a:pt x="1249" y="17"/>
                    </a:lnTo>
                    <a:lnTo>
                      <a:pt x="1259" y="17"/>
                    </a:lnTo>
                    <a:lnTo>
                      <a:pt x="1265" y="17"/>
                    </a:lnTo>
                    <a:lnTo>
                      <a:pt x="1275" y="17"/>
                    </a:lnTo>
                    <a:lnTo>
                      <a:pt x="1285" y="13"/>
                    </a:lnTo>
                    <a:lnTo>
                      <a:pt x="1295" y="13"/>
                    </a:lnTo>
                    <a:lnTo>
                      <a:pt x="1305" y="13"/>
                    </a:lnTo>
                    <a:lnTo>
                      <a:pt x="1315" y="13"/>
                    </a:lnTo>
                    <a:lnTo>
                      <a:pt x="1325" y="13"/>
                    </a:lnTo>
                    <a:lnTo>
                      <a:pt x="1331" y="10"/>
                    </a:lnTo>
                    <a:lnTo>
                      <a:pt x="1341" y="10"/>
                    </a:lnTo>
                    <a:lnTo>
                      <a:pt x="1351" y="10"/>
                    </a:lnTo>
                    <a:lnTo>
                      <a:pt x="1361" y="7"/>
                    </a:lnTo>
                    <a:lnTo>
                      <a:pt x="1371" y="7"/>
                    </a:lnTo>
                    <a:lnTo>
                      <a:pt x="1380" y="7"/>
                    </a:lnTo>
                    <a:lnTo>
                      <a:pt x="1390" y="7"/>
                    </a:lnTo>
                    <a:lnTo>
                      <a:pt x="1397" y="7"/>
                    </a:lnTo>
                    <a:lnTo>
                      <a:pt x="1407" y="7"/>
                    </a:lnTo>
                    <a:lnTo>
                      <a:pt x="1417" y="7"/>
                    </a:lnTo>
                    <a:lnTo>
                      <a:pt x="1427" y="3"/>
                    </a:lnTo>
                    <a:lnTo>
                      <a:pt x="1436" y="3"/>
                    </a:lnTo>
                    <a:lnTo>
                      <a:pt x="1446" y="3"/>
                    </a:lnTo>
                    <a:lnTo>
                      <a:pt x="1456" y="3"/>
                    </a:lnTo>
                    <a:lnTo>
                      <a:pt x="1463" y="0"/>
                    </a:lnTo>
                    <a:lnTo>
                      <a:pt x="1473" y="0"/>
                    </a:lnTo>
                    <a:lnTo>
                      <a:pt x="1482" y="0"/>
                    </a:lnTo>
                    <a:lnTo>
                      <a:pt x="1492" y="0"/>
                    </a:lnTo>
                    <a:lnTo>
                      <a:pt x="1502" y="0"/>
                    </a:lnTo>
                    <a:lnTo>
                      <a:pt x="1502" y="0"/>
                    </a:lnTo>
                    <a:lnTo>
                      <a:pt x="1502" y="17"/>
                    </a:lnTo>
                    <a:lnTo>
                      <a:pt x="1502" y="17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382"/>
              <p:cNvSpPr>
                <a:spLocks/>
              </p:cNvSpPr>
              <p:nvPr/>
            </p:nvSpPr>
            <p:spPr bwMode="auto">
              <a:xfrm>
                <a:off x="5245790" y="4012709"/>
                <a:ext cx="2190520" cy="181576"/>
              </a:xfrm>
              <a:custGeom>
                <a:avLst/>
                <a:gdLst>
                  <a:gd name="T0" fmla="*/ 17 w 1193"/>
                  <a:gd name="T1" fmla="*/ 78 h 78"/>
                  <a:gd name="T2" fmla="*/ 46 w 1193"/>
                  <a:gd name="T3" fmla="*/ 75 h 78"/>
                  <a:gd name="T4" fmla="*/ 73 w 1193"/>
                  <a:gd name="T5" fmla="*/ 75 h 78"/>
                  <a:gd name="T6" fmla="*/ 102 w 1193"/>
                  <a:gd name="T7" fmla="*/ 72 h 78"/>
                  <a:gd name="T8" fmla="*/ 132 w 1193"/>
                  <a:gd name="T9" fmla="*/ 72 h 78"/>
                  <a:gd name="T10" fmla="*/ 158 w 1193"/>
                  <a:gd name="T11" fmla="*/ 69 h 78"/>
                  <a:gd name="T12" fmla="*/ 188 w 1193"/>
                  <a:gd name="T13" fmla="*/ 69 h 78"/>
                  <a:gd name="T14" fmla="*/ 214 w 1193"/>
                  <a:gd name="T15" fmla="*/ 65 h 78"/>
                  <a:gd name="T16" fmla="*/ 243 w 1193"/>
                  <a:gd name="T17" fmla="*/ 62 h 78"/>
                  <a:gd name="T18" fmla="*/ 270 w 1193"/>
                  <a:gd name="T19" fmla="*/ 62 h 78"/>
                  <a:gd name="T20" fmla="*/ 299 w 1193"/>
                  <a:gd name="T21" fmla="*/ 62 h 78"/>
                  <a:gd name="T22" fmla="*/ 329 w 1193"/>
                  <a:gd name="T23" fmla="*/ 59 h 78"/>
                  <a:gd name="T24" fmla="*/ 355 w 1193"/>
                  <a:gd name="T25" fmla="*/ 59 h 78"/>
                  <a:gd name="T26" fmla="*/ 385 w 1193"/>
                  <a:gd name="T27" fmla="*/ 59 h 78"/>
                  <a:gd name="T28" fmla="*/ 411 w 1193"/>
                  <a:gd name="T29" fmla="*/ 55 h 78"/>
                  <a:gd name="T30" fmla="*/ 441 w 1193"/>
                  <a:gd name="T31" fmla="*/ 52 h 78"/>
                  <a:gd name="T32" fmla="*/ 467 w 1193"/>
                  <a:gd name="T33" fmla="*/ 49 h 78"/>
                  <a:gd name="T34" fmla="*/ 496 w 1193"/>
                  <a:gd name="T35" fmla="*/ 49 h 78"/>
                  <a:gd name="T36" fmla="*/ 526 w 1193"/>
                  <a:gd name="T37" fmla="*/ 46 h 78"/>
                  <a:gd name="T38" fmla="*/ 552 w 1193"/>
                  <a:gd name="T39" fmla="*/ 42 h 78"/>
                  <a:gd name="T40" fmla="*/ 582 w 1193"/>
                  <a:gd name="T41" fmla="*/ 42 h 78"/>
                  <a:gd name="T42" fmla="*/ 608 w 1193"/>
                  <a:gd name="T43" fmla="*/ 39 h 78"/>
                  <a:gd name="T44" fmla="*/ 638 w 1193"/>
                  <a:gd name="T45" fmla="*/ 39 h 78"/>
                  <a:gd name="T46" fmla="*/ 667 w 1193"/>
                  <a:gd name="T47" fmla="*/ 32 h 78"/>
                  <a:gd name="T48" fmla="*/ 694 w 1193"/>
                  <a:gd name="T49" fmla="*/ 29 h 78"/>
                  <a:gd name="T50" fmla="*/ 723 w 1193"/>
                  <a:gd name="T51" fmla="*/ 26 h 78"/>
                  <a:gd name="T52" fmla="*/ 750 w 1193"/>
                  <a:gd name="T53" fmla="*/ 19 h 78"/>
                  <a:gd name="T54" fmla="*/ 779 w 1193"/>
                  <a:gd name="T55" fmla="*/ 9 h 78"/>
                  <a:gd name="T56" fmla="*/ 805 w 1193"/>
                  <a:gd name="T57" fmla="*/ 6 h 78"/>
                  <a:gd name="T58" fmla="*/ 835 w 1193"/>
                  <a:gd name="T59" fmla="*/ 9 h 78"/>
                  <a:gd name="T60" fmla="*/ 865 w 1193"/>
                  <a:gd name="T61" fmla="*/ 16 h 78"/>
                  <a:gd name="T62" fmla="*/ 891 w 1193"/>
                  <a:gd name="T63" fmla="*/ 13 h 78"/>
                  <a:gd name="T64" fmla="*/ 920 w 1193"/>
                  <a:gd name="T65" fmla="*/ 6 h 78"/>
                  <a:gd name="T66" fmla="*/ 947 w 1193"/>
                  <a:gd name="T67" fmla="*/ 0 h 78"/>
                  <a:gd name="T68" fmla="*/ 976 w 1193"/>
                  <a:gd name="T69" fmla="*/ 0 h 78"/>
                  <a:gd name="T70" fmla="*/ 1003 w 1193"/>
                  <a:gd name="T71" fmla="*/ 3 h 78"/>
                  <a:gd name="T72" fmla="*/ 1032 w 1193"/>
                  <a:gd name="T73" fmla="*/ 6 h 78"/>
                  <a:gd name="T74" fmla="*/ 1062 w 1193"/>
                  <a:gd name="T75" fmla="*/ 9 h 78"/>
                  <a:gd name="T76" fmla="*/ 1088 w 1193"/>
                  <a:gd name="T77" fmla="*/ 9 h 78"/>
                  <a:gd name="T78" fmla="*/ 1118 w 1193"/>
                  <a:gd name="T79" fmla="*/ 6 h 78"/>
                  <a:gd name="T80" fmla="*/ 1144 w 1193"/>
                  <a:gd name="T81" fmla="*/ 6 h 78"/>
                  <a:gd name="T82" fmla="*/ 1173 w 1193"/>
                  <a:gd name="T83" fmla="*/ 3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78">
                    <a:moveTo>
                      <a:pt x="0" y="75"/>
                    </a:moveTo>
                    <a:lnTo>
                      <a:pt x="7" y="78"/>
                    </a:lnTo>
                    <a:lnTo>
                      <a:pt x="17" y="78"/>
                    </a:lnTo>
                    <a:lnTo>
                      <a:pt x="27" y="78"/>
                    </a:lnTo>
                    <a:lnTo>
                      <a:pt x="36" y="78"/>
                    </a:lnTo>
                    <a:lnTo>
                      <a:pt x="46" y="75"/>
                    </a:lnTo>
                    <a:lnTo>
                      <a:pt x="56" y="75"/>
                    </a:lnTo>
                    <a:lnTo>
                      <a:pt x="66" y="75"/>
                    </a:lnTo>
                    <a:lnTo>
                      <a:pt x="73" y="75"/>
                    </a:lnTo>
                    <a:lnTo>
                      <a:pt x="82" y="75"/>
                    </a:lnTo>
                    <a:lnTo>
                      <a:pt x="92" y="75"/>
                    </a:lnTo>
                    <a:lnTo>
                      <a:pt x="102" y="72"/>
                    </a:lnTo>
                    <a:lnTo>
                      <a:pt x="112" y="72"/>
                    </a:lnTo>
                    <a:lnTo>
                      <a:pt x="122" y="72"/>
                    </a:lnTo>
                    <a:lnTo>
                      <a:pt x="132" y="72"/>
                    </a:lnTo>
                    <a:lnTo>
                      <a:pt x="138" y="72"/>
                    </a:lnTo>
                    <a:lnTo>
                      <a:pt x="148" y="72"/>
                    </a:lnTo>
                    <a:lnTo>
                      <a:pt x="158" y="69"/>
                    </a:lnTo>
                    <a:lnTo>
                      <a:pt x="168" y="69"/>
                    </a:lnTo>
                    <a:lnTo>
                      <a:pt x="178" y="69"/>
                    </a:lnTo>
                    <a:lnTo>
                      <a:pt x="188" y="69"/>
                    </a:lnTo>
                    <a:lnTo>
                      <a:pt x="197" y="65"/>
                    </a:lnTo>
                    <a:lnTo>
                      <a:pt x="204" y="65"/>
                    </a:lnTo>
                    <a:lnTo>
                      <a:pt x="214" y="65"/>
                    </a:lnTo>
                    <a:lnTo>
                      <a:pt x="224" y="62"/>
                    </a:lnTo>
                    <a:lnTo>
                      <a:pt x="234" y="62"/>
                    </a:lnTo>
                    <a:lnTo>
                      <a:pt x="243" y="62"/>
                    </a:lnTo>
                    <a:lnTo>
                      <a:pt x="253" y="62"/>
                    </a:lnTo>
                    <a:lnTo>
                      <a:pt x="263" y="62"/>
                    </a:lnTo>
                    <a:lnTo>
                      <a:pt x="270" y="62"/>
                    </a:lnTo>
                    <a:lnTo>
                      <a:pt x="280" y="65"/>
                    </a:lnTo>
                    <a:lnTo>
                      <a:pt x="289" y="65"/>
                    </a:lnTo>
                    <a:lnTo>
                      <a:pt x="299" y="62"/>
                    </a:lnTo>
                    <a:lnTo>
                      <a:pt x="309" y="62"/>
                    </a:lnTo>
                    <a:lnTo>
                      <a:pt x="319" y="59"/>
                    </a:lnTo>
                    <a:lnTo>
                      <a:pt x="329" y="59"/>
                    </a:lnTo>
                    <a:lnTo>
                      <a:pt x="335" y="59"/>
                    </a:lnTo>
                    <a:lnTo>
                      <a:pt x="345" y="55"/>
                    </a:lnTo>
                    <a:lnTo>
                      <a:pt x="355" y="59"/>
                    </a:lnTo>
                    <a:lnTo>
                      <a:pt x="365" y="55"/>
                    </a:lnTo>
                    <a:lnTo>
                      <a:pt x="375" y="59"/>
                    </a:lnTo>
                    <a:lnTo>
                      <a:pt x="385" y="59"/>
                    </a:lnTo>
                    <a:lnTo>
                      <a:pt x="395" y="55"/>
                    </a:lnTo>
                    <a:lnTo>
                      <a:pt x="401" y="55"/>
                    </a:lnTo>
                    <a:lnTo>
                      <a:pt x="411" y="55"/>
                    </a:lnTo>
                    <a:lnTo>
                      <a:pt x="421" y="55"/>
                    </a:lnTo>
                    <a:lnTo>
                      <a:pt x="431" y="52"/>
                    </a:lnTo>
                    <a:lnTo>
                      <a:pt x="441" y="52"/>
                    </a:lnTo>
                    <a:lnTo>
                      <a:pt x="450" y="52"/>
                    </a:lnTo>
                    <a:lnTo>
                      <a:pt x="460" y="49"/>
                    </a:lnTo>
                    <a:lnTo>
                      <a:pt x="467" y="49"/>
                    </a:lnTo>
                    <a:lnTo>
                      <a:pt x="477" y="49"/>
                    </a:lnTo>
                    <a:lnTo>
                      <a:pt x="487" y="49"/>
                    </a:lnTo>
                    <a:lnTo>
                      <a:pt x="496" y="49"/>
                    </a:lnTo>
                    <a:lnTo>
                      <a:pt x="506" y="46"/>
                    </a:lnTo>
                    <a:lnTo>
                      <a:pt x="516" y="46"/>
                    </a:lnTo>
                    <a:lnTo>
                      <a:pt x="526" y="46"/>
                    </a:lnTo>
                    <a:lnTo>
                      <a:pt x="533" y="46"/>
                    </a:lnTo>
                    <a:lnTo>
                      <a:pt x="542" y="46"/>
                    </a:lnTo>
                    <a:lnTo>
                      <a:pt x="552" y="42"/>
                    </a:lnTo>
                    <a:lnTo>
                      <a:pt x="562" y="42"/>
                    </a:lnTo>
                    <a:lnTo>
                      <a:pt x="572" y="42"/>
                    </a:lnTo>
                    <a:lnTo>
                      <a:pt x="582" y="42"/>
                    </a:lnTo>
                    <a:lnTo>
                      <a:pt x="592" y="42"/>
                    </a:lnTo>
                    <a:lnTo>
                      <a:pt x="602" y="39"/>
                    </a:lnTo>
                    <a:lnTo>
                      <a:pt x="608" y="39"/>
                    </a:lnTo>
                    <a:lnTo>
                      <a:pt x="618" y="39"/>
                    </a:lnTo>
                    <a:lnTo>
                      <a:pt x="628" y="39"/>
                    </a:lnTo>
                    <a:lnTo>
                      <a:pt x="638" y="39"/>
                    </a:lnTo>
                    <a:lnTo>
                      <a:pt x="648" y="36"/>
                    </a:lnTo>
                    <a:lnTo>
                      <a:pt x="657" y="36"/>
                    </a:lnTo>
                    <a:lnTo>
                      <a:pt x="667" y="32"/>
                    </a:lnTo>
                    <a:lnTo>
                      <a:pt x="674" y="32"/>
                    </a:lnTo>
                    <a:lnTo>
                      <a:pt x="684" y="32"/>
                    </a:lnTo>
                    <a:lnTo>
                      <a:pt x="694" y="29"/>
                    </a:lnTo>
                    <a:lnTo>
                      <a:pt x="703" y="29"/>
                    </a:lnTo>
                    <a:lnTo>
                      <a:pt x="713" y="29"/>
                    </a:lnTo>
                    <a:lnTo>
                      <a:pt x="723" y="26"/>
                    </a:lnTo>
                    <a:lnTo>
                      <a:pt x="733" y="23"/>
                    </a:lnTo>
                    <a:lnTo>
                      <a:pt x="740" y="23"/>
                    </a:lnTo>
                    <a:lnTo>
                      <a:pt x="750" y="19"/>
                    </a:lnTo>
                    <a:lnTo>
                      <a:pt x="759" y="13"/>
                    </a:lnTo>
                    <a:lnTo>
                      <a:pt x="769" y="13"/>
                    </a:lnTo>
                    <a:lnTo>
                      <a:pt x="779" y="9"/>
                    </a:lnTo>
                    <a:lnTo>
                      <a:pt x="789" y="6"/>
                    </a:lnTo>
                    <a:lnTo>
                      <a:pt x="799" y="6"/>
                    </a:lnTo>
                    <a:lnTo>
                      <a:pt x="805" y="6"/>
                    </a:lnTo>
                    <a:lnTo>
                      <a:pt x="815" y="6"/>
                    </a:lnTo>
                    <a:lnTo>
                      <a:pt x="825" y="6"/>
                    </a:lnTo>
                    <a:lnTo>
                      <a:pt x="835" y="9"/>
                    </a:lnTo>
                    <a:lnTo>
                      <a:pt x="845" y="13"/>
                    </a:lnTo>
                    <a:lnTo>
                      <a:pt x="855" y="16"/>
                    </a:lnTo>
                    <a:lnTo>
                      <a:pt x="865" y="16"/>
                    </a:lnTo>
                    <a:lnTo>
                      <a:pt x="871" y="16"/>
                    </a:lnTo>
                    <a:lnTo>
                      <a:pt x="881" y="13"/>
                    </a:lnTo>
                    <a:lnTo>
                      <a:pt x="891" y="13"/>
                    </a:lnTo>
                    <a:lnTo>
                      <a:pt x="901" y="9"/>
                    </a:lnTo>
                    <a:lnTo>
                      <a:pt x="911" y="6"/>
                    </a:lnTo>
                    <a:lnTo>
                      <a:pt x="920" y="6"/>
                    </a:lnTo>
                    <a:lnTo>
                      <a:pt x="930" y="3"/>
                    </a:lnTo>
                    <a:lnTo>
                      <a:pt x="937" y="0"/>
                    </a:lnTo>
                    <a:lnTo>
                      <a:pt x="947" y="0"/>
                    </a:lnTo>
                    <a:lnTo>
                      <a:pt x="957" y="0"/>
                    </a:lnTo>
                    <a:lnTo>
                      <a:pt x="966" y="0"/>
                    </a:lnTo>
                    <a:lnTo>
                      <a:pt x="976" y="0"/>
                    </a:lnTo>
                    <a:lnTo>
                      <a:pt x="986" y="0"/>
                    </a:lnTo>
                    <a:lnTo>
                      <a:pt x="996" y="3"/>
                    </a:lnTo>
                    <a:lnTo>
                      <a:pt x="1003" y="3"/>
                    </a:lnTo>
                    <a:lnTo>
                      <a:pt x="1012" y="3"/>
                    </a:lnTo>
                    <a:lnTo>
                      <a:pt x="1022" y="6"/>
                    </a:lnTo>
                    <a:lnTo>
                      <a:pt x="1032" y="6"/>
                    </a:lnTo>
                    <a:lnTo>
                      <a:pt x="1042" y="6"/>
                    </a:lnTo>
                    <a:lnTo>
                      <a:pt x="1052" y="9"/>
                    </a:lnTo>
                    <a:lnTo>
                      <a:pt x="1062" y="9"/>
                    </a:lnTo>
                    <a:lnTo>
                      <a:pt x="1068" y="9"/>
                    </a:lnTo>
                    <a:lnTo>
                      <a:pt x="1078" y="9"/>
                    </a:lnTo>
                    <a:lnTo>
                      <a:pt x="1088" y="9"/>
                    </a:lnTo>
                    <a:lnTo>
                      <a:pt x="1098" y="9"/>
                    </a:lnTo>
                    <a:lnTo>
                      <a:pt x="1108" y="6"/>
                    </a:lnTo>
                    <a:lnTo>
                      <a:pt x="1118" y="6"/>
                    </a:lnTo>
                    <a:lnTo>
                      <a:pt x="1127" y="6"/>
                    </a:lnTo>
                    <a:lnTo>
                      <a:pt x="1134" y="6"/>
                    </a:lnTo>
                    <a:lnTo>
                      <a:pt x="1144" y="6"/>
                    </a:lnTo>
                    <a:lnTo>
                      <a:pt x="1154" y="6"/>
                    </a:lnTo>
                    <a:lnTo>
                      <a:pt x="1164" y="3"/>
                    </a:lnTo>
                    <a:lnTo>
                      <a:pt x="1173" y="3"/>
                    </a:lnTo>
                    <a:lnTo>
                      <a:pt x="1183" y="3"/>
                    </a:lnTo>
                    <a:lnTo>
                      <a:pt x="1193" y="3"/>
                    </a:lnTo>
                  </a:path>
                </a:pathLst>
              </a:custGeom>
              <a:noFill/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383"/>
              <p:cNvSpPr>
                <a:spLocks/>
              </p:cNvSpPr>
              <p:nvPr/>
            </p:nvSpPr>
            <p:spPr bwMode="auto">
              <a:xfrm>
                <a:off x="7436311" y="3973136"/>
                <a:ext cx="567368" cy="46558"/>
              </a:xfrm>
              <a:custGeom>
                <a:avLst/>
                <a:gdLst>
                  <a:gd name="T0" fmla="*/ 0 w 309"/>
                  <a:gd name="T1" fmla="*/ 20 h 20"/>
                  <a:gd name="T2" fmla="*/ 7 w 309"/>
                  <a:gd name="T3" fmla="*/ 20 h 20"/>
                  <a:gd name="T4" fmla="*/ 17 w 309"/>
                  <a:gd name="T5" fmla="*/ 20 h 20"/>
                  <a:gd name="T6" fmla="*/ 26 w 309"/>
                  <a:gd name="T7" fmla="*/ 17 h 20"/>
                  <a:gd name="T8" fmla="*/ 36 w 309"/>
                  <a:gd name="T9" fmla="*/ 17 h 20"/>
                  <a:gd name="T10" fmla="*/ 46 w 309"/>
                  <a:gd name="T11" fmla="*/ 17 h 20"/>
                  <a:gd name="T12" fmla="*/ 56 w 309"/>
                  <a:gd name="T13" fmla="*/ 17 h 20"/>
                  <a:gd name="T14" fmla="*/ 66 w 309"/>
                  <a:gd name="T15" fmla="*/ 17 h 20"/>
                  <a:gd name="T16" fmla="*/ 72 w 309"/>
                  <a:gd name="T17" fmla="*/ 17 h 20"/>
                  <a:gd name="T18" fmla="*/ 82 w 309"/>
                  <a:gd name="T19" fmla="*/ 17 h 20"/>
                  <a:gd name="T20" fmla="*/ 92 w 309"/>
                  <a:gd name="T21" fmla="*/ 13 h 20"/>
                  <a:gd name="T22" fmla="*/ 102 w 309"/>
                  <a:gd name="T23" fmla="*/ 13 h 20"/>
                  <a:gd name="T24" fmla="*/ 112 w 309"/>
                  <a:gd name="T25" fmla="*/ 13 h 20"/>
                  <a:gd name="T26" fmla="*/ 122 w 309"/>
                  <a:gd name="T27" fmla="*/ 13 h 20"/>
                  <a:gd name="T28" fmla="*/ 132 w 309"/>
                  <a:gd name="T29" fmla="*/ 13 h 20"/>
                  <a:gd name="T30" fmla="*/ 138 w 309"/>
                  <a:gd name="T31" fmla="*/ 10 h 20"/>
                  <a:gd name="T32" fmla="*/ 148 w 309"/>
                  <a:gd name="T33" fmla="*/ 10 h 20"/>
                  <a:gd name="T34" fmla="*/ 158 w 309"/>
                  <a:gd name="T35" fmla="*/ 10 h 20"/>
                  <a:gd name="T36" fmla="*/ 168 w 309"/>
                  <a:gd name="T37" fmla="*/ 7 h 20"/>
                  <a:gd name="T38" fmla="*/ 178 w 309"/>
                  <a:gd name="T39" fmla="*/ 7 h 20"/>
                  <a:gd name="T40" fmla="*/ 187 w 309"/>
                  <a:gd name="T41" fmla="*/ 7 h 20"/>
                  <a:gd name="T42" fmla="*/ 197 w 309"/>
                  <a:gd name="T43" fmla="*/ 7 h 20"/>
                  <a:gd name="T44" fmla="*/ 204 w 309"/>
                  <a:gd name="T45" fmla="*/ 7 h 20"/>
                  <a:gd name="T46" fmla="*/ 214 w 309"/>
                  <a:gd name="T47" fmla="*/ 7 h 20"/>
                  <a:gd name="T48" fmla="*/ 224 w 309"/>
                  <a:gd name="T49" fmla="*/ 7 h 20"/>
                  <a:gd name="T50" fmla="*/ 234 w 309"/>
                  <a:gd name="T51" fmla="*/ 3 h 20"/>
                  <a:gd name="T52" fmla="*/ 243 w 309"/>
                  <a:gd name="T53" fmla="*/ 3 h 20"/>
                  <a:gd name="T54" fmla="*/ 253 w 309"/>
                  <a:gd name="T55" fmla="*/ 3 h 20"/>
                  <a:gd name="T56" fmla="*/ 263 w 309"/>
                  <a:gd name="T57" fmla="*/ 3 h 20"/>
                  <a:gd name="T58" fmla="*/ 270 w 309"/>
                  <a:gd name="T59" fmla="*/ 0 h 20"/>
                  <a:gd name="T60" fmla="*/ 280 w 309"/>
                  <a:gd name="T61" fmla="*/ 0 h 20"/>
                  <a:gd name="T62" fmla="*/ 289 w 309"/>
                  <a:gd name="T63" fmla="*/ 0 h 20"/>
                  <a:gd name="T64" fmla="*/ 299 w 309"/>
                  <a:gd name="T65" fmla="*/ 0 h 20"/>
                  <a:gd name="T66" fmla="*/ 309 w 309"/>
                  <a:gd name="T6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20">
                    <a:moveTo>
                      <a:pt x="0" y="20"/>
                    </a:moveTo>
                    <a:lnTo>
                      <a:pt x="7" y="20"/>
                    </a:lnTo>
                    <a:lnTo>
                      <a:pt x="17" y="20"/>
                    </a:lnTo>
                    <a:lnTo>
                      <a:pt x="26" y="17"/>
                    </a:lnTo>
                    <a:lnTo>
                      <a:pt x="36" y="17"/>
                    </a:lnTo>
                    <a:lnTo>
                      <a:pt x="46" y="17"/>
                    </a:lnTo>
                    <a:lnTo>
                      <a:pt x="56" y="17"/>
                    </a:lnTo>
                    <a:lnTo>
                      <a:pt x="66" y="17"/>
                    </a:lnTo>
                    <a:lnTo>
                      <a:pt x="72" y="17"/>
                    </a:lnTo>
                    <a:lnTo>
                      <a:pt x="82" y="17"/>
                    </a:lnTo>
                    <a:lnTo>
                      <a:pt x="92" y="13"/>
                    </a:lnTo>
                    <a:lnTo>
                      <a:pt x="102" y="13"/>
                    </a:lnTo>
                    <a:lnTo>
                      <a:pt x="112" y="13"/>
                    </a:lnTo>
                    <a:lnTo>
                      <a:pt x="122" y="13"/>
                    </a:lnTo>
                    <a:lnTo>
                      <a:pt x="132" y="13"/>
                    </a:lnTo>
                    <a:lnTo>
                      <a:pt x="138" y="10"/>
                    </a:lnTo>
                    <a:lnTo>
                      <a:pt x="148" y="10"/>
                    </a:lnTo>
                    <a:lnTo>
                      <a:pt x="158" y="10"/>
                    </a:lnTo>
                    <a:lnTo>
                      <a:pt x="168" y="7"/>
                    </a:lnTo>
                    <a:lnTo>
                      <a:pt x="178" y="7"/>
                    </a:lnTo>
                    <a:lnTo>
                      <a:pt x="187" y="7"/>
                    </a:lnTo>
                    <a:lnTo>
                      <a:pt x="197" y="7"/>
                    </a:lnTo>
                    <a:lnTo>
                      <a:pt x="204" y="7"/>
                    </a:lnTo>
                    <a:lnTo>
                      <a:pt x="214" y="7"/>
                    </a:lnTo>
                    <a:lnTo>
                      <a:pt x="224" y="7"/>
                    </a:lnTo>
                    <a:lnTo>
                      <a:pt x="234" y="3"/>
                    </a:lnTo>
                    <a:lnTo>
                      <a:pt x="243" y="3"/>
                    </a:lnTo>
                    <a:lnTo>
                      <a:pt x="253" y="3"/>
                    </a:lnTo>
                    <a:lnTo>
                      <a:pt x="263" y="3"/>
                    </a:lnTo>
                    <a:lnTo>
                      <a:pt x="270" y="0"/>
                    </a:lnTo>
                    <a:lnTo>
                      <a:pt x="280" y="0"/>
                    </a:lnTo>
                    <a:lnTo>
                      <a:pt x="289" y="0"/>
                    </a:lnTo>
                    <a:lnTo>
                      <a:pt x="299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384"/>
              <p:cNvSpPr>
                <a:spLocks/>
              </p:cNvSpPr>
              <p:nvPr/>
            </p:nvSpPr>
            <p:spPr bwMode="auto">
              <a:xfrm>
                <a:off x="5251299" y="3980119"/>
                <a:ext cx="2757889" cy="230462"/>
              </a:xfrm>
              <a:custGeom>
                <a:avLst/>
                <a:gdLst>
                  <a:gd name="T0" fmla="*/ 0 w 1502"/>
                  <a:gd name="T1" fmla="*/ 96 h 99"/>
                  <a:gd name="T2" fmla="*/ 27 w 1502"/>
                  <a:gd name="T3" fmla="*/ 96 h 99"/>
                  <a:gd name="T4" fmla="*/ 56 w 1502"/>
                  <a:gd name="T5" fmla="*/ 92 h 99"/>
                  <a:gd name="T6" fmla="*/ 83 w 1502"/>
                  <a:gd name="T7" fmla="*/ 92 h 99"/>
                  <a:gd name="T8" fmla="*/ 112 w 1502"/>
                  <a:gd name="T9" fmla="*/ 92 h 99"/>
                  <a:gd name="T10" fmla="*/ 139 w 1502"/>
                  <a:gd name="T11" fmla="*/ 92 h 99"/>
                  <a:gd name="T12" fmla="*/ 168 w 1502"/>
                  <a:gd name="T13" fmla="*/ 89 h 99"/>
                  <a:gd name="T14" fmla="*/ 198 w 1502"/>
                  <a:gd name="T15" fmla="*/ 86 h 99"/>
                  <a:gd name="T16" fmla="*/ 224 w 1502"/>
                  <a:gd name="T17" fmla="*/ 83 h 99"/>
                  <a:gd name="T18" fmla="*/ 254 w 1502"/>
                  <a:gd name="T19" fmla="*/ 79 h 99"/>
                  <a:gd name="T20" fmla="*/ 280 w 1502"/>
                  <a:gd name="T21" fmla="*/ 83 h 99"/>
                  <a:gd name="T22" fmla="*/ 309 w 1502"/>
                  <a:gd name="T23" fmla="*/ 79 h 99"/>
                  <a:gd name="T24" fmla="*/ 336 w 1502"/>
                  <a:gd name="T25" fmla="*/ 76 h 99"/>
                  <a:gd name="T26" fmla="*/ 365 w 1502"/>
                  <a:gd name="T27" fmla="*/ 76 h 99"/>
                  <a:gd name="T28" fmla="*/ 395 w 1502"/>
                  <a:gd name="T29" fmla="*/ 76 h 99"/>
                  <a:gd name="T30" fmla="*/ 421 w 1502"/>
                  <a:gd name="T31" fmla="*/ 73 h 99"/>
                  <a:gd name="T32" fmla="*/ 451 w 1502"/>
                  <a:gd name="T33" fmla="*/ 69 h 99"/>
                  <a:gd name="T34" fmla="*/ 477 w 1502"/>
                  <a:gd name="T35" fmla="*/ 66 h 99"/>
                  <a:gd name="T36" fmla="*/ 507 w 1502"/>
                  <a:gd name="T37" fmla="*/ 66 h 99"/>
                  <a:gd name="T38" fmla="*/ 536 w 1502"/>
                  <a:gd name="T39" fmla="*/ 66 h 99"/>
                  <a:gd name="T40" fmla="*/ 562 w 1502"/>
                  <a:gd name="T41" fmla="*/ 63 h 99"/>
                  <a:gd name="T42" fmla="*/ 592 w 1502"/>
                  <a:gd name="T43" fmla="*/ 60 h 99"/>
                  <a:gd name="T44" fmla="*/ 618 w 1502"/>
                  <a:gd name="T45" fmla="*/ 60 h 99"/>
                  <a:gd name="T46" fmla="*/ 648 w 1502"/>
                  <a:gd name="T47" fmla="*/ 56 h 99"/>
                  <a:gd name="T48" fmla="*/ 674 w 1502"/>
                  <a:gd name="T49" fmla="*/ 53 h 99"/>
                  <a:gd name="T50" fmla="*/ 704 w 1502"/>
                  <a:gd name="T51" fmla="*/ 50 h 99"/>
                  <a:gd name="T52" fmla="*/ 733 w 1502"/>
                  <a:gd name="T53" fmla="*/ 43 h 99"/>
                  <a:gd name="T54" fmla="*/ 760 w 1502"/>
                  <a:gd name="T55" fmla="*/ 37 h 99"/>
                  <a:gd name="T56" fmla="*/ 789 w 1502"/>
                  <a:gd name="T57" fmla="*/ 30 h 99"/>
                  <a:gd name="T58" fmla="*/ 816 w 1502"/>
                  <a:gd name="T59" fmla="*/ 37 h 99"/>
                  <a:gd name="T60" fmla="*/ 845 w 1502"/>
                  <a:gd name="T61" fmla="*/ 46 h 99"/>
                  <a:gd name="T62" fmla="*/ 871 w 1502"/>
                  <a:gd name="T63" fmla="*/ 46 h 99"/>
                  <a:gd name="T64" fmla="*/ 901 w 1502"/>
                  <a:gd name="T65" fmla="*/ 43 h 99"/>
                  <a:gd name="T66" fmla="*/ 931 w 1502"/>
                  <a:gd name="T67" fmla="*/ 46 h 99"/>
                  <a:gd name="T68" fmla="*/ 957 w 1502"/>
                  <a:gd name="T69" fmla="*/ 46 h 99"/>
                  <a:gd name="T70" fmla="*/ 986 w 1502"/>
                  <a:gd name="T71" fmla="*/ 37 h 99"/>
                  <a:gd name="T72" fmla="*/ 1013 w 1502"/>
                  <a:gd name="T73" fmla="*/ 30 h 99"/>
                  <a:gd name="T74" fmla="*/ 1042 w 1502"/>
                  <a:gd name="T75" fmla="*/ 27 h 99"/>
                  <a:gd name="T76" fmla="*/ 1069 w 1502"/>
                  <a:gd name="T77" fmla="*/ 27 h 99"/>
                  <a:gd name="T78" fmla="*/ 1098 w 1502"/>
                  <a:gd name="T79" fmla="*/ 27 h 99"/>
                  <a:gd name="T80" fmla="*/ 1128 w 1502"/>
                  <a:gd name="T81" fmla="*/ 23 h 99"/>
                  <a:gd name="T82" fmla="*/ 1154 w 1502"/>
                  <a:gd name="T83" fmla="*/ 23 h 99"/>
                  <a:gd name="T84" fmla="*/ 1184 w 1502"/>
                  <a:gd name="T85" fmla="*/ 20 h 99"/>
                  <a:gd name="T86" fmla="*/ 1210 w 1502"/>
                  <a:gd name="T87" fmla="*/ 20 h 99"/>
                  <a:gd name="T88" fmla="*/ 1239 w 1502"/>
                  <a:gd name="T89" fmla="*/ 17 h 99"/>
                  <a:gd name="T90" fmla="*/ 1266 w 1502"/>
                  <a:gd name="T91" fmla="*/ 17 h 99"/>
                  <a:gd name="T92" fmla="*/ 1295 w 1502"/>
                  <a:gd name="T93" fmla="*/ 14 h 99"/>
                  <a:gd name="T94" fmla="*/ 1325 w 1502"/>
                  <a:gd name="T95" fmla="*/ 10 h 99"/>
                  <a:gd name="T96" fmla="*/ 1351 w 1502"/>
                  <a:gd name="T97" fmla="*/ 7 h 99"/>
                  <a:gd name="T98" fmla="*/ 1381 w 1502"/>
                  <a:gd name="T99" fmla="*/ 7 h 99"/>
                  <a:gd name="T100" fmla="*/ 1407 w 1502"/>
                  <a:gd name="T101" fmla="*/ 7 h 99"/>
                  <a:gd name="T102" fmla="*/ 1437 w 1502"/>
                  <a:gd name="T103" fmla="*/ 4 h 99"/>
                  <a:gd name="T104" fmla="*/ 1463 w 1502"/>
                  <a:gd name="T105" fmla="*/ 0 h 99"/>
                  <a:gd name="T106" fmla="*/ 1493 w 1502"/>
                  <a:gd name="T107" fmla="*/ 0 h 99"/>
                  <a:gd name="T108" fmla="*/ 1502 w 1502"/>
                  <a:gd name="T109" fmla="*/ 2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99">
                    <a:moveTo>
                      <a:pt x="0" y="99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7" y="96"/>
                    </a:lnTo>
                    <a:lnTo>
                      <a:pt x="17" y="96"/>
                    </a:lnTo>
                    <a:lnTo>
                      <a:pt x="27" y="96"/>
                    </a:lnTo>
                    <a:lnTo>
                      <a:pt x="37" y="96"/>
                    </a:lnTo>
                    <a:lnTo>
                      <a:pt x="47" y="96"/>
                    </a:lnTo>
                    <a:lnTo>
                      <a:pt x="56" y="92"/>
                    </a:lnTo>
                    <a:lnTo>
                      <a:pt x="66" y="92"/>
                    </a:lnTo>
                    <a:lnTo>
                      <a:pt x="73" y="92"/>
                    </a:lnTo>
                    <a:lnTo>
                      <a:pt x="83" y="92"/>
                    </a:lnTo>
                    <a:lnTo>
                      <a:pt x="93" y="92"/>
                    </a:lnTo>
                    <a:lnTo>
                      <a:pt x="102" y="92"/>
                    </a:lnTo>
                    <a:lnTo>
                      <a:pt x="112" y="92"/>
                    </a:lnTo>
                    <a:lnTo>
                      <a:pt x="122" y="92"/>
                    </a:lnTo>
                    <a:lnTo>
                      <a:pt x="132" y="92"/>
                    </a:lnTo>
                    <a:lnTo>
                      <a:pt x="139" y="92"/>
                    </a:lnTo>
                    <a:lnTo>
                      <a:pt x="148" y="89"/>
                    </a:lnTo>
                    <a:lnTo>
                      <a:pt x="158" y="89"/>
                    </a:lnTo>
                    <a:lnTo>
                      <a:pt x="168" y="89"/>
                    </a:lnTo>
                    <a:lnTo>
                      <a:pt x="178" y="89"/>
                    </a:lnTo>
                    <a:lnTo>
                      <a:pt x="188" y="86"/>
                    </a:lnTo>
                    <a:lnTo>
                      <a:pt x="198" y="86"/>
                    </a:lnTo>
                    <a:lnTo>
                      <a:pt x="204" y="86"/>
                    </a:lnTo>
                    <a:lnTo>
                      <a:pt x="214" y="83"/>
                    </a:lnTo>
                    <a:lnTo>
                      <a:pt x="224" y="83"/>
                    </a:lnTo>
                    <a:lnTo>
                      <a:pt x="234" y="83"/>
                    </a:lnTo>
                    <a:lnTo>
                      <a:pt x="244" y="79"/>
                    </a:lnTo>
                    <a:lnTo>
                      <a:pt x="254" y="79"/>
                    </a:lnTo>
                    <a:lnTo>
                      <a:pt x="263" y="83"/>
                    </a:lnTo>
                    <a:lnTo>
                      <a:pt x="270" y="83"/>
                    </a:lnTo>
                    <a:lnTo>
                      <a:pt x="280" y="83"/>
                    </a:lnTo>
                    <a:lnTo>
                      <a:pt x="290" y="83"/>
                    </a:lnTo>
                    <a:lnTo>
                      <a:pt x="300" y="83"/>
                    </a:lnTo>
                    <a:lnTo>
                      <a:pt x="309" y="79"/>
                    </a:lnTo>
                    <a:lnTo>
                      <a:pt x="319" y="79"/>
                    </a:lnTo>
                    <a:lnTo>
                      <a:pt x="329" y="79"/>
                    </a:lnTo>
                    <a:lnTo>
                      <a:pt x="336" y="76"/>
                    </a:lnTo>
                    <a:lnTo>
                      <a:pt x="346" y="76"/>
                    </a:lnTo>
                    <a:lnTo>
                      <a:pt x="355" y="76"/>
                    </a:lnTo>
                    <a:lnTo>
                      <a:pt x="365" y="76"/>
                    </a:lnTo>
                    <a:lnTo>
                      <a:pt x="375" y="76"/>
                    </a:lnTo>
                    <a:lnTo>
                      <a:pt x="385" y="76"/>
                    </a:lnTo>
                    <a:lnTo>
                      <a:pt x="395" y="76"/>
                    </a:lnTo>
                    <a:lnTo>
                      <a:pt x="401" y="76"/>
                    </a:lnTo>
                    <a:lnTo>
                      <a:pt x="411" y="76"/>
                    </a:lnTo>
                    <a:lnTo>
                      <a:pt x="421" y="73"/>
                    </a:lnTo>
                    <a:lnTo>
                      <a:pt x="431" y="73"/>
                    </a:lnTo>
                    <a:lnTo>
                      <a:pt x="441" y="73"/>
                    </a:lnTo>
                    <a:lnTo>
                      <a:pt x="451" y="69"/>
                    </a:lnTo>
                    <a:lnTo>
                      <a:pt x="461" y="69"/>
                    </a:lnTo>
                    <a:lnTo>
                      <a:pt x="467" y="69"/>
                    </a:lnTo>
                    <a:lnTo>
                      <a:pt x="477" y="66"/>
                    </a:lnTo>
                    <a:lnTo>
                      <a:pt x="487" y="69"/>
                    </a:lnTo>
                    <a:lnTo>
                      <a:pt x="497" y="66"/>
                    </a:lnTo>
                    <a:lnTo>
                      <a:pt x="507" y="66"/>
                    </a:lnTo>
                    <a:lnTo>
                      <a:pt x="516" y="66"/>
                    </a:lnTo>
                    <a:lnTo>
                      <a:pt x="526" y="66"/>
                    </a:lnTo>
                    <a:lnTo>
                      <a:pt x="536" y="66"/>
                    </a:lnTo>
                    <a:lnTo>
                      <a:pt x="543" y="63"/>
                    </a:lnTo>
                    <a:lnTo>
                      <a:pt x="553" y="63"/>
                    </a:lnTo>
                    <a:lnTo>
                      <a:pt x="562" y="63"/>
                    </a:lnTo>
                    <a:lnTo>
                      <a:pt x="572" y="63"/>
                    </a:lnTo>
                    <a:lnTo>
                      <a:pt x="582" y="63"/>
                    </a:lnTo>
                    <a:lnTo>
                      <a:pt x="592" y="60"/>
                    </a:lnTo>
                    <a:lnTo>
                      <a:pt x="602" y="60"/>
                    </a:lnTo>
                    <a:lnTo>
                      <a:pt x="608" y="60"/>
                    </a:lnTo>
                    <a:lnTo>
                      <a:pt x="618" y="60"/>
                    </a:lnTo>
                    <a:lnTo>
                      <a:pt x="628" y="56"/>
                    </a:lnTo>
                    <a:lnTo>
                      <a:pt x="638" y="56"/>
                    </a:lnTo>
                    <a:lnTo>
                      <a:pt x="648" y="56"/>
                    </a:lnTo>
                    <a:lnTo>
                      <a:pt x="658" y="56"/>
                    </a:lnTo>
                    <a:lnTo>
                      <a:pt x="668" y="53"/>
                    </a:lnTo>
                    <a:lnTo>
                      <a:pt x="674" y="53"/>
                    </a:lnTo>
                    <a:lnTo>
                      <a:pt x="684" y="50"/>
                    </a:lnTo>
                    <a:lnTo>
                      <a:pt x="694" y="50"/>
                    </a:lnTo>
                    <a:lnTo>
                      <a:pt x="704" y="50"/>
                    </a:lnTo>
                    <a:lnTo>
                      <a:pt x="714" y="46"/>
                    </a:lnTo>
                    <a:lnTo>
                      <a:pt x="724" y="46"/>
                    </a:lnTo>
                    <a:lnTo>
                      <a:pt x="733" y="43"/>
                    </a:lnTo>
                    <a:lnTo>
                      <a:pt x="740" y="43"/>
                    </a:lnTo>
                    <a:lnTo>
                      <a:pt x="750" y="40"/>
                    </a:lnTo>
                    <a:lnTo>
                      <a:pt x="760" y="37"/>
                    </a:lnTo>
                    <a:lnTo>
                      <a:pt x="770" y="33"/>
                    </a:lnTo>
                    <a:lnTo>
                      <a:pt x="779" y="30"/>
                    </a:lnTo>
                    <a:lnTo>
                      <a:pt x="789" y="30"/>
                    </a:lnTo>
                    <a:lnTo>
                      <a:pt x="799" y="30"/>
                    </a:lnTo>
                    <a:lnTo>
                      <a:pt x="806" y="33"/>
                    </a:lnTo>
                    <a:lnTo>
                      <a:pt x="816" y="37"/>
                    </a:lnTo>
                    <a:lnTo>
                      <a:pt x="825" y="40"/>
                    </a:lnTo>
                    <a:lnTo>
                      <a:pt x="835" y="43"/>
                    </a:lnTo>
                    <a:lnTo>
                      <a:pt x="845" y="46"/>
                    </a:lnTo>
                    <a:lnTo>
                      <a:pt x="855" y="50"/>
                    </a:lnTo>
                    <a:lnTo>
                      <a:pt x="865" y="50"/>
                    </a:lnTo>
                    <a:lnTo>
                      <a:pt x="871" y="46"/>
                    </a:lnTo>
                    <a:lnTo>
                      <a:pt x="881" y="46"/>
                    </a:lnTo>
                    <a:lnTo>
                      <a:pt x="891" y="46"/>
                    </a:lnTo>
                    <a:lnTo>
                      <a:pt x="901" y="43"/>
                    </a:lnTo>
                    <a:lnTo>
                      <a:pt x="911" y="43"/>
                    </a:lnTo>
                    <a:lnTo>
                      <a:pt x="921" y="43"/>
                    </a:lnTo>
                    <a:lnTo>
                      <a:pt x="931" y="46"/>
                    </a:lnTo>
                    <a:lnTo>
                      <a:pt x="937" y="46"/>
                    </a:lnTo>
                    <a:lnTo>
                      <a:pt x="947" y="46"/>
                    </a:lnTo>
                    <a:lnTo>
                      <a:pt x="957" y="46"/>
                    </a:lnTo>
                    <a:lnTo>
                      <a:pt x="967" y="43"/>
                    </a:lnTo>
                    <a:lnTo>
                      <a:pt x="977" y="40"/>
                    </a:lnTo>
                    <a:lnTo>
                      <a:pt x="986" y="37"/>
                    </a:lnTo>
                    <a:lnTo>
                      <a:pt x="996" y="33"/>
                    </a:lnTo>
                    <a:lnTo>
                      <a:pt x="1003" y="30"/>
                    </a:lnTo>
                    <a:lnTo>
                      <a:pt x="1013" y="30"/>
                    </a:lnTo>
                    <a:lnTo>
                      <a:pt x="1023" y="27"/>
                    </a:lnTo>
                    <a:lnTo>
                      <a:pt x="1032" y="27"/>
                    </a:lnTo>
                    <a:lnTo>
                      <a:pt x="1042" y="27"/>
                    </a:lnTo>
                    <a:lnTo>
                      <a:pt x="1052" y="27"/>
                    </a:lnTo>
                    <a:lnTo>
                      <a:pt x="1062" y="27"/>
                    </a:lnTo>
                    <a:lnTo>
                      <a:pt x="1069" y="27"/>
                    </a:lnTo>
                    <a:lnTo>
                      <a:pt x="1078" y="27"/>
                    </a:lnTo>
                    <a:lnTo>
                      <a:pt x="1088" y="27"/>
                    </a:lnTo>
                    <a:lnTo>
                      <a:pt x="1098" y="27"/>
                    </a:lnTo>
                    <a:lnTo>
                      <a:pt x="1108" y="23"/>
                    </a:lnTo>
                    <a:lnTo>
                      <a:pt x="1118" y="23"/>
                    </a:lnTo>
                    <a:lnTo>
                      <a:pt x="1128" y="23"/>
                    </a:lnTo>
                    <a:lnTo>
                      <a:pt x="1134" y="23"/>
                    </a:lnTo>
                    <a:lnTo>
                      <a:pt x="1144" y="23"/>
                    </a:lnTo>
                    <a:lnTo>
                      <a:pt x="1154" y="23"/>
                    </a:lnTo>
                    <a:lnTo>
                      <a:pt x="1164" y="20"/>
                    </a:lnTo>
                    <a:lnTo>
                      <a:pt x="1174" y="20"/>
                    </a:lnTo>
                    <a:lnTo>
                      <a:pt x="1184" y="20"/>
                    </a:lnTo>
                    <a:lnTo>
                      <a:pt x="1193" y="20"/>
                    </a:lnTo>
                    <a:lnTo>
                      <a:pt x="1200" y="20"/>
                    </a:lnTo>
                    <a:lnTo>
                      <a:pt x="1210" y="20"/>
                    </a:lnTo>
                    <a:lnTo>
                      <a:pt x="1220" y="17"/>
                    </a:lnTo>
                    <a:lnTo>
                      <a:pt x="1230" y="17"/>
                    </a:lnTo>
                    <a:lnTo>
                      <a:pt x="1239" y="17"/>
                    </a:lnTo>
                    <a:lnTo>
                      <a:pt x="1249" y="17"/>
                    </a:lnTo>
                    <a:lnTo>
                      <a:pt x="1259" y="17"/>
                    </a:lnTo>
                    <a:lnTo>
                      <a:pt x="1266" y="17"/>
                    </a:lnTo>
                    <a:lnTo>
                      <a:pt x="1276" y="14"/>
                    </a:lnTo>
                    <a:lnTo>
                      <a:pt x="1285" y="14"/>
                    </a:lnTo>
                    <a:lnTo>
                      <a:pt x="1295" y="14"/>
                    </a:lnTo>
                    <a:lnTo>
                      <a:pt x="1305" y="14"/>
                    </a:lnTo>
                    <a:lnTo>
                      <a:pt x="1315" y="14"/>
                    </a:lnTo>
                    <a:lnTo>
                      <a:pt x="1325" y="10"/>
                    </a:lnTo>
                    <a:lnTo>
                      <a:pt x="1331" y="10"/>
                    </a:lnTo>
                    <a:lnTo>
                      <a:pt x="1341" y="7"/>
                    </a:lnTo>
                    <a:lnTo>
                      <a:pt x="1351" y="7"/>
                    </a:lnTo>
                    <a:lnTo>
                      <a:pt x="1361" y="7"/>
                    </a:lnTo>
                    <a:lnTo>
                      <a:pt x="1371" y="7"/>
                    </a:lnTo>
                    <a:lnTo>
                      <a:pt x="1381" y="7"/>
                    </a:lnTo>
                    <a:lnTo>
                      <a:pt x="1391" y="7"/>
                    </a:lnTo>
                    <a:lnTo>
                      <a:pt x="1397" y="7"/>
                    </a:lnTo>
                    <a:lnTo>
                      <a:pt x="1407" y="7"/>
                    </a:lnTo>
                    <a:lnTo>
                      <a:pt x="1417" y="7"/>
                    </a:lnTo>
                    <a:lnTo>
                      <a:pt x="1427" y="4"/>
                    </a:lnTo>
                    <a:lnTo>
                      <a:pt x="1437" y="4"/>
                    </a:lnTo>
                    <a:lnTo>
                      <a:pt x="1447" y="4"/>
                    </a:lnTo>
                    <a:lnTo>
                      <a:pt x="1456" y="4"/>
                    </a:lnTo>
                    <a:lnTo>
                      <a:pt x="1463" y="0"/>
                    </a:lnTo>
                    <a:lnTo>
                      <a:pt x="1473" y="0"/>
                    </a:lnTo>
                    <a:lnTo>
                      <a:pt x="1483" y="0"/>
                    </a:lnTo>
                    <a:lnTo>
                      <a:pt x="1493" y="0"/>
                    </a:lnTo>
                    <a:lnTo>
                      <a:pt x="1502" y="0"/>
                    </a:lnTo>
                    <a:lnTo>
                      <a:pt x="1502" y="0"/>
                    </a:lnTo>
                    <a:lnTo>
                      <a:pt x="1502" y="20"/>
                    </a:lnTo>
                    <a:lnTo>
                      <a:pt x="1502" y="20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385"/>
              <p:cNvSpPr>
                <a:spLocks/>
              </p:cNvSpPr>
              <p:nvPr/>
            </p:nvSpPr>
            <p:spPr bwMode="auto">
              <a:xfrm>
                <a:off x="5251299" y="4026677"/>
                <a:ext cx="2190520" cy="176921"/>
              </a:xfrm>
              <a:custGeom>
                <a:avLst/>
                <a:gdLst>
                  <a:gd name="T0" fmla="*/ 17 w 1193"/>
                  <a:gd name="T1" fmla="*/ 76 h 76"/>
                  <a:gd name="T2" fmla="*/ 47 w 1193"/>
                  <a:gd name="T3" fmla="*/ 76 h 76"/>
                  <a:gd name="T4" fmla="*/ 73 w 1193"/>
                  <a:gd name="T5" fmla="*/ 72 h 76"/>
                  <a:gd name="T6" fmla="*/ 102 w 1193"/>
                  <a:gd name="T7" fmla="*/ 72 h 76"/>
                  <a:gd name="T8" fmla="*/ 132 w 1193"/>
                  <a:gd name="T9" fmla="*/ 72 h 76"/>
                  <a:gd name="T10" fmla="*/ 158 w 1193"/>
                  <a:gd name="T11" fmla="*/ 69 h 76"/>
                  <a:gd name="T12" fmla="*/ 188 w 1193"/>
                  <a:gd name="T13" fmla="*/ 66 h 76"/>
                  <a:gd name="T14" fmla="*/ 214 w 1193"/>
                  <a:gd name="T15" fmla="*/ 63 h 76"/>
                  <a:gd name="T16" fmla="*/ 244 w 1193"/>
                  <a:gd name="T17" fmla="*/ 59 h 76"/>
                  <a:gd name="T18" fmla="*/ 270 w 1193"/>
                  <a:gd name="T19" fmla="*/ 63 h 76"/>
                  <a:gd name="T20" fmla="*/ 300 w 1193"/>
                  <a:gd name="T21" fmla="*/ 63 h 76"/>
                  <a:gd name="T22" fmla="*/ 329 w 1193"/>
                  <a:gd name="T23" fmla="*/ 59 h 76"/>
                  <a:gd name="T24" fmla="*/ 355 w 1193"/>
                  <a:gd name="T25" fmla="*/ 56 h 76"/>
                  <a:gd name="T26" fmla="*/ 385 w 1193"/>
                  <a:gd name="T27" fmla="*/ 56 h 76"/>
                  <a:gd name="T28" fmla="*/ 411 w 1193"/>
                  <a:gd name="T29" fmla="*/ 56 h 76"/>
                  <a:gd name="T30" fmla="*/ 441 w 1193"/>
                  <a:gd name="T31" fmla="*/ 53 h 76"/>
                  <a:gd name="T32" fmla="*/ 467 w 1193"/>
                  <a:gd name="T33" fmla="*/ 49 h 76"/>
                  <a:gd name="T34" fmla="*/ 497 w 1193"/>
                  <a:gd name="T35" fmla="*/ 46 h 76"/>
                  <a:gd name="T36" fmla="*/ 526 w 1193"/>
                  <a:gd name="T37" fmla="*/ 46 h 76"/>
                  <a:gd name="T38" fmla="*/ 553 w 1193"/>
                  <a:gd name="T39" fmla="*/ 43 h 76"/>
                  <a:gd name="T40" fmla="*/ 582 w 1193"/>
                  <a:gd name="T41" fmla="*/ 43 h 76"/>
                  <a:gd name="T42" fmla="*/ 608 w 1193"/>
                  <a:gd name="T43" fmla="*/ 40 h 76"/>
                  <a:gd name="T44" fmla="*/ 638 w 1193"/>
                  <a:gd name="T45" fmla="*/ 36 h 76"/>
                  <a:gd name="T46" fmla="*/ 668 w 1193"/>
                  <a:gd name="T47" fmla="*/ 33 h 76"/>
                  <a:gd name="T48" fmla="*/ 694 w 1193"/>
                  <a:gd name="T49" fmla="*/ 30 h 76"/>
                  <a:gd name="T50" fmla="*/ 724 w 1193"/>
                  <a:gd name="T51" fmla="*/ 26 h 76"/>
                  <a:gd name="T52" fmla="*/ 750 w 1193"/>
                  <a:gd name="T53" fmla="*/ 20 h 76"/>
                  <a:gd name="T54" fmla="*/ 779 w 1193"/>
                  <a:gd name="T55" fmla="*/ 10 h 76"/>
                  <a:gd name="T56" fmla="*/ 806 w 1193"/>
                  <a:gd name="T57" fmla="*/ 13 h 76"/>
                  <a:gd name="T58" fmla="*/ 835 w 1193"/>
                  <a:gd name="T59" fmla="*/ 23 h 76"/>
                  <a:gd name="T60" fmla="*/ 865 w 1193"/>
                  <a:gd name="T61" fmla="*/ 30 h 76"/>
                  <a:gd name="T62" fmla="*/ 891 w 1193"/>
                  <a:gd name="T63" fmla="*/ 26 h 76"/>
                  <a:gd name="T64" fmla="*/ 921 w 1193"/>
                  <a:gd name="T65" fmla="*/ 23 h 76"/>
                  <a:gd name="T66" fmla="*/ 947 w 1193"/>
                  <a:gd name="T67" fmla="*/ 26 h 76"/>
                  <a:gd name="T68" fmla="*/ 977 w 1193"/>
                  <a:gd name="T69" fmla="*/ 20 h 76"/>
                  <a:gd name="T70" fmla="*/ 1003 w 1193"/>
                  <a:gd name="T71" fmla="*/ 10 h 76"/>
                  <a:gd name="T72" fmla="*/ 1032 w 1193"/>
                  <a:gd name="T73" fmla="*/ 7 h 76"/>
                  <a:gd name="T74" fmla="*/ 1062 w 1193"/>
                  <a:gd name="T75" fmla="*/ 7 h 76"/>
                  <a:gd name="T76" fmla="*/ 1088 w 1193"/>
                  <a:gd name="T77" fmla="*/ 7 h 76"/>
                  <a:gd name="T78" fmla="*/ 1118 w 1193"/>
                  <a:gd name="T79" fmla="*/ 3 h 76"/>
                  <a:gd name="T80" fmla="*/ 1144 w 1193"/>
                  <a:gd name="T81" fmla="*/ 3 h 76"/>
                  <a:gd name="T82" fmla="*/ 1174 w 1193"/>
                  <a:gd name="T8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76">
                    <a:moveTo>
                      <a:pt x="0" y="76"/>
                    </a:moveTo>
                    <a:lnTo>
                      <a:pt x="7" y="76"/>
                    </a:lnTo>
                    <a:lnTo>
                      <a:pt x="17" y="76"/>
                    </a:lnTo>
                    <a:lnTo>
                      <a:pt x="27" y="76"/>
                    </a:lnTo>
                    <a:lnTo>
                      <a:pt x="37" y="76"/>
                    </a:lnTo>
                    <a:lnTo>
                      <a:pt x="47" y="76"/>
                    </a:lnTo>
                    <a:lnTo>
                      <a:pt x="56" y="72"/>
                    </a:lnTo>
                    <a:lnTo>
                      <a:pt x="66" y="72"/>
                    </a:lnTo>
                    <a:lnTo>
                      <a:pt x="73" y="72"/>
                    </a:lnTo>
                    <a:lnTo>
                      <a:pt x="83" y="72"/>
                    </a:lnTo>
                    <a:lnTo>
                      <a:pt x="93" y="72"/>
                    </a:lnTo>
                    <a:lnTo>
                      <a:pt x="102" y="72"/>
                    </a:lnTo>
                    <a:lnTo>
                      <a:pt x="112" y="72"/>
                    </a:lnTo>
                    <a:lnTo>
                      <a:pt x="122" y="72"/>
                    </a:lnTo>
                    <a:lnTo>
                      <a:pt x="132" y="72"/>
                    </a:lnTo>
                    <a:lnTo>
                      <a:pt x="139" y="72"/>
                    </a:lnTo>
                    <a:lnTo>
                      <a:pt x="148" y="69"/>
                    </a:lnTo>
                    <a:lnTo>
                      <a:pt x="158" y="69"/>
                    </a:lnTo>
                    <a:lnTo>
                      <a:pt x="168" y="69"/>
                    </a:lnTo>
                    <a:lnTo>
                      <a:pt x="178" y="69"/>
                    </a:lnTo>
                    <a:lnTo>
                      <a:pt x="188" y="66"/>
                    </a:lnTo>
                    <a:lnTo>
                      <a:pt x="198" y="66"/>
                    </a:lnTo>
                    <a:lnTo>
                      <a:pt x="204" y="66"/>
                    </a:lnTo>
                    <a:lnTo>
                      <a:pt x="214" y="63"/>
                    </a:lnTo>
                    <a:lnTo>
                      <a:pt x="224" y="63"/>
                    </a:lnTo>
                    <a:lnTo>
                      <a:pt x="234" y="63"/>
                    </a:lnTo>
                    <a:lnTo>
                      <a:pt x="244" y="59"/>
                    </a:lnTo>
                    <a:lnTo>
                      <a:pt x="254" y="59"/>
                    </a:lnTo>
                    <a:lnTo>
                      <a:pt x="263" y="63"/>
                    </a:lnTo>
                    <a:lnTo>
                      <a:pt x="270" y="63"/>
                    </a:lnTo>
                    <a:lnTo>
                      <a:pt x="280" y="63"/>
                    </a:lnTo>
                    <a:lnTo>
                      <a:pt x="290" y="63"/>
                    </a:lnTo>
                    <a:lnTo>
                      <a:pt x="300" y="63"/>
                    </a:lnTo>
                    <a:lnTo>
                      <a:pt x="309" y="59"/>
                    </a:lnTo>
                    <a:lnTo>
                      <a:pt x="319" y="59"/>
                    </a:lnTo>
                    <a:lnTo>
                      <a:pt x="329" y="59"/>
                    </a:lnTo>
                    <a:lnTo>
                      <a:pt x="336" y="56"/>
                    </a:lnTo>
                    <a:lnTo>
                      <a:pt x="346" y="56"/>
                    </a:lnTo>
                    <a:lnTo>
                      <a:pt x="355" y="56"/>
                    </a:lnTo>
                    <a:lnTo>
                      <a:pt x="365" y="56"/>
                    </a:lnTo>
                    <a:lnTo>
                      <a:pt x="375" y="56"/>
                    </a:lnTo>
                    <a:lnTo>
                      <a:pt x="385" y="56"/>
                    </a:lnTo>
                    <a:lnTo>
                      <a:pt x="395" y="56"/>
                    </a:lnTo>
                    <a:lnTo>
                      <a:pt x="401" y="56"/>
                    </a:lnTo>
                    <a:lnTo>
                      <a:pt x="411" y="56"/>
                    </a:lnTo>
                    <a:lnTo>
                      <a:pt x="421" y="53"/>
                    </a:lnTo>
                    <a:lnTo>
                      <a:pt x="431" y="53"/>
                    </a:lnTo>
                    <a:lnTo>
                      <a:pt x="441" y="53"/>
                    </a:lnTo>
                    <a:lnTo>
                      <a:pt x="451" y="49"/>
                    </a:lnTo>
                    <a:lnTo>
                      <a:pt x="461" y="49"/>
                    </a:lnTo>
                    <a:lnTo>
                      <a:pt x="467" y="49"/>
                    </a:lnTo>
                    <a:lnTo>
                      <a:pt x="477" y="46"/>
                    </a:lnTo>
                    <a:lnTo>
                      <a:pt x="487" y="49"/>
                    </a:lnTo>
                    <a:lnTo>
                      <a:pt x="497" y="46"/>
                    </a:lnTo>
                    <a:lnTo>
                      <a:pt x="507" y="46"/>
                    </a:lnTo>
                    <a:lnTo>
                      <a:pt x="516" y="46"/>
                    </a:lnTo>
                    <a:lnTo>
                      <a:pt x="526" y="46"/>
                    </a:lnTo>
                    <a:lnTo>
                      <a:pt x="536" y="46"/>
                    </a:lnTo>
                    <a:lnTo>
                      <a:pt x="543" y="43"/>
                    </a:lnTo>
                    <a:lnTo>
                      <a:pt x="553" y="43"/>
                    </a:lnTo>
                    <a:lnTo>
                      <a:pt x="562" y="43"/>
                    </a:lnTo>
                    <a:lnTo>
                      <a:pt x="572" y="43"/>
                    </a:lnTo>
                    <a:lnTo>
                      <a:pt x="582" y="43"/>
                    </a:lnTo>
                    <a:lnTo>
                      <a:pt x="592" y="40"/>
                    </a:lnTo>
                    <a:lnTo>
                      <a:pt x="602" y="40"/>
                    </a:lnTo>
                    <a:lnTo>
                      <a:pt x="608" y="40"/>
                    </a:lnTo>
                    <a:lnTo>
                      <a:pt x="618" y="40"/>
                    </a:lnTo>
                    <a:lnTo>
                      <a:pt x="628" y="36"/>
                    </a:lnTo>
                    <a:lnTo>
                      <a:pt x="638" y="36"/>
                    </a:lnTo>
                    <a:lnTo>
                      <a:pt x="648" y="36"/>
                    </a:lnTo>
                    <a:lnTo>
                      <a:pt x="658" y="36"/>
                    </a:lnTo>
                    <a:lnTo>
                      <a:pt x="668" y="33"/>
                    </a:lnTo>
                    <a:lnTo>
                      <a:pt x="674" y="33"/>
                    </a:lnTo>
                    <a:lnTo>
                      <a:pt x="684" y="30"/>
                    </a:lnTo>
                    <a:lnTo>
                      <a:pt x="694" y="30"/>
                    </a:lnTo>
                    <a:lnTo>
                      <a:pt x="704" y="30"/>
                    </a:lnTo>
                    <a:lnTo>
                      <a:pt x="714" y="26"/>
                    </a:lnTo>
                    <a:lnTo>
                      <a:pt x="724" y="26"/>
                    </a:lnTo>
                    <a:lnTo>
                      <a:pt x="733" y="23"/>
                    </a:lnTo>
                    <a:lnTo>
                      <a:pt x="740" y="23"/>
                    </a:lnTo>
                    <a:lnTo>
                      <a:pt x="750" y="20"/>
                    </a:lnTo>
                    <a:lnTo>
                      <a:pt x="760" y="17"/>
                    </a:lnTo>
                    <a:lnTo>
                      <a:pt x="770" y="13"/>
                    </a:lnTo>
                    <a:lnTo>
                      <a:pt x="779" y="10"/>
                    </a:lnTo>
                    <a:lnTo>
                      <a:pt x="789" y="10"/>
                    </a:lnTo>
                    <a:lnTo>
                      <a:pt x="799" y="10"/>
                    </a:lnTo>
                    <a:lnTo>
                      <a:pt x="806" y="13"/>
                    </a:lnTo>
                    <a:lnTo>
                      <a:pt x="816" y="17"/>
                    </a:lnTo>
                    <a:lnTo>
                      <a:pt x="825" y="20"/>
                    </a:lnTo>
                    <a:lnTo>
                      <a:pt x="835" y="23"/>
                    </a:lnTo>
                    <a:lnTo>
                      <a:pt x="845" y="26"/>
                    </a:lnTo>
                    <a:lnTo>
                      <a:pt x="855" y="30"/>
                    </a:lnTo>
                    <a:lnTo>
                      <a:pt x="865" y="30"/>
                    </a:lnTo>
                    <a:lnTo>
                      <a:pt x="871" y="26"/>
                    </a:lnTo>
                    <a:lnTo>
                      <a:pt x="881" y="26"/>
                    </a:lnTo>
                    <a:lnTo>
                      <a:pt x="891" y="26"/>
                    </a:lnTo>
                    <a:lnTo>
                      <a:pt x="901" y="23"/>
                    </a:lnTo>
                    <a:lnTo>
                      <a:pt x="911" y="23"/>
                    </a:lnTo>
                    <a:lnTo>
                      <a:pt x="921" y="23"/>
                    </a:lnTo>
                    <a:lnTo>
                      <a:pt x="931" y="26"/>
                    </a:lnTo>
                    <a:lnTo>
                      <a:pt x="937" y="26"/>
                    </a:lnTo>
                    <a:lnTo>
                      <a:pt x="947" y="26"/>
                    </a:lnTo>
                    <a:lnTo>
                      <a:pt x="957" y="26"/>
                    </a:lnTo>
                    <a:lnTo>
                      <a:pt x="967" y="23"/>
                    </a:lnTo>
                    <a:lnTo>
                      <a:pt x="977" y="20"/>
                    </a:lnTo>
                    <a:lnTo>
                      <a:pt x="986" y="17"/>
                    </a:lnTo>
                    <a:lnTo>
                      <a:pt x="996" y="13"/>
                    </a:lnTo>
                    <a:lnTo>
                      <a:pt x="1003" y="10"/>
                    </a:lnTo>
                    <a:lnTo>
                      <a:pt x="1013" y="10"/>
                    </a:lnTo>
                    <a:lnTo>
                      <a:pt x="1023" y="7"/>
                    </a:lnTo>
                    <a:lnTo>
                      <a:pt x="1032" y="7"/>
                    </a:lnTo>
                    <a:lnTo>
                      <a:pt x="1042" y="7"/>
                    </a:lnTo>
                    <a:lnTo>
                      <a:pt x="1052" y="7"/>
                    </a:lnTo>
                    <a:lnTo>
                      <a:pt x="1062" y="7"/>
                    </a:lnTo>
                    <a:lnTo>
                      <a:pt x="1069" y="7"/>
                    </a:lnTo>
                    <a:lnTo>
                      <a:pt x="1078" y="7"/>
                    </a:lnTo>
                    <a:lnTo>
                      <a:pt x="1088" y="7"/>
                    </a:lnTo>
                    <a:lnTo>
                      <a:pt x="1098" y="7"/>
                    </a:lnTo>
                    <a:lnTo>
                      <a:pt x="1108" y="3"/>
                    </a:lnTo>
                    <a:lnTo>
                      <a:pt x="1118" y="3"/>
                    </a:lnTo>
                    <a:lnTo>
                      <a:pt x="1128" y="3"/>
                    </a:lnTo>
                    <a:lnTo>
                      <a:pt x="1134" y="3"/>
                    </a:lnTo>
                    <a:lnTo>
                      <a:pt x="1144" y="3"/>
                    </a:lnTo>
                    <a:lnTo>
                      <a:pt x="1154" y="3"/>
                    </a:lnTo>
                    <a:lnTo>
                      <a:pt x="1164" y="0"/>
                    </a:lnTo>
                    <a:lnTo>
                      <a:pt x="1174" y="0"/>
                    </a:lnTo>
                    <a:lnTo>
                      <a:pt x="1184" y="0"/>
                    </a:lnTo>
                    <a:lnTo>
                      <a:pt x="1193" y="0"/>
                    </a:lnTo>
                  </a:path>
                </a:pathLst>
              </a:custGeom>
              <a:noFill/>
              <a:ln w="0">
                <a:solidFill>
                  <a:srgbClr val="00BEB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386"/>
              <p:cNvSpPr>
                <a:spLocks/>
              </p:cNvSpPr>
              <p:nvPr/>
            </p:nvSpPr>
            <p:spPr bwMode="auto">
              <a:xfrm>
                <a:off x="7441819" y="3980119"/>
                <a:ext cx="567368" cy="46558"/>
              </a:xfrm>
              <a:custGeom>
                <a:avLst/>
                <a:gdLst>
                  <a:gd name="T0" fmla="*/ 0 w 309"/>
                  <a:gd name="T1" fmla="*/ 20 h 20"/>
                  <a:gd name="T2" fmla="*/ 7 w 309"/>
                  <a:gd name="T3" fmla="*/ 20 h 20"/>
                  <a:gd name="T4" fmla="*/ 17 w 309"/>
                  <a:gd name="T5" fmla="*/ 20 h 20"/>
                  <a:gd name="T6" fmla="*/ 27 w 309"/>
                  <a:gd name="T7" fmla="*/ 17 h 20"/>
                  <a:gd name="T8" fmla="*/ 37 w 309"/>
                  <a:gd name="T9" fmla="*/ 17 h 20"/>
                  <a:gd name="T10" fmla="*/ 46 w 309"/>
                  <a:gd name="T11" fmla="*/ 17 h 20"/>
                  <a:gd name="T12" fmla="*/ 56 w 309"/>
                  <a:gd name="T13" fmla="*/ 17 h 20"/>
                  <a:gd name="T14" fmla="*/ 66 w 309"/>
                  <a:gd name="T15" fmla="*/ 17 h 20"/>
                  <a:gd name="T16" fmla="*/ 73 w 309"/>
                  <a:gd name="T17" fmla="*/ 17 h 20"/>
                  <a:gd name="T18" fmla="*/ 83 w 309"/>
                  <a:gd name="T19" fmla="*/ 14 h 20"/>
                  <a:gd name="T20" fmla="*/ 92 w 309"/>
                  <a:gd name="T21" fmla="*/ 14 h 20"/>
                  <a:gd name="T22" fmla="*/ 102 w 309"/>
                  <a:gd name="T23" fmla="*/ 14 h 20"/>
                  <a:gd name="T24" fmla="*/ 112 w 309"/>
                  <a:gd name="T25" fmla="*/ 14 h 20"/>
                  <a:gd name="T26" fmla="*/ 122 w 309"/>
                  <a:gd name="T27" fmla="*/ 14 h 20"/>
                  <a:gd name="T28" fmla="*/ 132 w 309"/>
                  <a:gd name="T29" fmla="*/ 10 h 20"/>
                  <a:gd name="T30" fmla="*/ 138 w 309"/>
                  <a:gd name="T31" fmla="*/ 10 h 20"/>
                  <a:gd name="T32" fmla="*/ 148 w 309"/>
                  <a:gd name="T33" fmla="*/ 7 h 20"/>
                  <a:gd name="T34" fmla="*/ 158 w 309"/>
                  <a:gd name="T35" fmla="*/ 7 h 20"/>
                  <a:gd name="T36" fmla="*/ 168 w 309"/>
                  <a:gd name="T37" fmla="*/ 7 h 20"/>
                  <a:gd name="T38" fmla="*/ 178 w 309"/>
                  <a:gd name="T39" fmla="*/ 7 h 20"/>
                  <a:gd name="T40" fmla="*/ 188 w 309"/>
                  <a:gd name="T41" fmla="*/ 7 h 20"/>
                  <a:gd name="T42" fmla="*/ 198 w 309"/>
                  <a:gd name="T43" fmla="*/ 7 h 20"/>
                  <a:gd name="T44" fmla="*/ 204 w 309"/>
                  <a:gd name="T45" fmla="*/ 7 h 20"/>
                  <a:gd name="T46" fmla="*/ 214 w 309"/>
                  <a:gd name="T47" fmla="*/ 7 h 20"/>
                  <a:gd name="T48" fmla="*/ 224 w 309"/>
                  <a:gd name="T49" fmla="*/ 7 h 20"/>
                  <a:gd name="T50" fmla="*/ 234 w 309"/>
                  <a:gd name="T51" fmla="*/ 4 h 20"/>
                  <a:gd name="T52" fmla="*/ 244 w 309"/>
                  <a:gd name="T53" fmla="*/ 4 h 20"/>
                  <a:gd name="T54" fmla="*/ 254 w 309"/>
                  <a:gd name="T55" fmla="*/ 4 h 20"/>
                  <a:gd name="T56" fmla="*/ 263 w 309"/>
                  <a:gd name="T57" fmla="*/ 4 h 20"/>
                  <a:gd name="T58" fmla="*/ 270 w 309"/>
                  <a:gd name="T59" fmla="*/ 0 h 20"/>
                  <a:gd name="T60" fmla="*/ 280 w 309"/>
                  <a:gd name="T61" fmla="*/ 0 h 20"/>
                  <a:gd name="T62" fmla="*/ 290 w 309"/>
                  <a:gd name="T63" fmla="*/ 0 h 20"/>
                  <a:gd name="T64" fmla="*/ 300 w 309"/>
                  <a:gd name="T65" fmla="*/ 0 h 20"/>
                  <a:gd name="T66" fmla="*/ 309 w 309"/>
                  <a:gd name="T6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20">
                    <a:moveTo>
                      <a:pt x="0" y="20"/>
                    </a:moveTo>
                    <a:lnTo>
                      <a:pt x="7" y="20"/>
                    </a:lnTo>
                    <a:lnTo>
                      <a:pt x="17" y="20"/>
                    </a:lnTo>
                    <a:lnTo>
                      <a:pt x="27" y="17"/>
                    </a:lnTo>
                    <a:lnTo>
                      <a:pt x="37" y="17"/>
                    </a:lnTo>
                    <a:lnTo>
                      <a:pt x="46" y="17"/>
                    </a:lnTo>
                    <a:lnTo>
                      <a:pt x="56" y="17"/>
                    </a:lnTo>
                    <a:lnTo>
                      <a:pt x="66" y="17"/>
                    </a:lnTo>
                    <a:lnTo>
                      <a:pt x="73" y="17"/>
                    </a:lnTo>
                    <a:lnTo>
                      <a:pt x="83" y="14"/>
                    </a:lnTo>
                    <a:lnTo>
                      <a:pt x="92" y="14"/>
                    </a:lnTo>
                    <a:lnTo>
                      <a:pt x="102" y="14"/>
                    </a:lnTo>
                    <a:lnTo>
                      <a:pt x="112" y="14"/>
                    </a:lnTo>
                    <a:lnTo>
                      <a:pt x="122" y="14"/>
                    </a:lnTo>
                    <a:lnTo>
                      <a:pt x="132" y="10"/>
                    </a:lnTo>
                    <a:lnTo>
                      <a:pt x="138" y="10"/>
                    </a:lnTo>
                    <a:lnTo>
                      <a:pt x="148" y="7"/>
                    </a:lnTo>
                    <a:lnTo>
                      <a:pt x="158" y="7"/>
                    </a:lnTo>
                    <a:lnTo>
                      <a:pt x="168" y="7"/>
                    </a:lnTo>
                    <a:lnTo>
                      <a:pt x="178" y="7"/>
                    </a:lnTo>
                    <a:lnTo>
                      <a:pt x="188" y="7"/>
                    </a:lnTo>
                    <a:lnTo>
                      <a:pt x="198" y="7"/>
                    </a:lnTo>
                    <a:lnTo>
                      <a:pt x="204" y="7"/>
                    </a:lnTo>
                    <a:lnTo>
                      <a:pt x="214" y="7"/>
                    </a:lnTo>
                    <a:lnTo>
                      <a:pt x="224" y="7"/>
                    </a:lnTo>
                    <a:lnTo>
                      <a:pt x="234" y="4"/>
                    </a:lnTo>
                    <a:lnTo>
                      <a:pt x="244" y="4"/>
                    </a:lnTo>
                    <a:lnTo>
                      <a:pt x="254" y="4"/>
                    </a:lnTo>
                    <a:lnTo>
                      <a:pt x="263" y="4"/>
                    </a:lnTo>
                    <a:lnTo>
                      <a:pt x="270" y="0"/>
                    </a:lnTo>
                    <a:lnTo>
                      <a:pt x="280" y="0"/>
                    </a:lnTo>
                    <a:lnTo>
                      <a:pt x="290" y="0"/>
                    </a:lnTo>
                    <a:lnTo>
                      <a:pt x="300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00BEB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387"/>
              <p:cNvSpPr>
                <a:spLocks/>
              </p:cNvSpPr>
              <p:nvPr/>
            </p:nvSpPr>
            <p:spPr bwMode="auto">
              <a:xfrm>
                <a:off x="5258644" y="3989430"/>
                <a:ext cx="2757889" cy="237446"/>
              </a:xfrm>
              <a:custGeom>
                <a:avLst/>
                <a:gdLst>
                  <a:gd name="T0" fmla="*/ 0 w 1502"/>
                  <a:gd name="T1" fmla="*/ 98 h 102"/>
                  <a:gd name="T2" fmla="*/ 26 w 1502"/>
                  <a:gd name="T3" fmla="*/ 98 h 102"/>
                  <a:gd name="T4" fmla="*/ 56 w 1502"/>
                  <a:gd name="T5" fmla="*/ 95 h 102"/>
                  <a:gd name="T6" fmla="*/ 82 w 1502"/>
                  <a:gd name="T7" fmla="*/ 95 h 102"/>
                  <a:gd name="T8" fmla="*/ 112 w 1502"/>
                  <a:gd name="T9" fmla="*/ 95 h 102"/>
                  <a:gd name="T10" fmla="*/ 138 w 1502"/>
                  <a:gd name="T11" fmla="*/ 92 h 102"/>
                  <a:gd name="T12" fmla="*/ 167 w 1502"/>
                  <a:gd name="T13" fmla="*/ 88 h 102"/>
                  <a:gd name="T14" fmla="*/ 197 w 1502"/>
                  <a:gd name="T15" fmla="*/ 88 h 102"/>
                  <a:gd name="T16" fmla="*/ 223 w 1502"/>
                  <a:gd name="T17" fmla="*/ 82 h 102"/>
                  <a:gd name="T18" fmla="*/ 253 w 1502"/>
                  <a:gd name="T19" fmla="*/ 82 h 102"/>
                  <a:gd name="T20" fmla="*/ 279 w 1502"/>
                  <a:gd name="T21" fmla="*/ 85 h 102"/>
                  <a:gd name="T22" fmla="*/ 309 w 1502"/>
                  <a:gd name="T23" fmla="*/ 82 h 102"/>
                  <a:gd name="T24" fmla="*/ 335 w 1502"/>
                  <a:gd name="T25" fmla="*/ 79 h 102"/>
                  <a:gd name="T26" fmla="*/ 365 w 1502"/>
                  <a:gd name="T27" fmla="*/ 79 h 102"/>
                  <a:gd name="T28" fmla="*/ 394 w 1502"/>
                  <a:gd name="T29" fmla="*/ 79 h 102"/>
                  <a:gd name="T30" fmla="*/ 420 w 1502"/>
                  <a:gd name="T31" fmla="*/ 75 h 102"/>
                  <a:gd name="T32" fmla="*/ 450 w 1502"/>
                  <a:gd name="T33" fmla="*/ 72 h 102"/>
                  <a:gd name="T34" fmla="*/ 476 w 1502"/>
                  <a:gd name="T35" fmla="*/ 69 h 102"/>
                  <a:gd name="T36" fmla="*/ 506 w 1502"/>
                  <a:gd name="T37" fmla="*/ 69 h 102"/>
                  <a:gd name="T38" fmla="*/ 535 w 1502"/>
                  <a:gd name="T39" fmla="*/ 65 h 102"/>
                  <a:gd name="T40" fmla="*/ 562 w 1502"/>
                  <a:gd name="T41" fmla="*/ 62 h 102"/>
                  <a:gd name="T42" fmla="*/ 591 w 1502"/>
                  <a:gd name="T43" fmla="*/ 62 h 102"/>
                  <a:gd name="T44" fmla="*/ 618 w 1502"/>
                  <a:gd name="T45" fmla="*/ 59 h 102"/>
                  <a:gd name="T46" fmla="*/ 647 w 1502"/>
                  <a:gd name="T47" fmla="*/ 59 h 102"/>
                  <a:gd name="T48" fmla="*/ 673 w 1502"/>
                  <a:gd name="T49" fmla="*/ 52 h 102"/>
                  <a:gd name="T50" fmla="*/ 703 w 1502"/>
                  <a:gd name="T51" fmla="*/ 49 h 102"/>
                  <a:gd name="T52" fmla="*/ 733 w 1502"/>
                  <a:gd name="T53" fmla="*/ 46 h 102"/>
                  <a:gd name="T54" fmla="*/ 759 w 1502"/>
                  <a:gd name="T55" fmla="*/ 36 h 102"/>
                  <a:gd name="T56" fmla="*/ 789 w 1502"/>
                  <a:gd name="T57" fmla="*/ 29 h 102"/>
                  <a:gd name="T58" fmla="*/ 815 w 1502"/>
                  <a:gd name="T59" fmla="*/ 33 h 102"/>
                  <a:gd name="T60" fmla="*/ 844 w 1502"/>
                  <a:gd name="T61" fmla="*/ 46 h 102"/>
                  <a:gd name="T62" fmla="*/ 871 w 1502"/>
                  <a:gd name="T63" fmla="*/ 49 h 102"/>
                  <a:gd name="T64" fmla="*/ 900 w 1502"/>
                  <a:gd name="T65" fmla="*/ 46 h 102"/>
                  <a:gd name="T66" fmla="*/ 930 w 1502"/>
                  <a:gd name="T67" fmla="*/ 49 h 102"/>
                  <a:gd name="T68" fmla="*/ 956 w 1502"/>
                  <a:gd name="T69" fmla="*/ 49 h 102"/>
                  <a:gd name="T70" fmla="*/ 986 w 1502"/>
                  <a:gd name="T71" fmla="*/ 39 h 102"/>
                  <a:gd name="T72" fmla="*/ 1012 w 1502"/>
                  <a:gd name="T73" fmla="*/ 33 h 102"/>
                  <a:gd name="T74" fmla="*/ 1042 w 1502"/>
                  <a:gd name="T75" fmla="*/ 26 h 102"/>
                  <a:gd name="T76" fmla="*/ 1068 w 1502"/>
                  <a:gd name="T77" fmla="*/ 29 h 102"/>
                  <a:gd name="T78" fmla="*/ 1097 w 1502"/>
                  <a:gd name="T79" fmla="*/ 29 h 102"/>
                  <a:gd name="T80" fmla="*/ 1127 w 1502"/>
                  <a:gd name="T81" fmla="*/ 23 h 102"/>
                  <a:gd name="T82" fmla="*/ 1153 w 1502"/>
                  <a:gd name="T83" fmla="*/ 23 h 102"/>
                  <a:gd name="T84" fmla="*/ 1183 w 1502"/>
                  <a:gd name="T85" fmla="*/ 23 h 102"/>
                  <a:gd name="T86" fmla="*/ 1209 w 1502"/>
                  <a:gd name="T87" fmla="*/ 23 h 102"/>
                  <a:gd name="T88" fmla="*/ 1239 w 1502"/>
                  <a:gd name="T89" fmla="*/ 19 h 102"/>
                  <a:gd name="T90" fmla="*/ 1265 w 1502"/>
                  <a:gd name="T91" fmla="*/ 16 h 102"/>
                  <a:gd name="T92" fmla="*/ 1295 w 1502"/>
                  <a:gd name="T93" fmla="*/ 16 h 102"/>
                  <a:gd name="T94" fmla="*/ 1324 w 1502"/>
                  <a:gd name="T95" fmla="*/ 13 h 102"/>
                  <a:gd name="T96" fmla="*/ 1350 w 1502"/>
                  <a:gd name="T97" fmla="*/ 10 h 102"/>
                  <a:gd name="T98" fmla="*/ 1380 w 1502"/>
                  <a:gd name="T99" fmla="*/ 6 h 102"/>
                  <a:gd name="T100" fmla="*/ 1406 w 1502"/>
                  <a:gd name="T101" fmla="*/ 6 h 102"/>
                  <a:gd name="T102" fmla="*/ 1436 w 1502"/>
                  <a:gd name="T103" fmla="*/ 6 h 102"/>
                  <a:gd name="T104" fmla="*/ 1466 w 1502"/>
                  <a:gd name="T105" fmla="*/ 3 h 102"/>
                  <a:gd name="T106" fmla="*/ 1492 w 1502"/>
                  <a:gd name="T107" fmla="*/ 0 h 102"/>
                  <a:gd name="T108" fmla="*/ 1502 w 1502"/>
                  <a:gd name="T109" fmla="*/ 23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102">
                    <a:moveTo>
                      <a:pt x="0" y="102"/>
                    </a:moveTo>
                    <a:lnTo>
                      <a:pt x="0" y="98"/>
                    </a:lnTo>
                    <a:lnTo>
                      <a:pt x="0" y="98"/>
                    </a:lnTo>
                    <a:lnTo>
                      <a:pt x="6" y="98"/>
                    </a:lnTo>
                    <a:lnTo>
                      <a:pt x="16" y="98"/>
                    </a:lnTo>
                    <a:lnTo>
                      <a:pt x="26" y="98"/>
                    </a:lnTo>
                    <a:lnTo>
                      <a:pt x="36" y="98"/>
                    </a:lnTo>
                    <a:lnTo>
                      <a:pt x="46" y="98"/>
                    </a:lnTo>
                    <a:lnTo>
                      <a:pt x="56" y="95"/>
                    </a:lnTo>
                    <a:lnTo>
                      <a:pt x="66" y="95"/>
                    </a:lnTo>
                    <a:lnTo>
                      <a:pt x="72" y="95"/>
                    </a:lnTo>
                    <a:lnTo>
                      <a:pt x="82" y="95"/>
                    </a:lnTo>
                    <a:lnTo>
                      <a:pt x="92" y="95"/>
                    </a:lnTo>
                    <a:lnTo>
                      <a:pt x="102" y="95"/>
                    </a:lnTo>
                    <a:lnTo>
                      <a:pt x="112" y="95"/>
                    </a:lnTo>
                    <a:lnTo>
                      <a:pt x="121" y="95"/>
                    </a:lnTo>
                    <a:lnTo>
                      <a:pt x="131" y="95"/>
                    </a:lnTo>
                    <a:lnTo>
                      <a:pt x="138" y="92"/>
                    </a:lnTo>
                    <a:lnTo>
                      <a:pt x="148" y="92"/>
                    </a:lnTo>
                    <a:lnTo>
                      <a:pt x="158" y="92"/>
                    </a:lnTo>
                    <a:lnTo>
                      <a:pt x="167" y="88"/>
                    </a:lnTo>
                    <a:lnTo>
                      <a:pt x="177" y="88"/>
                    </a:lnTo>
                    <a:lnTo>
                      <a:pt x="187" y="88"/>
                    </a:lnTo>
                    <a:lnTo>
                      <a:pt x="197" y="88"/>
                    </a:lnTo>
                    <a:lnTo>
                      <a:pt x="204" y="85"/>
                    </a:lnTo>
                    <a:lnTo>
                      <a:pt x="213" y="85"/>
                    </a:lnTo>
                    <a:lnTo>
                      <a:pt x="223" y="82"/>
                    </a:lnTo>
                    <a:lnTo>
                      <a:pt x="233" y="82"/>
                    </a:lnTo>
                    <a:lnTo>
                      <a:pt x="243" y="82"/>
                    </a:lnTo>
                    <a:lnTo>
                      <a:pt x="253" y="82"/>
                    </a:lnTo>
                    <a:lnTo>
                      <a:pt x="263" y="82"/>
                    </a:lnTo>
                    <a:lnTo>
                      <a:pt x="269" y="85"/>
                    </a:lnTo>
                    <a:lnTo>
                      <a:pt x="279" y="85"/>
                    </a:lnTo>
                    <a:lnTo>
                      <a:pt x="289" y="85"/>
                    </a:lnTo>
                    <a:lnTo>
                      <a:pt x="299" y="82"/>
                    </a:lnTo>
                    <a:lnTo>
                      <a:pt x="309" y="82"/>
                    </a:lnTo>
                    <a:lnTo>
                      <a:pt x="319" y="82"/>
                    </a:lnTo>
                    <a:lnTo>
                      <a:pt x="328" y="82"/>
                    </a:lnTo>
                    <a:lnTo>
                      <a:pt x="335" y="79"/>
                    </a:lnTo>
                    <a:lnTo>
                      <a:pt x="345" y="79"/>
                    </a:lnTo>
                    <a:lnTo>
                      <a:pt x="355" y="79"/>
                    </a:lnTo>
                    <a:lnTo>
                      <a:pt x="365" y="79"/>
                    </a:lnTo>
                    <a:lnTo>
                      <a:pt x="374" y="79"/>
                    </a:lnTo>
                    <a:lnTo>
                      <a:pt x="384" y="79"/>
                    </a:lnTo>
                    <a:lnTo>
                      <a:pt x="394" y="79"/>
                    </a:lnTo>
                    <a:lnTo>
                      <a:pt x="401" y="79"/>
                    </a:lnTo>
                    <a:lnTo>
                      <a:pt x="411" y="79"/>
                    </a:lnTo>
                    <a:lnTo>
                      <a:pt x="420" y="75"/>
                    </a:lnTo>
                    <a:lnTo>
                      <a:pt x="430" y="75"/>
                    </a:lnTo>
                    <a:lnTo>
                      <a:pt x="440" y="72"/>
                    </a:lnTo>
                    <a:lnTo>
                      <a:pt x="450" y="72"/>
                    </a:lnTo>
                    <a:lnTo>
                      <a:pt x="460" y="72"/>
                    </a:lnTo>
                    <a:lnTo>
                      <a:pt x="470" y="69"/>
                    </a:lnTo>
                    <a:lnTo>
                      <a:pt x="476" y="69"/>
                    </a:lnTo>
                    <a:lnTo>
                      <a:pt x="486" y="69"/>
                    </a:lnTo>
                    <a:lnTo>
                      <a:pt x="496" y="69"/>
                    </a:lnTo>
                    <a:lnTo>
                      <a:pt x="506" y="69"/>
                    </a:lnTo>
                    <a:lnTo>
                      <a:pt x="516" y="65"/>
                    </a:lnTo>
                    <a:lnTo>
                      <a:pt x="526" y="65"/>
                    </a:lnTo>
                    <a:lnTo>
                      <a:pt x="535" y="65"/>
                    </a:lnTo>
                    <a:lnTo>
                      <a:pt x="542" y="65"/>
                    </a:lnTo>
                    <a:lnTo>
                      <a:pt x="552" y="65"/>
                    </a:lnTo>
                    <a:lnTo>
                      <a:pt x="562" y="62"/>
                    </a:lnTo>
                    <a:lnTo>
                      <a:pt x="572" y="62"/>
                    </a:lnTo>
                    <a:lnTo>
                      <a:pt x="581" y="62"/>
                    </a:lnTo>
                    <a:lnTo>
                      <a:pt x="591" y="62"/>
                    </a:lnTo>
                    <a:lnTo>
                      <a:pt x="601" y="62"/>
                    </a:lnTo>
                    <a:lnTo>
                      <a:pt x="608" y="62"/>
                    </a:lnTo>
                    <a:lnTo>
                      <a:pt x="618" y="59"/>
                    </a:lnTo>
                    <a:lnTo>
                      <a:pt x="627" y="59"/>
                    </a:lnTo>
                    <a:lnTo>
                      <a:pt x="637" y="59"/>
                    </a:lnTo>
                    <a:lnTo>
                      <a:pt x="647" y="59"/>
                    </a:lnTo>
                    <a:lnTo>
                      <a:pt x="657" y="56"/>
                    </a:lnTo>
                    <a:lnTo>
                      <a:pt x="667" y="56"/>
                    </a:lnTo>
                    <a:lnTo>
                      <a:pt x="673" y="52"/>
                    </a:lnTo>
                    <a:lnTo>
                      <a:pt x="683" y="52"/>
                    </a:lnTo>
                    <a:lnTo>
                      <a:pt x="693" y="52"/>
                    </a:lnTo>
                    <a:lnTo>
                      <a:pt x="703" y="49"/>
                    </a:lnTo>
                    <a:lnTo>
                      <a:pt x="713" y="49"/>
                    </a:lnTo>
                    <a:lnTo>
                      <a:pt x="723" y="49"/>
                    </a:lnTo>
                    <a:lnTo>
                      <a:pt x="733" y="46"/>
                    </a:lnTo>
                    <a:lnTo>
                      <a:pt x="739" y="42"/>
                    </a:lnTo>
                    <a:lnTo>
                      <a:pt x="749" y="39"/>
                    </a:lnTo>
                    <a:lnTo>
                      <a:pt x="759" y="36"/>
                    </a:lnTo>
                    <a:lnTo>
                      <a:pt x="769" y="33"/>
                    </a:lnTo>
                    <a:lnTo>
                      <a:pt x="779" y="29"/>
                    </a:lnTo>
                    <a:lnTo>
                      <a:pt x="789" y="29"/>
                    </a:lnTo>
                    <a:lnTo>
                      <a:pt x="798" y="29"/>
                    </a:lnTo>
                    <a:lnTo>
                      <a:pt x="805" y="29"/>
                    </a:lnTo>
                    <a:lnTo>
                      <a:pt x="815" y="33"/>
                    </a:lnTo>
                    <a:lnTo>
                      <a:pt x="825" y="36"/>
                    </a:lnTo>
                    <a:lnTo>
                      <a:pt x="835" y="42"/>
                    </a:lnTo>
                    <a:lnTo>
                      <a:pt x="844" y="46"/>
                    </a:lnTo>
                    <a:lnTo>
                      <a:pt x="854" y="49"/>
                    </a:lnTo>
                    <a:lnTo>
                      <a:pt x="864" y="49"/>
                    </a:lnTo>
                    <a:lnTo>
                      <a:pt x="871" y="49"/>
                    </a:lnTo>
                    <a:lnTo>
                      <a:pt x="881" y="49"/>
                    </a:lnTo>
                    <a:lnTo>
                      <a:pt x="890" y="46"/>
                    </a:lnTo>
                    <a:lnTo>
                      <a:pt x="900" y="46"/>
                    </a:lnTo>
                    <a:lnTo>
                      <a:pt x="910" y="46"/>
                    </a:lnTo>
                    <a:lnTo>
                      <a:pt x="920" y="49"/>
                    </a:lnTo>
                    <a:lnTo>
                      <a:pt x="930" y="49"/>
                    </a:lnTo>
                    <a:lnTo>
                      <a:pt x="936" y="49"/>
                    </a:lnTo>
                    <a:lnTo>
                      <a:pt x="946" y="49"/>
                    </a:lnTo>
                    <a:lnTo>
                      <a:pt x="956" y="49"/>
                    </a:lnTo>
                    <a:lnTo>
                      <a:pt x="966" y="46"/>
                    </a:lnTo>
                    <a:lnTo>
                      <a:pt x="976" y="42"/>
                    </a:lnTo>
                    <a:lnTo>
                      <a:pt x="986" y="39"/>
                    </a:lnTo>
                    <a:lnTo>
                      <a:pt x="996" y="36"/>
                    </a:lnTo>
                    <a:lnTo>
                      <a:pt x="1002" y="36"/>
                    </a:lnTo>
                    <a:lnTo>
                      <a:pt x="1012" y="33"/>
                    </a:lnTo>
                    <a:lnTo>
                      <a:pt x="1022" y="29"/>
                    </a:lnTo>
                    <a:lnTo>
                      <a:pt x="1032" y="26"/>
                    </a:lnTo>
                    <a:lnTo>
                      <a:pt x="1042" y="26"/>
                    </a:lnTo>
                    <a:lnTo>
                      <a:pt x="1051" y="29"/>
                    </a:lnTo>
                    <a:lnTo>
                      <a:pt x="1061" y="29"/>
                    </a:lnTo>
                    <a:lnTo>
                      <a:pt x="1068" y="29"/>
                    </a:lnTo>
                    <a:lnTo>
                      <a:pt x="1078" y="29"/>
                    </a:lnTo>
                    <a:lnTo>
                      <a:pt x="1088" y="29"/>
                    </a:lnTo>
                    <a:lnTo>
                      <a:pt x="1097" y="29"/>
                    </a:lnTo>
                    <a:lnTo>
                      <a:pt x="1107" y="26"/>
                    </a:lnTo>
                    <a:lnTo>
                      <a:pt x="1117" y="26"/>
                    </a:lnTo>
                    <a:lnTo>
                      <a:pt x="1127" y="23"/>
                    </a:lnTo>
                    <a:lnTo>
                      <a:pt x="1134" y="23"/>
                    </a:lnTo>
                    <a:lnTo>
                      <a:pt x="1143" y="23"/>
                    </a:lnTo>
                    <a:lnTo>
                      <a:pt x="1153" y="23"/>
                    </a:lnTo>
                    <a:lnTo>
                      <a:pt x="1163" y="23"/>
                    </a:lnTo>
                    <a:lnTo>
                      <a:pt x="1173" y="23"/>
                    </a:lnTo>
                    <a:lnTo>
                      <a:pt x="1183" y="23"/>
                    </a:lnTo>
                    <a:lnTo>
                      <a:pt x="1193" y="23"/>
                    </a:lnTo>
                    <a:lnTo>
                      <a:pt x="1199" y="23"/>
                    </a:lnTo>
                    <a:lnTo>
                      <a:pt x="1209" y="23"/>
                    </a:lnTo>
                    <a:lnTo>
                      <a:pt x="1219" y="19"/>
                    </a:lnTo>
                    <a:lnTo>
                      <a:pt x="1229" y="19"/>
                    </a:lnTo>
                    <a:lnTo>
                      <a:pt x="1239" y="19"/>
                    </a:lnTo>
                    <a:lnTo>
                      <a:pt x="1249" y="16"/>
                    </a:lnTo>
                    <a:lnTo>
                      <a:pt x="1258" y="19"/>
                    </a:lnTo>
                    <a:lnTo>
                      <a:pt x="1265" y="16"/>
                    </a:lnTo>
                    <a:lnTo>
                      <a:pt x="1275" y="16"/>
                    </a:lnTo>
                    <a:lnTo>
                      <a:pt x="1285" y="16"/>
                    </a:lnTo>
                    <a:lnTo>
                      <a:pt x="1295" y="16"/>
                    </a:lnTo>
                    <a:lnTo>
                      <a:pt x="1304" y="16"/>
                    </a:lnTo>
                    <a:lnTo>
                      <a:pt x="1314" y="13"/>
                    </a:lnTo>
                    <a:lnTo>
                      <a:pt x="1324" y="13"/>
                    </a:lnTo>
                    <a:lnTo>
                      <a:pt x="1331" y="13"/>
                    </a:lnTo>
                    <a:lnTo>
                      <a:pt x="1341" y="10"/>
                    </a:lnTo>
                    <a:lnTo>
                      <a:pt x="1350" y="10"/>
                    </a:lnTo>
                    <a:lnTo>
                      <a:pt x="1360" y="10"/>
                    </a:lnTo>
                    <a:lnTo>
                      <a:pt x="1370" y="6"/>
                    </a:lnTo>
                    <a:lnTo>
                      <a:pt x="1380" y="6"/>
                    </a:lnTo>
                    <a:lnTo>
                      <a:pt x="1390" y="6"/>
                    </a:lnTo>
                    <a:lnTo>
                      <a:pt x="1396" y="10"/>
                    </a:lnTo>
                    <a:lnTo>
                      <a:pt x="1406" y="6"/>
                    </a:lnTo>
                    <a:lnTo>
                      <a:pt x="1416" y="6"/>
                    </a:lnTo>
                    <a:lnTo>
                      <a:pt x="1426" y="6"/>
                    </a:lnTo>
                    <a:lnTo>
                      <a:pt x="1436" y="6"/>
                    </a:lnTo>
                    <a:lnTo>
                      <a:pt x="1446" y="3"/>
                    </a:lnTo>
                    <a:lnTo>
                      <a:pt x="1456" y="3"/>
                    </a:lnTo>
                    <a:lnTo>
                      <a:pt x="1466" y="3"/>
                    </a:lnTo>
                    <a:lnTo>
                      <a:pt x="1472" y="3"/>
                    </a:lnTo>
                    <a:lnTo>
                      <a:pt x="1482" y="0"/>
                    </a:lnTo>
                    <a:lnTo>
                      <a:pt x="1492" y="0"/>
                    </a:lnTo>
                    <a:lnTo>
                      <a:pt x="1502" y="3"/>
                    </a:lnTo>
                    <a:lnTo>
                      <a:pt x="1502" y="3"/>
                    </a:lnTo>
                    <a:lnTo>
                      <a:pt x="1502" y="23"/>
                    </a:lnTo>
                    <a:lnTo>
                      <a:pt x="1502" y="23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388"/>
              <p:cNvSpPr>
                <a:spLocks/>
              </p:cNvSpPr>
              <p:nvPr/>
            </p:nvSpPr>
            <p:spPr bwMode="auto">
              <a:xfrm>
                <a:off x="5258644" y="4042973"/>
                <a:ext cx="2190520" cy="174592"/>
              </a:xfrm>
              <a:custGeom>
                <a:avLst/>
                <a:gdLst>
                  <a:gd name="T0" fmla="*/ 16 w 1193"/>
                  <a:gd name="T1" fmla="*/ 75 h 75"/>
                  <a:gd name="T2" fmla="*/ 46 w 1193"/>
                  <a:gd name="T3" fmla="*/ 75 h 75"/>
                  <a:gd name="T4" fmla="*/ 72 w 1193"/>
                  <a:gd name="T5" fmla="*/ 72 h 75"/>
                  <a:gd name="T6" fmla="*/ 102 w 1193"/>
                  <a:gd name="T7" fmla="*/ 72 h 75"/>
                  <a:gd name="T8" fmla="*/ 131 w 1193"/>
                  <a:gd name="T9" fmla="*/ 72 h 75"/>
                  <a:gd name="T10" fmla="*/ 158 w 1193"/>
                  <a:gd name="T11" fmla="*/ 69 h 75"/>
                  <a:gd name="T12" fmla="*/ 187 w 1193"/>
                  <a:gd name="T13" fmla="*/ 65 h 75"/>
                  <a:gd name="T14" fmla="*/ 213 w 1193"/>
                  <a:gd name="T15" fmla="*/ 62 h 75"/>
                  <a:gd name="T16" fmla="*/ 243 w 1193"/>
                  <a:gd name="T17" fmla="*/ 59 h 75"/>
                  <a:gd name="T18" fmla="*/ 269 w 1193"/>
                  <a:gd name="T19" fmla="*/ 62 h 75"/>
                  <a:gd name="T20" fmla="*/ 299 w 1193"/>
                  <a:gd name="T21" fmla="*/ 59 h 75"/>
                  <a:gd name="T22" fmla="*/ 328 w 1193"/>
                  <a:gd name="T23" fmla="*/ 59 h 75"/>
                  <a:gd name="T24" fmla="*/ 355 w 1193"/>
                  <a:gd name="T25" fmla="*/ 56 h 75"/>
                  <a:gd name="T26" fmla="*/ 384 w 1193"/>
                  <a:gd name="T27" fmla="*/ 56 h 75"/>
                  <a:gd name="T28" fmla="*/ 411 w 1193"/>
                  <a:gd name="T29" fmla="*/ 56 h 75"/>
                  <a:gd name="T30" fmla="*/ 440 w 1193"/>
                  <a:gd name="T31" fmla="*/ 49 h 75"/>
                  <a:gd name="T32" fmla="*/ 470 w 1193"/>
                  <a:gd name="T33" fmla="*/ 46 h 75"/>
                  <a:gd name="T34" fmla="*/ 496 w 1193"/>
                  <a:gd name="T35" fmla="*/ 46 h 75"/>
                  <a:gd name="T36" fmla="*/ 526 w 1193"/>
                  <a:gd name="T37" fmla="*/ 42 h 75"/>
                  <a:gd name="T38" fmla="*/ 552 w 1193"/>
                  <a:gd name="T39" fmla="*/ 42 h 75"/>
                  <a:gd name="T40" fmla="*/ 581 w 1193"/>
                  <a:gd name="T41" fmla="*/ 39 h 75"/>
                  <a:gd name="T42" fmla="*/ 608 w 1193"/>
                  <a:gd name="T43" fmla="*/ 39 h 75"/>
                  <a:gd name="T44" fmla="*/ 637 w 1193"/>
                  <a:gd name="T45" fmla="*/ 36 h 75"/>
                  <a:gd name="T46" fmla="*/ 667 w 1193"/>
                  <a:gd name="T47" fmla="*/ 33 h 75"/>
                  <a:gd name="T48" fmla="*/ 693 w 1193"/>
                  <a:gd name="T49" fmla="*/ 29 h 75"/>
                  <a:gd name="T50" fmla="*/ 723 w 1193"/>
                  <a:gd name="T51" fmla="*/ 26 h 75"/>
                  <a:gd name="T52" fmla="*/ 749 w 1193"/>
                  <a:gd name="T53" fmla="*/ 16 h 75"/>
                  <a:gd name="T54" fmla="*/ 779 w 1193"/>
                  <a:gd name="T55" fmla="*/ 6 h 75"/>
                  <a:gd name="T56" fmla="*/ 805 w 1193"/>
                  <a:gd name="T57" fmla="*/ 6 h 75"/>
                  <a:gd name="T58" fmla="*/ 835 w 1193"/>
                  <a:gd name="T59" fmla="*/ 19 h 75"/>
                  <a:gd name="T60" fmla="*/ 864 w 1193"/>
                  <a:gd name="T61" fmla="*/ 26 h 75"/>
                  <a:gd name="T62" fmla="*/ 890 w 1193"/>
                  <a:gd name="T63" fmla="*/ 23 h 75"/>
                  <a:gd name="T64" fmla="*/ 920 w 1193"/>
                  <a:gd name="T65" fmla="*/ 26 h 75"/>
                  <a:gd name="T66" fmla="*/ 946 w 1193"/>
                  <a:gd name="T67" fmla="*/ 26 h 75"/>
                  <a:gd name="T68" fmla="*/ 976 w 1193"/>
                  <a:gd name="T69" fmla="*/ 19 h 75"/>
                  <a:gd name="T70" fmla="*/ 1002 w 1193"/>
                  <a:gd name="T71" fmla="*/ 13 h 75"/>
                  <a:gd name="T72" fmla="*/ 1032 w 1193"/>
                  <a:gd name="T73" fmla="*/ 3 h 75"/>
                  <a:gd name="T74" fmla="*/ 1061 w 1193"/>
                  <a:gd name="T75" fmla="*/ 6 h 75"/>
                  <a:gd name="T76" fmla="*/ 1088 w 1193"/>
                  <a:gd name="T77" fmla="*/ 6 h 75"/>
                  <a:gd name="T78" fmla="*/ 1117 w 1193"/>
                  <a:gd name="T79" fmla="*/ 3 h 75"/>
                  <a:gd name="T80" fmla="*/ 1143 w 1193"/>
                  <a:gd name="T81" fmla="*/ 0 h 75"/>
                  <a:gd name="T82" fmla="*/ 1173 w 1193"/>
                  <a:gd name="T83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75">
                    <a:moveTo>
                      <a:pt x="0" y="75"/>
                    </a:moveTo>
                    <a:lnTo>
                      <a:pt x="6" y="75"/>
                    </a:lnTo>
                    <a:lnTo>
                      <a:pt x="16" y="75"/>
                    </a:lnTo>
                    <a:lnTo>
                      <a:pt x="26" y="75"/>
                    </a:lnTo>
                    <a:lnTo>
                      <a:pt x="36" y="75"/>
                    </a:lnTo>
                    <a:lnTo>
                      <a:pt x="46" y="75"/>
                    </a:lnTo>
                    <a:lnTo>
                      <a:pt x="56" y="72"/>
                    </a:lnTo>
                    <a:lnTo>
                      <a:pt x="66" y="72"/>
                    </a:lnTo>
                    <a:lnTo>
                      <a:pt x="72" y="72"/>
                    </a:lnTo>
                    <a:lnTo>
                      <a:pt x="82" y="72"/>
                    </a:lnTo>
                    <a:lnTo>
                      <a:pt x="92" y="72"/>
                    </a:lnTo>
                    <a:lnTo>
                      <a:pt x="102" y="72"/>
                    </a:lnTo>
                    <a:lnTo>
                      <a:pt x="112" y="72"/>
                    </a:lnTo>
                    <a:lnTo>
                      <a:pt x="121" y="72"/>
                    </a:lnTo>
                    <a:lnTo>
                      <a:pt x="131" y="72"/>
                    </a:lnTo>
                    <a:lnTo>
                      <a:pt x="138" y="69"/>
                    </a:lnTo>
                    <a:lnTo>
                      <a:pt x="148" y="69"/>
                    </a:lnTo>
                    <a:lnTo>
                      <a:pt x="158" y="69"/>
                    </a:lnTo>
                    <a:lnTo>
                      <a:pt x="167" y="65"/>
                    </a:lnTo>
                    <a:lnTo>
                      <a:pt x="177" y="65"/>
                    </a:lnTo>
                    <a:lnTo>
                      <a:pt x="187" y="65"/>
                    </a:lnTo>
                    <a:lnTo>
                      <a:pt x="197" y="65"/>
                    </a:lnTo>
                    <a:lnTo>
                      <a:pt x="204" y="62"/>
                    </a:lnTo>
                    <a:lnTo>
                      <a:pt x="213" y="62"/>
                    </a:lnTo>
                    <a:lnTo>
                      <a:pt x="223" y="59"/>
                    </a:lnTo>
                    <a:lnTo>
                      <a:pt x="233" y="59"/>
                    </a:lnTo>
                    <a:lnTo>
                      <a:pt x="243" y="59"/>
                    </a:lnTo>
                    <a:lnTo>
                      <a:pt x="253" y="59"/>
                    </a:lnTo>
                    <a:lnTo>
                      <a:pt x="263" y="59"/>
                    </a:lnTo>
                    <a:lnTo>
                      <a:pt x="269" y="62"/>
                    </a:lnTo>
                    <a:lnTo>
                      <a:pt x="279" y="62"/>
                    </a:lnTo>
                    <a:lnTo>
                      <a:pt x="289" y="62"/>
                    </a:lnTo>
                    <a:lnTo>
                      <a:pt x="299" y="59"/>
                    </a:lnTo>
                    <a:lnTo>
                      <a:pt x="309" y="59"/>
                    </a:lnTo>
                    <a:lnTo>
                      <a:pt x="319" y="59"/>
                    </a:lnTo>
                    <a:lnTo>
                      <a:pt x="328" y="59"/>
                    </a:lnTo>
                    <a:lnTo>
                      <a:pt x="335" y="56"/>
                    </a:lnTo>
                    <a:lnTo>
                      <a:pt x="345" y="56"/>
                    </a:lnTo>
                    <a:lnTo>
                      <a:pt x="355" y="56"/>
                    </a:lnTo>
                    <a:lnTo>
                      <a:pt x="365" y="56"/>
                    </a:lnTo>
                    <a:lnTo>
                      <a:pt x="374" y="56"/>
                    </a:lnTo>
                    <a:lnTo>
                      <a:pt x="384" y="56"/>
                    </a:lnTo>
                    <a:lnTo>
                      <a:pt x="394" y="56"/>
                    </a:lnTo>
                    <a:lnTo>
                      <a:pt x="401" y="56"/>
                    </a:lnTo>
                    <a:lnTo>
                      <a:pt x="411" y="56"/>
                    </a:lnTo>
                    <a:lnTo>
                      <a:pt x="420" y="52"/>
                    </a:lnTo>
                    <a:lnTo>
                      <a:pt x="430" y="52"/>
                    </a:lnTo>
                    <a:lnTo>
                      <a:pt x="440" y="49"/>
                    </a:lnTo>
                    <a:lnTo>
                      <a:pt x="450" y="49"/>
                    </a:lnTo>
                    <a:lnTo>
                      <a:pt x="460" y="49"/>
                    </a:lnTo>
                    <a:lnTo>
                      <a:pt x="470" y="46"/>
                    </a:lnTo>
                    <a:lnTo>
                      <a:pt x="476" y="46"/>
                    </a:lnTo>
                    <a:lnTo>
                      <a:pt x="486" y="46"/>
                    </a:lnTo>
                    <a:lnTo>
                      <a:pt x="496" y="46"/>
                    </a:lnTo>
                    <a:lnTo>
                      <a:pt x="506" y="46"/>
                    </a:lnTo>
                    <a:lnTo>
                      <a:pt x="516" y="42"/>
                    </a:lnTo>
                    <a:lnTo>
                      <a:pt x="526" y="42"/>
                    </a:lnTo>
                    <a:lnTo>
                      <a:pt x="535" y="42"/>
                    </a:lnTo>
                    <a:lnTo>
                      <a:pt x="542" y="42"/>
                    </a:lnTo>
                    <a:lnTo>
                      <a:pt x="552" y="42"/>
                    </a:lnTo>
                    <a:lnTo>
                      <a:pt x="562" y="39"/>
                    </a:lnTo>
                    <a:lnTo>
                      <a:pt x="572" y="39"/>
                    </a:lnTo>
                    <a:lnTo>
                      <a:pt x="581" y="39"/>
                    </a:lnTo>
                    <a:lnTo>
                      <a:pt x="591" y="39"/>
                    </a:lnTo>
                    <a:lnTo>
                      <a:pt x="601" y="39"/>
                    </a:lnTo>
                    <a:lnTo>
                      <a:pt x="608" y="39"/>
                    </a:lnTo>
                    <a:lnTo>
                      <a:pt x="618" y="36"/>
                    </a:lnTo>
                    <a:lnTo>
                      <a:pt x="627" y="36"/>
                    </a:lnTo>
                    <a:lnTo>
                      <a:pt x="637" y="36"/>
                    </a:lnTo>
                    <a:lnTo>
                      <a:pt x="647" y="36"/>
                    </a:lnTo>
                    <a:lnTo>
                      <a:pt x="657" y="33"/>
                    </a:lnTo>
                    <a:lnTo>
                      <a:pt x="667" y="33"/>
                    </a:lnTo>
                    <a:lnTo>
                      <a:pt x="673" y="29"/>
                    </a:lnTo>
                    <a:lnTo>
                      <a:pt x="683" y="29"/>
                    </a:lnTo>
                    <a:lnTo>
                      <a:pt x="693" y="29"/>
                    </a:lnTo>
                    <a:lnTo>
                      <a:pt x="703" y="26"/>
                    </a:lnTo>
                    <a:lnTo>
                      <a:pt x="713" y="26"/>
                    </a:lnTo>
                    <a:lnTo>
                      <a:pt x="723" y="26"/>
                    </a:lnTo>
                    <a:lnTo>
                      <a:pt x="733" y="23"/>
                    </a:lnTo>
                    <a:lnTo>
                      <a:pt x="739" y="19"/>
                    </a:lnTo>
                    <a:lnTo>
                      <a:pt x="749" y="16"/>
                    </a:lnTo>
                    <a:lnTo>
                      <a:pt x="759" y="13"/>
                    </a:lnTo>
                    <a:lnTo>
                      <a:pt x="769" y="10"/>
                    </a:lnTo>
                    <a:lnTo>
                      <a:pt x="779" y="6"/>
                    </a:lnTo>
                    <a:lnTo>
                      <a:pt x="789" y="6"/>
                    </a:lnTo>
                    <a:lnTo>
                      <a:pt x="798" y="6"/>
                    </a:lnTo>
                    <a:lnTo>
                      <a:pt x="805" y="6"/>
                    </a:lnTo>
                    <a:lnTo>
                      <a:pt x="815" y="10"/>
                    </a:lnTo>
                    <a:lnTo>
                      <a:pt x="825" y="13"/>
                    </a:lnTo>
                    <a:lnTo>
                      <a:pt x="835" y="19"/>
                    </a:lnTo>
                    <a:lnTo>
                      <a:pt x="844" y="23"/>
                    </a:lnTo>
                    <a:lnTo>
                      <a:pt x="854" y="26"/>
                    </a:lnTo>
                    <a:lnTo>
                      <a:pt x="864" y="26"/>
                    </a:lnTo>
                    <a:lnTo>
                      <a:pt x="871" y="26"/>
                    </a:lnTo>
                    <a:lnTo>
                      <a:pt x="881" y="26"/>
                    </a:lnTo>
                    <a:lnTo>
                      <a:pt x="890" y="23"/>
                    </a:lnTo>
                    <a:lnTo>
                      <a:pt x="900" y="23"/>
                    </a:lnTo>
                    <a:lnTo>
                      <a:pt x="910" y="23"/>
                    </a:lnTo>
                    <a:lnTo>
                      <a:pt x="920" y="26"/>
                    </a:lnTo>
                    <a:lnTo>
                      <a:pt x="930" y="26"/>
                    </a:lnTo>
                    <a:lnTo>
                      <a:pt x="936" y="26"/>
                    </a:lnTo>
                    <a:lnTo>
                      <a:pt x="946" y="26"/>
                    </a:lnTo>
                    <a:lnTo>
                      <a:pt x="956" y="26"/>
                    </a:lnTo>
                    <a:lnTo>
                      <a:pt x="966" y="23"/>
                    </a:lnTo>
                    <a:lnTo>
                      <a:pt x="976" y="19"/>
                    </a:lnTo>
                    <a:lnTo>
                      <a:pt x="986" y="16"/>
                    </a:lnTo>
                    <a:lnTo>
                      <a:pt x="996" y="13"/>
                    </a:lnTo>
                    <a:lnTo>
                      <a:pt x="1002" y="13"/>
                    </a:lnTo>
                    <a:lnTo>
                      <a:pt x="1012" y="10"/>
                    </a:lnTo>
                    <a:lnTo>
                      <a:pt x="1022" y="6"/>
                    </a:lnTo>
                    <a:lnTo>
                      <a:pt x="1032" y="3"/>
                    </a:lnTo>
                    <a:lnTo>
                      <a:pt x="1042" y="3"/>
                    </a:lnTo>
                    <a:lnTo>
                      <a:pt x="1051" y="6"/>
                    </a:lnTo>
                    <a:lnTo>
                      <a:pt x="1061" y="6"/>
                    </a:lnTo>
                    <a:lnTo>
                      <a:pt x="1068" y="6"/>
                    </a:lnTo>
                    <a:lnTo>
                      <a:pt x="1078" y="6"/>
                    </a:lnTo>
                    <a:lnTo>
                      <a:pt x="1088" y="6"/>
                    </a:lnTo>
                    <a:lnTo>
                      <a:pt x="1097" y="6"/>
                    </a:lnTo>
                    <a:lnTo>
                      <a:pt x="1107" y="3"/>
                    </a:lnTo>
                    <a:lnTo>
                      <a:pt x="1117" y="3"/>
                    </a:lnTo>
                    <a:lnTo>
                      <a:pt x="1127" y="0"/>
                    </a:lnTo>
                    <a:lnTo>
                      <a:pt x="1134" y="0"/>
                    </a:lnTo>
                    <a:lnTo>
                      <a:pt x="1143" y="0"/>
                    </a:lnTo>
                    <a:lnTo>
                      <a:pt x="1153" y="0"/>
                    </a:lnTo>
                    <a:lnTo>
                      <a:pt x="1163" y="0"/>
                    </a:lnTo>
                    <a:lnTo>
                      <a:pt x="1173" y="0"/>
                    </a:lnTo>
                    <a:lnTo>
                      <a:pt x="1183" y="0"/>
                    </a:lnTo>
                    <a:lnTo>
                      <a:pt x="1193" y="0"/>
                    </a:lnTo>
                  </a:path>
                </a:pathLst>
              </a:custGeom>
              <a:noFill/>
              <a:ln w="0">
                <a:solidFill>
                  <a:srgbClr val="FFB06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389"/>
              <p:cNvSpPr>
                <a:spLocks/>
              </p:cNvSpPr>
              <p:nvPr/>
            </p:nvSpPr>
            <p:spPr bwMode="auto">
              <a:xfrm>
                <a:off x="7449163" y="3989430"/>
                <a:ext cx="567368" cy="53541"/>
              </a:xfrm>
              <a:custGeom>
                <a:avLst/>
                <a:gdLst>
                  <a:gd name="T0" fmla="*/ 0 w 309"/>
                  <a:gd name="T1" fmla="*/ 23 h 23"/>
                  <a:gd name="T2" fmla="*/ 6 w 309"/>
                  <a:gd name="T3" fmla="*/ 23 h 23"/>
                  <a:gd name="T4" fmla="*/ 16 w 309"/>
                  <a:gd name="T5" fmla="*/ 23 h 23"/>
                  <a:gd name="T6" fmla="*/ 26 w 309"/>
                  <a:gd name="T7" fmla="*/ 19 h 23"/>
                  <a:gd name="T8" fmla="*/ 36 w 309"/>
                  <a:gd name="T9" fmla="*/ 19 h 23"/>
                  <a:gd name="T10" fmla="*/ 46 w 309"/>
                  <a:gd name="T11" fmla="*/ 19 h 23"/>
                  <a:gd name="T12" fmla="*/ 56 w 309"/>
                  <a:gd name="T13" fmla="*/ 16 h 23"/>
                  <a:gd name="T14" fmla="*/ 65 w 309"/>
                  <a:gd name="T15" fmla="*/ 19 h 23"/>
                  <a:gd name="T16" fmla="*/ 72 w 309"/>
                  <a:gd name="T17" fmla="*/ 16 h 23"/>
                  <a:gd name="T18" fmla="*/ 82 w 309"/>
                  <a:gd name="T19" fmla="*/ 16 h 23"/>
                  <a:gd name="T20" fmla="*/ 92 w 309"/>
                  <a:gd name="T21" fmla="*/ 16 h 23"/>
                  <a:gd name="T22" fmla="*/ 102 w 309"/>
                  <a:gd name="T23" fmla="*/ 16 h 23"/>
                  <a:gd name="T24" fmla="*/ 111 w 309"/>
                  <a:gd name="T25" fmla="*/ 16 h 23"/>
                  <a:gd name="T26" fmla="*/ 121 w 309"/>
                  <a:gd name="T27" fmla="*/ 13 h 23"/>
                  <a:gd name="T28" fmla="*/ 131 w 309"/>
                  <a:gd name="T29" fmla="*/ 13 h 23"/>
                  <a:gd name="T30" fmla="*/ 138 w 309"/>
                  <a:gd name="T31" fmla="*/ 13 h 23"/>
                  <a:gd name="T32" fmla="*/ 148 w 309"/>
                  <a:gd name="T33" fmla="*/ 10 h 23"/>
                  <a:gd name="T34" fmla="*/ 157 w 309"/>
                  <a:gd name="T35" fmla="*/ 10 h 23"/>
                  <a:gd name="T36" fmla="*/ 167 w 309"/>
                  <a:gd name="T37" fmla="*/ 10 h 23"/>
                  <a:gd name="T38" fmla="*/ 177 w 309"/>
                  <a:gd name="T39" fmla="*/ 6 h 23"/>
                  <a:gd name="T40" fmla="*/ 187 w 309"/>
                  <a:gd name="T41" fmla="*/ 6 h 23"/>
                  <a:gd name="T42" fmla="*/ 197 w 309"/>
                  <a:gd name="T43" fmla="*/ 6 h 23"/>
                  <a:gd name="T44" fmla="*/ 203 w 309"/>
                  <a:gd name="T45" fmla="*/ 10 h 23"/>
                  <a:gd name="T46" fmla="*/ 213 w 309"/>
                  <a:gd name="T47" fmla="*/ 6 h 23"/>
                  <a:gd name="T48" fmla="*/ 223 w 309"/>
                  <a:gd name="T49" fmla="*/ 6 h 23"/>
                  <a:gd name="T50" fmla="*/ 233 w 309"/>
                  <a:gd name="T51" fmla="*/ 6 h 23"/>
                  <a:gd name="T52" fmla="*/ 243 w 309"/>
                  <a:gd name="T53" fmla="*/ 6 h 23"/>
                  <a:gd name="T54" fmla="*/ 253 w 309"/>
                  <a:gd name="T55" fmla="*/ 3 h 23"/>
                  <a:gd name="T56" fmla="*/ 263 w 309"/>
                  <a:gd name="T57" fmla="*/ 3 h 23"/>
                  <a:gd name="T58" fmla="*/ 273 w 309"/>
                  <a:gd name="T59" fmla="*/ 3 h 23"/>
                  <a:gd name="T60" fmla="*/ 279 w 309"/>
                  <a:gd name="T61" fmla="*/ 3 h 23"/>
                  <a:gd name="T62" fmla="*/ 289 w 309"/>
                  <a:gd name="T63" fmla="*/ 0 h 23"/>
                  <a:gd name="T64" fmla="*/ 299 w 309"/>
                  <a:gd name="T65" fmla="*/ 0 h 23"/>
                  <a:gd name="T66" fmla="*/ 309 w 309"/>
                  <a:gd name="T67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23">
                    <a:moveTo>
                      <a:pt x="0" y="23"/>
                    </a:moveTo>
                    <a:lnTo>
                      <a:pt x="6" y="23"/>
                    </a:lnTo>
                    <a:lnTo>
                      <a:pt x="16" y="23"/>
                    </a:lnTo>
                    <a:lnTo>
                      <a:pt x="26" y="19"/>
                    </a:lnTo>
                    <a:lnTo>
                      <a:pt x="36" y="19"/>
                    </a:lnTo>
                    <a:lnTo>
                      <a:pt x="46" y="19"/>
                    </a:lnTo>
                    <a:lnTo>
                      <a:pt x="56" y="16"/>
                    </a:lnTo>
                    <a:lnTo>
                      <a:pt x="65" y="19"/>
                    </a:lnTo>
                    <a:lnTo>
                      <a:pt x="72" y="16"/>
                    </a:lnTo>
                    <a:lnTo>
                      <a:pt x="82" y="16"/>
                    </a:lnTo>
                    <a:lnTo>
                      <a:pt x="92" y="16"/>
                    </a:lnTo>
                    <a:lnTo>
                      <a:pt x="102" y="16"/>
                    </a:lnTo>
                    <a:lnTo>
                      <a:pt x="111" y="16"/>
                    </a:lnTo>
                    <a:lnTo>
                      <a:pt x="121" y="13"/>
                    </a:lnTo>
                    <a:lnTo>
                      <a:pt x="131" y="13"/>
                    </a:lnTo>
                    <a:lnTo>
                      <a:pt x="138" y="13"/>
                    </a:lnTo>
                    <a:lnTo>
                      <a:pt x="148" y="10"/>
                    </a:lnTo>
                    <a:lnTo>
                      <a:pt x="157" y="10"/>
                    </a:lnTo>
                    <a:lnTo>
                      <a:pt x="167" y="10"/>
                    </a:lnTo>
                    <a:lnTo>
                      <a:pt x="177" y="6"/>
                    </a:lnTo>
                    <a:lnTo>
                      <a:pt x="187" y="6"/>
                    </a:lnTo>
                    <a:lnTo>
                      <a:pt x="197" y="6"/>
                    </a:lnTo>
                    <a:lnTo>
                      <a:pt x="203" y="10"/>
                    </a:lnTo>
                    <a:lnTo>
                      <a:pt x="213" y="6"/>
                    </a:lnTo>
                    <a:lnTo>
                      <a:pt x="223" y="6"/>
                    </a:lnTo>
                    <a:lnTo>
                      <a:pt x="233" y="6"/>
                    </a:lnTo>
                    <a:lnTo>
                      <a:pt x="243" y="6"/>
                    </a:lnTo>
                    <a:lnTo>
                      <a:pt x="253" y="3"/>
                    </a:lnTo>
                    <a:lnTo>
                      <a:pt x="263" y="3"/>
                    </a:lnTo>
                    <a:lnTo>
                      <a:pt x="273" y="3"/>
                    </a:lnTo>
                    <a:lnTo>
                      <a:pt x="279" y="3"/>
                    </a:lnTo>
                    <a:lnTo>
                      <a:pt x="289" y="0"/>
                    </a:lnTo>
                    <a:lnTo>
                      <a:pt x="299" y="0"/>
                    </a:lnTo>
                    <a:lnTo>
                      <a:pt x="309" y="3"/>
                    </a:lnTo>
                  </a:path>
                </a:pathLst>
              </a:custGeom>
              <a:noFill/>
              <a:ln w="0">
                <a:solidFill>
                  <a:srgbClr val="FFB06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390"/>
              <p:cNvSpPr>
                <a:spLocks/>
              </p:cNvSpPr>
              <p:nvPr/>
            </p:nvSpPr>
            <p:spPr bwMode="auto">
              <a:xfrm>
                <a:off x="5264151" y="4012709"/>
                <a:ext cx="2757889" cy="228134"/>
              </a:xfrm>
              <a:custGeom>
                <a:avLst/>
                <a:gdLst>
                  <a:gd name="T0" fmla="*/ 0 w 1502"/>
                  <a:gd name="T1" fmla="*/ 92 h 98"/>
                  <a:gd name="T2" fmla="*/ 26 w 1502"/>
                  <a:gd name="T3" fmla="*/ 95 h 98"/>
                  <a:gd name="T4" fmla="*/ 56 w 1502"/>
                  <a:gd name="T5" fmla="*/ 92 h 98"/>
                  <a:gd name="T6" fmla="*/ 82 w 1502"/>
                  <a:gd name="T7" fmla="*/ 92 h 98"/>
                  <a:gd name="T8" fmla="*/ 112 w 1502"/>
                  <a:gd name="T9" fmla="*/ 88 h 98"/>
                  <a:gd name="T10" fmla="*/ 138 w 1502"/>
                  <a:gd name="T11" fmla="*/ 88 h 98"/>
                  <a:gd name="T12" fmla="*/ 168 w 1502"/>
                  <a:gd name="T13" fmla="*/ 85 h 98"/>
                  <a:gd name="T14" fmla="*/ 197 w 1502"/>
                  <a:gd name="T15" fmla="*/ 82 h 98"/>
                  <a:gd name="T16" fmla="*/ 224 w 1502"/>
                  <a:gd name="T17" fmla="*/ 78 h 98"/>
                  <a:gd name="T18" fmla="*/ 253 w 1502"/>
                  <a:gd name="T19" fmla="*/ 78 h 98"/>
                  <a:gd name="T20" fmla="*/ 279 w 1502"/>
                  <a:gd name="T21" fmla="*/ 82 h 98"/>
                  <a:gd name="T22" fmla="*/ 309 w 1502"/>
                  <a:gd name="T23" fmla="*/ 78 h 98"/>
                  <a:gd name="T24" fmla="*/ 335 w 1502"/>
                  <a:gd name="T25" fmla="*/ 75 h 98"/>
                  <a:gd name="T26" fmla="*/ 365 w 1502"/>
                  <a:gd name="T27" fmla="*/ 75 h 98"/>
                  <a:gd name="T28" fmla="*/ 394 w 1502"/>
                  <a:gd name="T29" fmla="*/ 72 h 98"/>
                  <a:gd name="T30" fmla="*/ 421 w 1502"/>
                  <a:gd name="T31" fmla="*/ 72 h 98"/>
                  <a:gd name="T32" fmla="*/ 450 w 1502"/>
                  <a:gd name="T33" fmla="*/ 69 h 98"/>
                  <a:gd name="T34" fmla="*/ 477 w 1502"/>
                  <a:gd name="T35" fmla="*/ 65 h 98"/>
                  <a:gd name="T36" fmla="*/ 506 w 1502"/>
                  <a:gd name="T37" fmla="*/ 62 h 98"/>
                  <a:gd name="T38" fmla="*/ 536 w 1502"/>
                  <a:gd name="T39" fmla="*/ 62 h 98"/>
                  <a:gd name="T40" fmla="*/ 562 w 1502"/>
                  <a:gd name="T41" fmla="*/ 59 h 98"/>
                  <a:gd name="T42" fmla="*/ 592 w 1502"/>
                  <a:gd name="T43" fmla="*/ 59 h 98"/>
                  <a:gd name="T44" fmla="*/ 618 w 1502"/>
                  <a:gd name="T45" fmla="*/ 55 h 98"/>
                  <a:gd name="T46" fmla="*/ 647 w 1502"/>
                  <a:gd name="T47" fmla="*/ 52 h 98"/>
                  <a:gd name="T48" fmla="*/ 674 w 1502"/>
                  <a:gd name="T49" fmla="*/ 49 h 98"/>
                  <a:gd name="T50" fmla="*/ 703 w 1502"/>
                  <a:gd name="T51" fmla="*/ 46 h 98"/>
                  <a:gd name="T52" fmla="*/ 733 w 1502"/>
                  <a:gd name="T53" fmla="*/ 42 h 98"/>
                  <a:gd name="T54" fmla="*/ 759 w 1502"/>
                  <a:gd name="T55" fmla="*/ 36 h 98"/>
                  <a:gd name="T56" fmla="*/ 789 w 1502"/>
                  <a:gd name="T57" fmla="*/ 32 h 98"/>
                  <a:gd name="T58" fmla="*/ 815 w 1502"/>
                  <a:gd name="T59" fmla="*/ 36 h 98"/>
                  <a:gd name="T60" fmla="*/ 845 w 1502"/>
                  <a:gd name="T61" fmla="*/ 42 h 98"/>
                  <a:gd name="T62" fmla="*/ 871 w 1502"/>
                  <a:gd name="T63" fmla="*/ 39 h 98"/>
                  <a:gd name="T64" fmla="*/ 901 w 1502"/>
                  <a:gd name="T65" fmla="*/ 32 h 98"/>
                  <a:gd name="T66" fmla="*/ 930 w 1502"/>
                  <a:gd name="T67" fmla="*/ 26 h 98"/>
                  <a:gd name="T68" fmla="*/ 956 w 1502"/>
                  <a:gd name="T69" fmla="*/ 23 h 98"/>
                  <a:gd name="T70" fmla="*/ 986 w 1502"/>
                  <a:gd name="T71" fmla="*/ 19 h 98"/>
                  <a:gd name="T72" fmla="*/ 1012 w 1502"/>
                  <a:gd name="T73" fmla="*/ 23 h 98"/>
                  <a:gd name="T74" fmla="*/ 1042 w 1502"/>
                  <a:gd name="T75" fmla="*/ 23 h 98"/>
                  <a:gd name="T76" fmla="*/ 1068 w 1502"/>
                  <a:gd name="T77" fmla="*/ 26 h 98"/>
                  <a:gd name="T78" fmla="*/ 1098 w 1502"/>
                  <a:gd name="T79" fmla="*/ 26 h 98"/>
                  <a:gd name="T80" fmla="*/ 1127 w 1502"/>
                  <a:gd name="T81" fmla="*/ 19 h 98"/>
                  <a:gd name="T82" fmla="*/ 1154 w 1502"/>
                  <a:gd name="T83" fmla="*/ 19 h 98"/>
                  <a:gd name="T84" fmla="*/ 1183 w 1502"/>
                  <a:gd name="T85" fmla="*/ 19 h 98"/>
                  <a:gd name="T86" fmla="*/ 1209 w 1502"/>
                  <a:gd name="T87" fmla="*/ 19 h 98"/>
                  <a:gd name="T88" fmla="*/ 1239 w 1502"/>
                  <a:gd name="T89" fmla="*/ 16 h 98"/>
                  <a:gd name="T90" fmla="*/ 1265 w 1502"/>
                  <a:gd name="T91" fmla="*/ 16 h 98"/>
                  <a:gd name="T92" fmla="*/ 1295 w 1502"/>
                  <a:gd name="T93" fmla="*/ 13 h 98"/>
                  <a:gd name="T94" fmla="*/ 1324 w 1502"/>
                  <a:gd name="T95" fmla="*/ 9 h 98"/>
                  <a:gd name="T96" fmla="*/ 1351 w 1502"/>
                  <a:gd name="T97" fmla="*/ 6 h 98"/>
                  <a:gd name="T98" fmla="*/ 1380 w 1502"/>
                  <a:gd name="T99" fmla="*/ 6 h 98"/>
                  <a:gd name="T100" fmla="*/ 1407 w 1502"/>
                  <a:gd name="T101" fmla="*/ 6 h 98"/>
                  <a:gd name="T102" fmla="*/ 1436 w 1502"/>
                  <a:gd name="T103" fmla="*/ 3 h 98"/>
                  <a:gd name="T104" fmla="*/ 1466 w 1502"/>
                  <a:gd name="T105" fmla="*/ 0 h 98"/>
                  <a:gd name="T106" fmla="*/ 1492 w 1502"/>
                  <a:gd name="T107" fmla="*/ 0 h 98"/>
                  <a:gd name="T108" fmla="*/ 1502 w 1502"/>
                  <a:gd name="T109" fmla="*/ 19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98">
                    <a:moveTo>
                      <a:pt x="0" y="98"/>
                    </a:moveTo>
                    <a:lnTo>
                      <a:pt x="0" y="92"/>
                    </a:lnTo>
                    <a:lnTo>
                      <a:pt x="0" y="92"/>
                    </a:lnTo>
                    <a:lnTo>
                      <a:pt x="7" y="95"/>
                    </a:lnTo>
                    <a:lnTo>
                      <a:pt x="17" y="95"/>
                    </a:lnTo>
                    <a:lnTo>
                      <a:pt x="26" y="95"/>
                    </a:lnTo>
                    <a:lnTo>
                      <a:pt x="36" y="95"/>
                    </a:lnTo>
                    <a:lnTo>
                      <a:pt x="46" y="92"/>
                    </a:lnTo>
                    <a:lnTo>
                      <a:pt x="56" y="92"/>
                    </a:lnTo>
                    <a:lnTo>
                      <a:pt x="66" y="92"/>
                    </a:lnTo>
                    <a:lnTo>
                      <a:pt x="72" y="92"/>
                    </a:lnTo>
                    <a:lnTo>
                      <a:pt x="82" y="92"/>
                    </a:lnTo>
                    <a:lnTo>
                      <a:pt x="92" y="92"/>
                    </a:lnTo>
                    <a:lnTo>
                      <a:pt x="102" y="92"/>
                    </a:lnTo>
                    <a:lnTo>
                      <a:pt x="112" y="88"/>
                    </a:lnTo>
                    <a:lnTo>
                      <a:pt x="122" y="92"/>
                    </a:lnTo>
                    <a:lnTo>
                      <a:pt x="132" y="88"/>
                    </a:lnTo>
                    <a:lnTo>
                      <a:pt x="138" y="88"/>
                    </a:lnTo>
                    <a:lnTo>
                      <a:pt x="148" y="88"/>
                    </a:lnTo>
                    <a:lnTo>
                      <a:pt x="158" y="85"/>
                    </a:lnTo>
                    <a:lnTo>
                      <a:pt x="168" y="85"/>
                    </a:lnTo>
                    <a:lnTo>
                      <a:pt x="178" y="85"/>
                    </a:lnTo>
                    <a:lnTo>
                      <a:pt x="187" y="85"/>
                    </a:lnTo>
                    <a:lnTo>
                      <a:pt x="197" y="82"/>
                    </a:lnTo>
                    <a:lnTo>
                      <a:pt x="204" y="82"/>
                    </a:lnTo>
                    <a:lnTo>
                      <a:pt x="214" y="82"/>
                    </a:lnTo>
                    <a:lnTo>
                      <a:pt x="224" y="78"/>
                    </a:lnTo>
                    <a:lnTo>
                      <a:pt x="233" y="78"/>
                    </a:lnTo>
                    <a:lnTo>
                      <a:pt x="243" y="78"/>
                    </a:lnTo>
                    <a:lnTo>
                      <a:pt x="253" y="78"/>
                    </a:lnTo>
                    <a:lnTo>
                      <a:pt x="263" y="78"/>
                    </a:lnTo>
                    <a:lnTo>
                      <a:pt x="270" y="82"/>
                    </a:lnTo>
                    <a:lnTo>
                      <a:pt x="279" y="82"/>
                    </a:lnTo>
                    <a:lnTo>
                      <a:pt x="289" y="82"/>
                    </a:lnTo>
                    <a:lnTo>
                      <a:pt x="299" y="78"/>
                    </a:lnTo>
                    <a:lnTo>
                      <a:pt x="309" y="78"/>
                    </a:lnTo>
                    <a:lnTo>
                      <a:pt x="319" y="78"/>
                    </a:lnTo>
                    <a:lnTo>
                      <a:pt x="329" y="75"/>
                    </a:lnTo>
                    <a:lnTo>
                      <a:pt x="335" y="75"/>
                    </a:lnTo>
                    <a:lnTo>
                      <a:pt x="345" y="75"/>
                    </a:lnTo>
                    <a:lnTo>
                      <a:pt x="355" y="75"/>
                    </a:lnTo>
                    <a:lnTo>
                      <a:pt x="365" y="75"/>
                    </a:lnTo>
                    <a:lnTo>
                      <a:pt x="375" y="75"/>
                    </a:lnTo>
                    <a:lnTo>
                      <a:pt x="385" y="75"/>
                    </a:lnTo>
                    <a:lnTo>
                      <a:pt x="394" y="72"/>
                    </a:lnTo>
                    <a:lnTo>
                      <a:pt x="404" y="72"/>
                    </a:lnTo>
                    <a:lnTo>
                      <a:pt x="411" y="72"/>
                    </a:lnTo>
                    <a:lnTo>
                      <a:pt x="421" y="72"/>
                    </a:lnTo>
                    <a:lnTo>
                      <a:pt x="431" y="69"/>
                    </a:lnTo>
                    <a:lnTo>
                      <a:pt x="440" y="69"/>
                    </a:lnTo>
                    <a:lnTo>
                      <a:pt x="450" y="69"/>
                    </a:lnTo>
                    <a:lnTo>
                      <a:pt x="460" y="65"/>
                    </a:lnTo>
                    <a:lnTo>
                      <a:pt x="470" y="65"/>
                    </a:lnTo>
                    <a:lnTo>
                      <a:pt x="477" y="65"/>
                    </a:lnTo>
                    <a:lnTo>
                      <a:pt x="486" y="65"/>
                    </a:lnTo>
                    <a:lnTo>
                      <a:pt x="496" y="65"/>
                    </a:lnTo>
                    <a:lnTo>
                      <a:pt x="506" y="62"/>
                    </a:lnTo>
                    <a:lnTo>
                      <a:pt x="516" y="62"/>
                    </a:lnTo>
                    <a:lnTo>
                      <a:pt x="526" y="62"/>
                    </a:lnTo>
                    <a:lnTo>
                      <a:pt x="536" y="62"/>
                    </a:lnTo>
                    <a:lnTo>
                      <a:pt x="542" y="62"/>
                    </a:lnTo>
                    <a:lnTo>
                      <a:pt x="552" y="59"/>
                    </a:lnTo>
                    <a:lnTo>
                      <a:pt x="562" y="59"/>
                    </a:lnTo>
                    <a:lnTo>
                      <a:pt x="572" y="59"/>
                    </a:lnTo>
                    <a:lnTo>
                      <a:pt x="582" y="59"/>
                    </a:lnTo>
                    <a:lnTo>
                      <a:pt x="592" y="59"/>
                    </a:lnTo>
                    <a:lnTo>
                      <a:pt x="601" y="55"/>
                    </a:lnTo>
                    <a:lnTo>
                      <a:pt x="608" y="55"/>
                    </a:lnTo>
                    <a:lnTo>
                      <a:pt x="618" y="55"/>
                    </a:lnTo>
                    <a:lnTo>
                      <a:pt x="628" y="55"/>
                    </a:lnTo>
                    <a:lnTo>
                      <a:pt x="638" y="55"/>
                    </a:lnTo>
                    <a:lnTo>
                      <a:pt x="647" y="52"/>
                    </a:lnTo>
                    <a:lnTo>
                      <a:pt x="657" y="52"/>
                    </a:lnTo>
                    <a:lnTo>
                      <a:pt x="667" y="49"/>
                    </a:lnTo>
                    <a:lnTo>
                      <a:pt x="674" y="49"/>
                    </a:lnTo>
                    <a:lnTo>
                      <a:pt x="684" y="49"/>
                    </a:lnTo>
                    <a:lnTo>
                      <a:pt x="693" y="46"/>
                    </a:lnTo>
                    <a:lnTo>
                      <a:pt x="703" y="46"/>
                    </a:lnTo>
                    <a:lnTo>
                      <a:pt x="713" y="46"/>
                    </a:lnTo>
                    <a:lnTo>
                      <a:pt x="723" y="46"/>
                    </a:lnTo>
                    <a:lnTo>
                      <a:pt x="733" y="42"/>
                    </a:lnTo>
                    <a:lnTo>
                      <a:pt x="740" y="42"/>
                    </a:lnTo>
                    <a:lnTo>
                      <a:pt x="749" y="39"/>
                    </a:lnTo>
                    <a:lnTo>
                      <a:pt x="759" y="36"/>
                    </a:lnTo>
                    <a:lnTo>
                      <a:pt x="769" y="32"/>
                    </a:lnTo>
                    <a:lnTo>
                      <a:pt x="779" y="32"/>
                    </a:lnTo>
                    <a:lnTo>
                      <a:pt x="789" y="32"/>
                    </a:lnTo>
                    <a:lnTo>
                      <a:pt x="799" y="32"/>
                    </a:lnTo>
                    <a:lnTo>
                      <a:pt x="805" y="32"/>
                    </a:lnTo>
                    <a:lnTo>
                      <a:pt x="815" y="36"/>
                    </a:lnTo>
                    <a:lnTo>
                      <a:pt x="825" y="39"/>
                    </a:lnTo>
                    <a:lnTo>
                      <a:pt x="835" y="42"/>
                    </a:lnTo>
                    <a:lnTo>
                      <a:pt x="845" y="42"/>
                    </a:lnTo>
                    <a:lnTo>
                      <a:pt x="855" y="42"/>
                    </a:lnTo>
                    <a:lnTo>
                      <a:pt x="864" y="42"/>
                    </a:lnTo>
                    <a:lnTo>
                      <a:pt x="871" y="39"/>
                    </a:lnTo>
                    <a:lnTo>
                      <a:pt x="881" y="36"/>
                    </a:lnTo>
                    <a:lnTo>
                      <a:pt x="891" y="32"/>
                    </a:lnTo>
                    <a:lnTo>
                      <a:pt x="901" y="32"/>
                    </a:lnTo>
                    <a:lnTo>
                      <a:pt x="910" y="29"/>
                    </a:lnTo>
                    <a:lnTo>
                      <a:pt x="920" y="26"/>
                    </a:lnTo>
                    <a:lnTo>
                      <a:pt x="930" y="26"/>
                    </a:lnTo>
                    <a:lnTo>
                      <a:pt x="937" y="23"/>
                    </a:lnTo>
                    <a:lnTo>
                      <a:pt x="947" y="23"/>
                    </a:lnTo>
                    <a:lnTo>
                      <a:pt x="956" y="23"/>
                    </a:lnTo>
                    <a:lnTo>
                      <a:pt x="966" y="19"/>
                    </a:lnTo>
                    <a:lnTo>
                      <a:pt x="976" y="19"/>
                    </a:lnTo>
                    <a:lnTo>
                      <a:pt x="986" y="19"/>
                    </a:lnTo>
                    <a:lnTo>
                      <a:pt x="996" y="19"/>
                    </a:lnTo>
                    <a:lnTo>
                      <a:pt x="1002" y="23"/>
                    </a:lnTo>
                    <a:lnTo>
                      <a:pt x="1012" y="23"/>
                    </a:lnTo>
                    <a:lnTo>
                      <a:pt x="1022" y="23"/>
                    </a:lnTo>
                    <a:lnTo>
                      <a:pt x="1032" y="23"/>
                    </a:lnTo>
                    <a:lnTo>
                      <a:pt x="1042" y="23"/>
                    </a:lnTo>
                    <a:lnTo>
                      <a:pt x="1052" y="23"/>
                    </a:lnTo>
                    <a:lnTo>
                      <a:pt x="1062" y="26"/>
                    </a:lnTo>
                    <a:lnTo>
                      <a:pt x="1068" y="26"/>
                    </a:lnTo>
                    <a:lnTo>
                      <a:pt x="1078" y="26"/>
                    </a:lnTo>
                    <a:lnTo>
                      <a:pt x="1088" y="26"/>
                    </a:lnTo>
                    <a:lnTo>
                      <a:pt x="1098" y="26"/>
                    </a:lnTo>
                    <a:lnTo>
                      <a:pt x="1108" y="23"/>
                    </a:lnTo>
                    <a:lnTo>
                      <a:pt x="1117" y="23"/>
                    </a:lnTo>
                    <a:lnTo>
                      <a:pt x="1127" y="19"/>
                    </a:lnTo>
                    <a:lnTo>
                      <a:pt x="1134" y="19"/>
                    </a:lnTo>
                    <a:lnTo>
                      <a:pt x="1144" y="19"/>
                    </a:lnTo>
                    <a:lnTo>
                      <a:pt x="1154" y="19"/>
                    </a:lnTo>
                    <a:lnTo>
                      <a:pt x="1163" y="19"/>
                    </a:lnTo>
                    <a:lnTo>
                      <a:pt x="1173" y="19"/>
                    </a:lnTo>
                    <a:lnTo>
                      <a:pt x="1183" y="19"/>
                    </a:lnTo>
                    <a:lnTo>
                      <a:pt x="1193" y="19"/>
                    </a:lnTo>
                    <a:lnTo>
                      <a:pt x="1200" y="19"/>
                    </a:lnTo>
                    <a:lnTo>
                      <a:pt x="1209" y="19"/>
                    </a:lnTo>
                    <a:lnTo>
                      <a:pt x="1219" y="16"/>
                    </a:lnTo>
                    <a:lnTo>
                      <a:pt x="1229" y="16"/>
                    </a:lnTo>
                    <a:lnTo>
                      <a:pt x="1239" y="16"/>
                    </a:lnTo>
                    <a:lnTo>
                      <a:pt x="1249" y="16"/>
                    </a:lnTo>
                    <a:lnTo>
                      <a:pt x="1259" y="16"/>
                    </a:lnTo>
                    <a:lnTo>
                      <a:pt x="1265" y="16"/>
                    </a:lnTo>
                    <a:lnTo>
                      <a:pt x="1275" y="13"/>
                    </a:lnTo>
                    <a:lnTo>
                      <a:pt x="1285" y="13"/>
                    </a:lnTo>
                    <a:lnTo>
                      <a:pt x="1295" y="13"/>
                    </a:lnTo>
                    <a:lnTo>
                      <a:pt x="1305" y="13"/>
                    </a:lnTo>
                    <a:lnTo>
                      <a:pt x="1315" y="9"/>
                    </a:lnTo>
                    <a:lnTo>
                      <a:pt x="1324" y="9"/>
                    </a:lnTo>
                    <a:lnTo>
                      <a:pt x="1331" y="9"/>
                    </a:lnTo>
                    <a:lnTo>
                      <a:pt x="1341" y="6"/>
                    </a:lnTo>
                    <a:lnTo>
                      <a:pt x="1351" y="6"/>
                    </a:lnTo>
                    <a:lnTo>
                      <a:pt x="1361" y="6"/>
                    </a:lnTo>
                    <a:lnTo>
                      <a:pt x="1370" y="6"/>
                    </a:lnTo>
                    <a:lnTo>
                      <a:pt x="1380" y="6"/>
                    </a:lnTo>
                    <a:lnTo>
                      <a:pt x="1390" y="3"/>
                    </a:lnTo>
                    <a:lnTo>
                      <a:pt x="1400" y="6"/>
                    </a:lnTo>
                    <a:lnTo>
                      <a:pt x="1407" y="6"/>
                    </a:lnTo>
                    <a:lnTo>
                      <a:pt x="1417" y="6"/>
                    </a:lnTo>
                    <a:lnTo>
                      <a:pt x="1426" y="3"/>
                    </a:lnTo>
                    <a:lnTo>
                      <a:pt x="1436" y="3"/>
                    </a:lnTo>
                    <a:lnTo>
                      <a:pt x="1446" y="3"/>
                    </a:lnTo>
                    <a:lnTo>
                      <a:pt x="1456" y="0"/>
                    </a:lnTo>
                    <a:lnTo>
                      <a:pt x="1466" y="0"/>
                    </a:lnTo>
                    <a:lnTo>
                      <a:pt x="1472" y="0"/>
                    </a:lnTo>
                    <a:lnTo>
                      <a:pt x="1482" y="0"/>
                    </a:lnTo>
                    <a:lnTo>
                      <a:pt x="1492" y="0"/>
                    </a:lnTo>
                    <a:lnTo>
                      <a:pt x="1502" y="0"/>
                    </a:lnTo>
                    <a:lnTo>
                      <a:pt x="1502" y="0"/>
                    </a:lnTo>
                    <a:lnTo>
                      <a:pt x="1502" y="19"/>
                    </a:lnTo>
                    <a:lnTo>
                      <a:pt x="1502" y="1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391"/>
              <p:cNvSpPr>
                <a:spLocks/>
              </p:cNvSpPr>
              <p:nvPr/>
            </p:nvSpPr>
            <p:spPr bwMode="auto">
              <a:xfrm>
                <a:off x="5264151" y="4056940"/>
                <a:ext cx="2190520" cy="176921"/>
              </a:xfrm>
              <a:custGeom>
                <a:avLst/>
                <a:gdLst>
                  <a:gd name="T0" fmla="*/ 17 w 1193"/>
                  <a:gd name="T1" fmla="*/ 76 h 76"/>
                  <a:gd name="T2" fmla="*/ 46 w 1193"/>
                  <a:gd name="T3" fmla="*/ 73 h 76"/>
                  <a:gd name="T4" fmla="*/ 72 w 1193"/>
                  <a:gd name="T5" fmla="*/ 73 h 76"/>
                  <a:gd name="T6" fmla="*/ 102 w 1193"/>
                  <a:gd name="T7" fmla="*/ 73 h 76"/>
                  <a:gd name="T8" fmla="*/ 132 w 1193"/>
                  <a:gd name="T9" fmla="*/ 69 h 76"/>
                  <a:gd name="T10" fmla="*/ 158 w 1193"/>
                  <a:gd name="T11" fmla="*/ 66 h 76"/>
                  <a:gd name="T12" fmla="*/ 187 w 1193"/>
                  <a:gd name="T13" fmla="*/ 66 h 76"/>
                  <a:gd name="T14" fmla="*/ 214 w 1193"/>
                  <a:gd name="T15" fmla="*/ 63 h 76"/>
                  <a:gd name="T16" fmla="*/ 243 w 1193"/>
                  <a:gd name="T17" fmla="*/ 59 h 76"/>
                  <a:gd name="T18" fmla="*/ 270 w 1193"/>
                  <a:gd name="T19" fmla="*/ 63 h 76"/>
                  <a:gd name="T20" fmla="*/ 299 w 1193"/>
                  <a:gd name="T21" fmla="*/ 59 h 76"/>
                  <a:gd name="T22" fmla="*/ 329 w 1193"/>
                  <a:gd name="T23" fmla="*/ 56 h 76"/>
                  <a:gd name="T24" fmla="*/ 355 w 1193"/>
                  <a:gd name="T25" fmla="*/ 56 h 76"/>
                  <a:gd name="T26" fmla="*/ 385 w 1193"/>
                  <a:gd name="T27" fmla="*/ 56 h 76"/>
                  <a:gd name="T28" fmla="*/ 411 w 1193"/>
                  <a:gd name="T29" fmla="*/ 53 h 76"/>
                  <a:gd name="T30" fmla="*/ 440 w 1193"/>
                  <a:gd name="T31" fmla="*/ 50 h 76"/>
                  <a:gd name="T32" fmla="*/ 470 w 1193"/>
                  <a:gd name="T33" fmla="*/ 46 h 76"/>
                  <a:gd name="T34" fmla="*/ 496 w 1193"/>
                  <a:gd name="T35" fmla="*/ 46 h 76"/>
                  <a:gd name="T36" fmla="*/ 526 w 1193"/>
                  <a:gd name="T37" fmla="*/ 43 h 76"/>
                  <a:gd name="T38" fmla="*/ 552 w 1193"/>
                  <a:gd name="T39" fmla="*/ 40 h 76"/>
                  <a:gd name="T40" fmla="*/ 582 w 1193"/>
                  <a:gd name="T41" fmla="*/ 40 h 76"/>
                  <a:gd name="T42" fmla="*/ 608 w 1193"/>
                  <a:gd name="T43" fmla="*/ 36 h 76"/>
                  <a:gd name="T44" fmla="*/ 638 w 1193"/>
                  <a:gd name="T45" fmla="*/ 36 h 76"/>
                  <a:gd name="T46" fmla="*/ 667 w 1193"/>
                  <a:gd name="T47" fmla="*/ 30 h 76"/>
                  <a:gd name="T48" fmla="*/ 693 w 1193"/>
                  <a:gd name="T49" fmla="*/ 27 h 76"/>
                  <a:gd name="T50" fmla="*/ 723 w 1193"/>
                  <a:gd name="T51" fmla="*/ 27 h 76"/>
                  <a:gd name="T52" fmla="*/ 749 w 1193"/>
                  <a:gd name="T53" fmla="*/ 20 h 76"/>
                  <a:gd name="T54" fmla="*/ 779 w 1193"/>
                  <a:gd name="T55" fmla="*/ 13 h 76"/>
                  <a:gd name="T56" fmla="*/ 805 w 1193"/>
                  <a:gd name="T57" fmla="*/ 13 h 76"/>
                  <a:gd name="T58" fmla="*/ 835 w 1193"/>
                  <a:gd name="T59" fmla="*/ 23 h 76"/>
                  <a:gd name="T60" fmla="*/ 864 w 1193"/>
                  <a:gd name="T61" fmla="*/ 23 h 76"/>
                  <a:gd name="T62" fmla="*/ 891 w 1193"/>
                  <a:gd name="T63" fmla="*/ 13 h 76"/>
                  <a:gd name="T64" fmla="*/ 920 w 1193"/>
                  <a:gd name="T65" fmla="*/ 7 h 76"/>
                  <a:gd name="T66" fmla="*/ 947 w 1193"/>
                  <a:gd name="T67" fmla="*/ 4 h 76"/>
                  <a:gd name="T68" fmla="*/ 976 w 1193"/>
                  <a:gd name="T69" fmla="*/ 0 h 76"/>
                  <a:gd name="T70" fmla="*/ 1002 w 1193"/>
                  <a:gd name="T71" fmla="*/ 4 h 76"/>
                  <a:gd name="T72" fmla="*/ 1032 w 1193"/>
                  <a:gd name="T73" fmla="*/ 4 h 76"/>
                  <a:gd name="T74" fmla="*/ 1062 w 1193"/>
                  <a:gd name="T75" fmla="*/ 7 h 76"/>
                  <a:gd name="T76" fmla="*/ 1088 w 1193"/>
                  <a:gd name="T77" fmla="*/ 7 h 76"/>
                  <a:gd name="T78" fmla="*/ 1117 w 1193"/>
                  <a:gd name="T79" fmla="*/ 4 h 76"/>
                  <a:gd name="T80" fmla="*/ 1144 w 1193"/>
                  <a:gd name="T81" fmla="*/ 0 h 76"/>
                  <a:gd name="T82" fmla="*/ 1173 w 1193"/>
                  <a:gd name="T8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76">
                    <a:moveTo>
                      <a:pt x="0" y="73"/>
                    </a:moveTo>
                    <a:lnTo>
                      <a:pt x="7" y="76"/>
                    </a:lnTo>
                    <a:lnTo>
                      <a:pt x="17" y="76"/>
                    </a:lnTo>
                    <a:lnTo>
                      <a:pt x="26" y="76"/>
                    </a:lnTo>
                    <a:lnTo>
                      <a:pt x="36" y="76"/>
                    </a:lnTo>
                    <a:lnTo>
                      <a:pt x="46" y="73"/>
                    </a:lnTo>
                    <a:lnTo>
                      <a:pt x="56" y="73"/>
                    </a:lnTo>
                    <a:lnTo>
                      <a:pt x="66" y="73"/>
                    </a:lnTo>
                    <a:lnTo>
                      <a:pt x="72" y="73"/>
                    </a:lnTo>
                    <a:lnTo>
                      <a:pt x="82" y="73"/>
                    </a:lnTo>
                    <a:lnTo>
                      <a:pt x="92" y="73"/>
                    </a:lnTo>
                    <a:lnTo>
                      <a:pt x="102" y="73"/>
                    </a:lnTo>
                    <a:lnTo>
                      <a:pt x="112" y="69"/>
                    </a:lnTo>
                    <a:lnTo>
                      <a:pt x="122" y="73"/>
                    </a:lnTo>
                    <a:lnTo>
                      <a:pt x="132" y="69"/>
                    </a:lnTo>
                    <a:lnTo>
                      <a:pt x="138" y="69"/>
                    </a:lnTo>
                    <a:lnTo>
                      <a:pt x="148" y="69"/>
                    </a:lnTo>
                    <a:lnTo>
                      <a:pt x="158" y="66"/>
                    </a:lnTo>
                    <a:lnTo>
                      <a:pt x="168" y="66"/>
                    </a:lnTo>
                    <a:lnTo>
                      <a:pt x="178" y="66"/>
                    </a:lnTo>
                    <a:lnTo>
                      <a:pt x="187" y="66"/>
                    </a:lnTo>
                    <a:lnTo>
                      <a:pt x="197" y="63"/>
                    </a:lnTo>
                    <a:lnTo>
                      <a:pt x="204" y="63"/>
                    </a:lnTo>
                    <a:lnTo>
                      <a:pt x="214" y="63"/>
                    </a:lnTo>
                    <a:lnTo>
                      <a:pt x="224" y="59"/>
                    </a:lnTo>
                    <a:lnTo>
                      <a:pt x="233" y="59"/>
                    </a:lnTo>
                    <a:lnTo>
                      <a:pt x="243" y="59"/>
                    </a:lnTo>
                    <a:lnTo>
                      <a:pt x="253" y="59"/>
                    </a:lnTo>
                    <a:lnTo>
                      <a:pt x="263" y="59"/>
                    </a:lnTo>
                    <a:lnTo>
                      <a:pt x="270" y="63"/>
                    </a:lnTo>
                    <a:lnTo>
                      <a:pt x="279" y="63"/>
                    </a:lnTo>
                    <a:lnTo>
                      <a:pt x="289" y="63"/>
                    </a:lnTo>
                    <a:lnTo>
                      <a:pt x="299" y="59"/>
                    </a:lnTo>
                    <a:lnTo>
                      <a:pt x="309" y="59"/>
                    </a:lnTo>
                    <a:lnTo>
                      <a:pt x="319" y="59"/>
                    </a:lnTo>
                    <a:lnTo>
                      <a:pt x="329" y="56"/>
                    </a:lnTo>
                    <a:lnTo>
                      <a:pt x="335" y="56"/>
                    </a:lnTo>
                    <a:lnTo>
                      <a:pt x="345" y="56"/>
                    </a:lnTo>
                    <a:lnTo>
                      <a:pt x="355" y="56"/>
                    </a:lnTo>
                    <a:lnTo>
                      <a:pt x="365" y="56"/>
                    </a:lnTo>
                    <a:lnTo>
                      <a:pt x="375" y="56"/>
                    </a:lnTo>
                    <a:lnTo>
                      <a:pt x="385" y="56"/>
                    </a:lnTo>
                    <a:lnTo>
                      <a:pt x="394" y="53"/>
                    </a:lnTo>
                    <a:lnTo>
                      <a:pt x="404" y="53"/>
                    </a:lnTo>
                    <a:lnTo>
                      <a:pt x="411" y="53"/>
                    </a:lnTo>
                    <a:lnTo>
                      <a:pt x="421" y="53"/>
                    </a:lnTo>
                    <a:lnTo>
                      <a:pt x="431" y="50"/>
                    </a:lnTo>
                    <a:lnTo>
                      <a:pt x="440" y="50"/>
                    </a:lnTo>
                    <a:lnTo>
                      <a:pt x="450" y="50"/>
                    </a:lnTo>
                    <a:lnTo>
                      <a:pt x="460" y="46"/>
                    </a:lnTo>
                    <a:lnTo>
                      <a:pt x="470" y="46"/>
                    </a:lnTo>
                    <a:lnTo>
                      <a:pt x="477" y="46"/>
                    </a:lnTo>
                    <a:lnTo>
                      <a:pt x="486" y="46"/>
                    </a:lnTo>
                    <a:lnTo>
                      <a:pt x="496" y="46"/>
                    </a:lnTo>
                    <a:lnTo>
                      <a:pt x="506" y="43"/>
                    </a:lnTo>
                    <a:lnTo>
                      <a:pt x="516" y="43"/>
                    </a:lnTo>
                    <a:lnTo>
                      <a:pt x="526" y="43"/>
                    </a:lnTo>
                    <a:lnTo>
                      <a:pt x="536" y="43"/>
                    </a:lnTo>
                    <a:lnTo>
                      <a:pt x="542" y="43"/>
                    </a:lnTo>
                    <a:lnTo>
                      <a:pt x="552" y="40"/>
                    </a:lnTo>
                    <a:lnTo>
                      <a:pt x="562" y="40"/>
                    </a:lnTo>
                    <a:lnTo>
                      <a:pt x="572" y="40"/>
                    </a:lnTo>
                    <a:lnTo>
                      <a:pt x="582" y="40"/>
                    </a:lnTo>
                    <a:lnTo>
                      <a:pt x="592" y="40"/>
                    </a:lnTo>
                    <a:lnTo>
                      <a:pt x="601" y="36"/>
                    </a:lnTo>
                    <a:lnTo>
                      <a:pt x="608" y="36"/>
                    </a:lnTo>
                    <a:lnTo>
                      <a:pt x="618" y="36"/>
                    </a:lnTo>
                    <a:lnTo>
                      <a:pt x="628" y="36"/>
                    </a:lnTo>
                    <a:lnTo>
                      <a:pt x="638" y="36"/>
                    </a:lnTo>
                    <a:lnTo>
                      <a:pt x="647" y="33"/>
                    </a:lnTo>
                    <a:lnTo>
                      <a:pt x="657" y="33"/>
                    </a:lnTo>
                    <a:lnTo>
                      <a:pt x="667" y="30"/>
                    </a:lnTo>
                    <a:lnTo>
                      <a:pt x="674" y="30"/>
                    </a:lnTo>
                    <a:lnTo>
                      <a:pt x="684" y="30"/>
                    </a:lnTo>
                    <a:lnTo>
                      <a:pt x="693" y="27"/>
                    </a:lnTo>
                    <a:lnTo>
                      <a:pt x="703" y="27"/>
                    </a:lnTo>
                    <a:lnTo>
                      <a:pt x="713" y="27"/>
                    </a:lnTo>
                    <a:lnTo>
                      <a:pt x="723" y="27"/>
                    </a:lnTo>
                    <a:lnTo>
                      <a:pt x="733" y="23"/>
                    </a:lnTo>
                    <a:lnTo>
                      <a:pt x="740" y="23"/>
                    </a:lnTo>
                    <a:lnTo>
                      <a:pt x="749" y="20"/>
                    </a:lnTo>
                    <a:lnTo>
                      <a:pt x="759" y="17"/>
                    </a:lnTo>
                    <a:lnTo>
                      <a:pt x="769" y="13"/>
                    </a:lnTo>
                    <a:lnTo>
                      <a:pt x="779" y="13"/>
                    </a:lnTo>
                    <a:lnTo>
                      <a:pt x="789" y="13"/>
                    </a:lnTo>
                    <a:lnTo>
                      <a:pt x="799" y="13"/>
                    </a:lnTo>
                    <a:lnTo>
                      <a:pt x="805" y="13"/>
                    </a:lnTo>
                    <a:lnTo>
                      <a:pt x="815" y="17"/>
                    </a:lnTo>
                    <a:lnTo>
                      <a:pt x="825" y="20"/>
                    </a:lnTo>
                    <a:lnTo>
                      <a:pt x="835" y="23"/>
                    </a:lnTo>
                    <a:lnTo>
                      <a:pt x="845" y="23"/>
                    </a:lnTo>
                    <a:lnTo>
                      <a:pt x="855" y="23"/>
                    </a:lnTo>
                    <a:lnTo>
                      <a:pt x="864" y="23"/>
                    </a:lnTo>
                    <a:lnTo>
                      <a:pt x="871" y="20"/>
                    </a:lnTo>
                    <a:lnTo>
                      <a:pt x="881" y="17"/>
                    </a:lnTo>
                    <a:lnTo>
                      <a:pt x="891" y="13"/>
                    </a:lnTo>
                    <a:lnTo>
                      <a:pt x="901" y="13"/>
                    </a:lnTo>
                    <a:lnTo>
                      <a:pt x="910" y="10"/>
                    </a:lnTo>
                    <a:lnTo>
                      <a:pt x="920" y="7"/>
                    </a:lnTo>
                    <a:lnTo>
                      <a:pt x="930" y="7"/>
                    </a:lnTo>
                    <a:lnTo>
                      <a:pt x="937" y="4"/>
                    </a:lnTo>
                    <a:lnTo>
                      <a:pt x="947" y="4"/>
                    </a:lnTo>
                    <a:lnTo>
                      <a:pt x="956" y="4"/>
                    </a:lnTo>
                    <a:lnTo>
                      <a:pt x="966" y="0"/>
                    </a:lnTo>
                    <a:lnTo>
                      <a:pt x="976" y="0"/>
                    </a:lnTo>
                    <a:lnTo>
                      <a:pt x="986" y="0"/>
                    </a:lnTo>
                    <a:lnTo>
                      <a:pt x="996" y="0"/>
                    </a:lnTo>
                    <a:lnTo>
                      <a:pt x="1002" y="4"/>
                    </a:lnTo>
                    <a:lnTo>
                      <a:pt x="1012" y="4"/>
                    </a:lnTo>
                    <a:lnTo>
                      <a:pt x="1022" y="4"/>
                    </a:lnTo>
                    <a:lnTo>
                      <a:pt x="1032" y="4"/>
                    </a:lnTo>
                    <a:lnTo>
                      <a:pt x="1042" y="4"/>
                    </a:lnTo>
                    <a:lnTo>
                      <a:pt x="1052" y="4"/>
                    </a:lnTo>
                    <a:lnTo>
                      <a:pt x="1062" y="7"/>
                    </a:lnTo>
                    <a:lnTo>
                      <a:pt x="1068" y="7"/>
                    </a:lnTo>
                    <a:lnTo>
                      <a:pt x="1078" y="7"/>
                    </a:lnTo>
                    <a:lnTo>
                      <a:pt x="1088" y="7"/>
                    </a:lnTo>
                    <a:lnTo>
                      <a:pt x="1098" y="7"/>
                    </a:lnTo>
                    <a:lnTo>
                      <a:pt x="1108" y="4"/>
                    </a:lnTo>
                    <a:lnTo>
                      <a:pt x="1117" y="4"/>
                    </a:lnTo>
                    <a:lnTo>
                      <a:pt x="1127" y="0"/>
                    </a:lnTo>
                    <a:lnTo>
                      <a:pt x="1134" y="0"/>
                    </a:lnTo>
                    <a:lnTo>
                      <a:pt x="1144" y="0"/>
                    </a:lnTo>
                    <a:lnTo>
                      <a:pt x="1154" y="0"/>
                    </a:lnTo>
                    <a:lnTo>
                      <a:pt x="1163" y="0"/>
                    </a:lnTo>
                    <a:lnTo>
                      <a:pt x="1173" y="0"/>
                    </a:lnTo>
                    <a:lnTo>
                      <a:pt x="1183" y="0"/>
                    </a:lnTo>
                    <a:lnTo>
                      <a:pt x="1193" y="0"/>
                    </a:lnTo>
                  </a:path>
                </a:pathLst>
              </a:custGeom>
              <a:noFill/>
              <a:ln w="0">
                <a:solidFill>
                  <a:srgbClr val="00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392"/>
              <p:cNvSpPr>
                <a:spLocks/>
              </p:cNvSpPr>
              <p:nvPr/>
            </p:nvSpPr>
            <p:spPr bwMode="auto">
              <a:xfrm>
                <a:off x="7454672" y="4012709"/>
                <a:ext cx="567368" cy="44229"/>
              </a:xfrm>
              <a:custGeom>
                <a:avLst/>
                <a:gdLst>
                  <a:gd name="T0" fmla="*/ 0 w 309"/>
                  <a:gd name="T1" fmla="*/ 19 h 19"/>
                  <a:gd name="T2" fmla="*/ 7 w 309"/>
                  <a:gd name="T3" fmla="*/ 19 h 19"/>
                  <a:gd name="T4" fmla="*/ 16 w 309"/>
                  <a:gd name="T5" fmla="*/ 19 h 19"/>
                  <a:gd name="T6" fmla="*/ 26 w 309"/>
                  <a:gd name="T7" fmla="*/ 16 h 19"/>
                  <a:gd name="T8" fmla="*/ 36 w 309"/>
                  <a:gd name="T9" fmla="*/ 16 h 19"/>
                  <a:gd name="T10" fmla="*/ 46 w 309"/>
                  <a:gd name="T11" fmla="*/ 16 h 19"/>
                  <a:gd name="T12" fmla="*/ 56 w 309"/>
                  <a:gd name="T13" fmla="*/ 16 h 19"/>
                  <a:gd name="T14" fmla="*/ 66 w 309"/>
                  <a:gd name="T15" fmla="*/ 16 h 19"/>
                  <a:gd name="T16" fmla="*/ 72 w 309"/>
                  <a:gd name="T17" fmla="*/ 16 h 19"/>
                  <a:gd name="T18" fmla="*/ 82 w 309"/>
                  <a:gd name="T19" fmla="*/ 13 h 19"/>
                  <a:gd name="T20" fmla="*/ 92 w 309"/>
                  <a:gd name="T21" fmla="*/ 13 h 19"/>
                  <a:gd name="T22" fmla="*/ 102 w 309"/>
                  <a:gd name="T23" fmla="*/ 13 h 19"/>
                  <a:gd name="T24" fmla="*/ 112 w 309"/>
                  <a:gd name="T25" fmla="*/ 13 h 19"/>
                  <a:gd name="T26" fmla="*/ 122 w 309"/>
                  <a:gd name="T27" fmla="*/ 9 h 19"/>
                  <a:gd name="T28" fmla="*/ 131 w 309"/>
                  <a:gd name="T29" fmla="*/ 9 h 19"/>
                  <a:gd name="T30" fmla="*/ 138 w 309"/>
                  <a:gd name="T31" fmla="*/ 9 h 19"/>
                  <a:gd name="T32" fmla="*/ 148 w 309"/>
                  <a:gd name="T33" fmla="*/ 6 h 19"/>
                  <a:gd name="T34" fmla="*/ 158 w 309"/>
                  <a:gd name="T35" fmla="*/ 6 h 19"/>
                  <a:gd name="T36" fmla="*/ 168 w 309"/>
                  <a:gd name="T37" fmla="*/ 6 h 19"/>
                  <a:gd name="T38" fmla="*/ 177 w 309"/>
                  <a:gd name="T39" fmla="*/ 6 h 19"/>
                  <a:gd name="T40" fmla="*/ 187 w 309"/>
                  <a:gd name="T41" fmla="*/ 6 h 19"/>
                  <a:gd name="T42" fmla="*/ 197 w 309"/>
                  <a:gd name="T43" fmla="*/ 3 h 19"/>
                  <a:gd name="T44" fmla="*/ 207 w 309"/>
                  <a:gd name="T45" fmla="*/ 6 h 19"/>
                  <a:gd name="T46" fmla="*/ 214 w 309"/>
                  <a:gd name="T47" fmla="*/ 6 h 19"/>
                  <a:gd name="T48" fmla="*/ 224 w 309"/>
                  <a:gd name="T49" fmla="*/ 6 h 19"/>
                  <a:gd name="T50" fmla="*/ 233 w 309"/>
                  <a:gd name="T51" fmla="*/ 3 h 19"/>
                  <a:gd name="T52" fmla="*/ 243 w 309"/>
                  <a:gd name="T53" fmla="*/ 3 h 19"/>
                  <a:gd name="T54" fmla="*/ 253 w 309"/>
                  <a:gd name="T55" fmla="*/ 3 h 19"/>
                  <a:gd name="T56" fmla="*/ 263 w 309"/>
                  <a:gd name="T57" fmla="*/ 0 h 19"/>
                  <a:gd name="T58" fmla="*/ 273 w 309"/>
                  <a:gd name="T59" fmla="*/ 0 h 19"/>
                  <a:gd name="T60" fmla="*/ 279 w 309"/>
                  <a:gd name="T61" fmla="*/ 0 h 19"/>
                  <a:gd name="T62" fmla="*/ 289 w 309"/>
                  <a:gd name="T63" fmla="*/ 0 h 19"/>
                  <a:gd name="T64" fmla="*/ 299 w 309"/>
                  <a:gd name="T65" fmla="*/ 0 h 19"/>
                  <a:gd name="T66" fmla="*/ 309 w 309"/>
                  <a:gd name="T6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19">
                    <a:moveTo>
                      <a:pt x="0" y="19"/>
                    </a:moveTo>
                    <a:lnTo>
                      <a:pt x="7" y="19"/>
                    </a:lnTo>
                    <a:lnTo>
                      <a:pt x="16" y="19"/>
                    </a:lnTo>
                    <a:lnTo>
                      <a:pt x="26" y="16"/>
                    </a:lnTo>
                    <a:lnTo>
                      <a:pt x="36" y="16"/>
                    </a:lnTo>
                    <a:lnTo>
                      <a:pt x="46" y="16"/>
                    </a:lnTo>
                    <a:lnTo>
                      <a:pt x="56" y="16"/>
                    </a:lnTo>
                    <a:lnTo>
                      <a:pt x="66" y="16"/>
                    </a:lnTo>
                    <a:lnTo>
                      <a:pt x="72" y="16"/>
                    </a:lnTo>
                    <a:lnTo>
                      <a:pt x="82" y="13"/>
                    </a:lnTo>
                    <a:lnTo>
                      <a:pt x="92" y="13"/>
                    </a:lnTo>
                    <a:lnTo>
                      <a:pt x="102" y="13"/>
                    </a:lnTo>
                    <a:lnTo>
                      <a:pt x="112" y="13"/>
                    </a:lnTo>
                    <a:lnTo>
                      <a:pt x="122" y="9"/>
                    </a:lnTo>
                    <a:lnTo>
                      <a:pt x="131" y="9"/>
                    </a:lnTo>
                    <a:lnTo>
                      <a:pt x="138" y="9"/>
                    </a:lnTo>
                    <a:lnTo>
                      <a:pt x="148" y="6"/>
                    </a:lnTo>
                    <a:lnTo>
                      <a:pt x="158" y="6"/>
                    </a:lnTo>
                    <a:lnTo>
                      <a:pt x="168" y="6"/>
                    </a:lnTo>
                    <a:lnTo>
                      <a:pt x="177" y="6"/>
                    </a:lnTo>
                    <a:lnTo>
                      <a:pt x="187" y="6"/>
                    </a:lnTo>
                    <a:lnTo>
                      <a:pt x="197" y="3"/>
                    </a:lnTo>
                    <a:lnTo>
                      <a:pt x="207" y="6"/>
                    </a:lnTo>
                    <a:lnTo>
                      <a:pt x="214" y="6"/>
                    </a:lnTo>
                    <a:lnTo>
                      <a:pt x="224" y="6"/>
                    </a:lnTo>
                    <a:lnTo>
                      <a:pt x="233" y="3"/>
                    </a:lnTo>
                    <a:lnTo>
                      <a:pt x="243" y="3"/>
                    </a:lnTo>
                    <a:lnTo>
                      <a:pt x="253" y="3"/>
                    </a:lnTo>
                    <a:lnTo>
                      <a:pt x="263" y="0"/>
                    </a:lnTo>
                    <a:lnTo>
                      <a:pt x="273" y="0"/>
                    </a:lnTo>
                    <a:lnTo>
                      <a:pt x="279" y="0"/>
                    </a:lnTo>
                    <a:lnTo>
                      <a:pt x="289" y="0"/>
                    </a:lnTo>
                    <a:lnTo>
                      <a:pt x="299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00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393"/>
              <p:cNvSpPr>
                <a:spLocks/>
              </p:cNvSpPr>
              <p:nvPr/>
            </p:nvSpPr>
            <p:spPr bwMode="auto">
              <a:xfrm>
                <a:off x="5269660" y="4019694"/>
                <a:ext cx="2757889" cy="228134"/>
              </a:xfrm>
              <a:custGeom>
                <a:avLst/>
                <a:gdLst>
                  <a:gd name="T0" fmla="*/ 0 w 1502"/>
                  <a:gd name="T1" fmla="*/ 95 h 98"/>
                  <a:gd name="T2" fmla="*/ 27 w 1502"/>
                  <a:gd name="T3" fmla="*/ 95 h 98"/>
                  <a:gd name="T4" fmla="*/ 56 w 1502"/>
                  <a:gd name="T5" fmla="*/ 95 h 98"/>
                  <a:gd name="T6" fmla="*/ 83 w 1502"/>
                  <a:gd name="T7" fmla="*/ 95 h 98"/>
                  <a:gd name="T8" fmla="*/ 112 w 1502"/>
                  <a:gd name="T9" fmla="*/ 92 h 98"/>
                  <a:gd name="T10" fmla="*/ 138 w 1502"/>
                  <a:gd name="T11" fmla="*/ 92 h 98"/>
                  <a:gd name="T12" fmla="*/ 168 w 1502"/>
                  <a:gd name="T13" fmla="*/ 89 h 98"/>
                  <a:gd name="T14" fmla="*/ 198 w 1502"/>
                  <a:gd name="T15" fmla="*/ 85 h 98"/>
                  <a:gd name="T16" fmla="*/ 224 w 1502"/>
                  <a:gd name="T17" fmla="*/ 82 h 98"/>
                  <a:gd name="T18" fmla="*/ 253 w 1502"/>
                  <a:gd name="T19" fmla="*/ 82 h 98"/>
                  <a:gd name="T20" fmla="*/ 280 w 1502"/>
                  <a:gd name="T21" fmla="*/ 82 h 98"/>
                  <a:gd name="T22" fmla="*/ 309 w 1502"/>
                  <a:gd name="T23" fmla="*/ 82 h 98"/>
                  <a:gd name="T24" fmla="*/ 339 w 1502"/>
                  <a:gd name="T25" fmla="*/ 75 h 98"/>
                  <a:gd name="T26" fmla="*/ 365 w 1502"/>
                  <a:gd name="T27" fmla="*/ 75 h 98"/>
                  <a:gd name="T28" fmla="*/ 395 w 1502"/>
                  <a:gd name="T29" fmla="*/ 75 h 98"/>
                  <a:gd name="T30" fmla="*/ 421 w 1502"/>
                  <a:gd name="T31" fmla="*/ 72 h 98"/>
                  <a:gd name="T32" fmla="*/ 451 w 1502"/>
                  <a:gd name="T33" fmla="*/ 69 h 98"/>
                  <a:gd name="T34" fmla="*/ 477 w 1502"/>
                  <a:gd name="T35" fmla="*/ 69 h 98"/>
                  <a:gd name="T36" fmla="*/ 506 w 1502"/>
                  <a:gd name="T37" fmla="*/ 66 h 98"/>
                  <a:gd name="T38" fmla="*/ 536 w 1502"/>
                  <a:gd name="T39" fmla="*/ 66 h 98"/>
                  <a:gd name="T40" fmla="*/ 562 w 1502"/>
                  <a:gd name="T41" fmla="*/ 62 h 98"/>
                  <a:gd name="T42" fmla="*/ 592 w 1502"/>
                  <a:gd name="T43" fmla="*/ 59 h 98"/>
                  <a:gd name="T44" fmla="*/ 618 w 1502"/>
                  <a:gd name="T45" fmla="*/ 59 h 98"/>
                  <a:gd name="T46" fmla="*/ 648 w 1502"/>
                  <a:gd name="T47" fmla="*/ 56 h 98"/>
                  <a:gd name="T48" fmla="*/ 674 w 1502"/>
                  <a:gd name="T49" fmla="*/ 52 h 98"/>
                  <a:gd name="T50" fmla="*/ 704 w 1502"/>
                  <a:gd name="T51" fmla="*/ 49 h 98"/>
                  <a:gd name="T52" fmla="*/ 733 w 1502"/>
                  <a:gd name="T53" fmla="*/ 46 h 98"/>
                  <a:gd name="T54" fmla="*/ 760 w 1502"/>
                  <a:gd name="T55" fmla="*/ 39 h 98"/>
                  <a:gd name="T56" fmla="*/ 789 w 1502"/>
                  <a:gd name="T57" fmla="*/ 33 h 98"/>
                  <a:gd name="T58" fmla="*/ 815 w 1502"/>
                  <a:gd name="T59" fmla="*/ 36 h 98"/>
                  <a:gd name="T60" fmla="*/ 845 w 1502"/>
                  <a:gd name="T61" fmla="*/ 46 h 98"/>
                  <a:gd name="T62" fmla="*/ 871 w 1502"/>
                  <a:gd name="T63" fmla="*/ 43 h 98"/>
                  <a:gd name="T64" fmla="*/ 901 w 1502"/>
                  <a:gd name="T65" fmla="*/ 36 h 98"/>
                  <a:gd name="T66" fmla="*/ 930 w 1502"/>
                  <a:gd name="T67" fmla="*/ 29 h 98"/>
                  <a:gd name="T68" fmla="*/ 957 w 1502"/>
                  <a:gd name="T69" fmla="*/ 26 h 98"/>
                  <a:gd name="T70" fmla="*/ 986 w 1502"/>
                  <a:gd name="T71" fmla="*/ 23 h 98"/>
                  <a:gd name="T72" fmla="*/ 1013 w 1502"/>
                  <a:gd name="T73" fmla="*/ 23 h 98"/>
                  <a:gd name="T74" fmla="*/ 1042 w 1502"/>
                  <a:gd name="T75" fmla="*/ 26 h 98"/>
                  <a:gd name="T76" fmla="*/ 1068 w 1502"/>
                  <a:gd name="T77" fmla="*/ 26 h 98"/>
                  <a:gd name="T78" fmla="*/ 1098 w 1502"/>
                  <a:gd name="T79" fmla="*/ 26 h 98"/>
                  <a:gd name="T80" fmla="*/ 1128 w 1502"/>
                  <a:gd name="T81" fmla="*/ 23 h 98"/>
                  <a:gd name="T82" fmla="*/ 1154 w 1502"/>
                  <a:gd name="T83" fmla="*/ 23 h 98"/>
                  <a:gd name="T84" fmla="*/ 1183 w 1502"/>
                  <a:gd name="T85" fmla="*/ 23 h 98"/>
                  <a:gd name="T86" fmla="*/ 1210 w 1502"/>
                  <a:gd name="T87" fmla="*/ 20 h 98"/>
                  <a:gd name="T88" fmla="*/ 1239 w 1502"/>
                  <a:gd name="T89" fmla="*/ 20 h 98"/>
                  <a:gd name="T90" fmla="*/ 1266 w 1502"/>
                  <a:gd name="T91" fmla="*/ 16 h 98"/>
                  <a:gd name="T92" fmla="*/ 1295 w 1502"/>
                  <a:gd name="T93" fmla="*/ 16 h 98"/>
                  <a:gd name="T94" fmla="*/ 1325 w 1502"/>
                  <a:gd name="T95" fmla="*/ 13 h 98"/>
                  <a:gd name="T96" fmla="*/ 1351 w 1502"/>
                  <a:gd name="T97" fmla="*/ 10 h 98"/>
                  <a:gd name="T98" fmla="*/ 1381 w 1502"/>
                  <a:gd name="T99" fmla="*/ 6 h 98"/>
                  <a:gd name="T100" fmla="*/ 1407 w 1502"/>
                  <a:gd name="T101" fmla="*/ 6 h 98"/>
                  <a:gd name="T102" fmla="*/ 1437 w 1502"/>
                  <a:gd name="T103" fmla="*/ 6 h 98"/>
                  <a:gd name="T104" fmla="*/ 1466 w 1502"/>
                  <a:gd name="T105" fmla="*/ 3 h 98"/>
                  <a:gd name="T106" fmla="*/ 1492 w 1502"/>
                  <a:gd name="T107" fmla="*/ 0 h 98"/>
                  <a:gd name="T108" fmla="*/ 1502 w 1502"/>
                  <a:gd name="T109" fmla="*/ 2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98">
                    <a:moveTo>
                      <a:pt x="0" y="98"/>
                    </a:moveTo>
                    <a:lnTo>
                      <a:pt x="0" y="95"/>
                    </a:lnTo>
                    <a:lnTo>
                      <a:pt x="0" y="95"/>
                    </a:lnTo>
                    <a:lnTo>
                      <a:pt x="7" y="95"/>
                    </a:lnTo>
                    <a:lnTo>
                      <a:pt x="17" y="95"/>
                    </a:lnTo>
                    <a:lnTo>
                      <a:pt x="27" y="95"/>
                    </a:lnTo>
                    <a:lnTo>
                      <a:pt x="37" y="98"/>
                    </a:lnTo>
                    <a:lnTo>
                      <a:pt x="46" y="95"/>
                    </a:lnTo>
                    <a:lnTo>
                      <a:pt x="56" y="95"/>
                    </a:lnTo>
                    <a:lnTo>
                      <a:pt x="66" y="92"/>
                    </a:lnTo>
                    <a:lnTo>
                      <a:pt x="73" y="92"/>
                    </a:lnTo>
                    <a:lnTo>
                      <a:pt x="83" y="95"/>
                    </a:lnTo>
                    <a:lnTo>
                      <a:pt x="92" y="95"/>
                    </a:lnTo>
                    <a:lnTo>
                      <a:pt x="102" y="92"/>
                    </a:lnTo>
                    <a:lnTo>
                      <a:pt x="112" y="92"/>
                    </a:lnTo>
                    <a:lnTo>
                      <a:pt x="122" y="92"/>
                    </a:lnTo>
                    <a:lnTo>
                      <a:pt x="132" y="92"/>
                    </a:lnTo>
                    <a:lnTo>
                      <a:pt x="138" y="92"/>
                    </a:lnTo>
                    <a:lnTo>
                      <a:pt x="148" y="89"/>
                    </a:lnTo>
                    <a:lnTo>
                      <a:pt x="158" y="89"/>
                    </a:lnTo>
                    <a:lnTo>
                      <a:pt x="168" y="89"/>
                    </a:lnTo>
                    <a:lnTo>
                      <a:pt x="178" y="89"/>
                    </a:lnTo>
                    <a:lnTo>
                      <a:pt x="188" y="85"/>
                    </a:lnTo>
                    <a:lnTo>
                      <a:pt x="198" y="85"/>
                    </a:lnTo>
                    <a:lnTo>
                      <a:pt x="204" y="85"/>
                    </a:lnTo>
                    <a:lnTo>
                      <a:pt x="214" y="82"/>
                    </a:lnTo>
                    <a:lnTo>
                      <a:pt x="224" y="82"/>
                    </a:lnTo>
                    <a:lnTo>
                      <a:pt x="234" y="82"/>
                    </a:lnTo>
                    <a:lnTo>
                      <a:pt x="244" y="82"/>
                    </a:lnTo>
                    <a:lnTo>
                      <a:pt x="253" y="82"/>
                    </a:lnTo>
                    <a:lnTo>
                      <a:pt x="263" y="82"/>
                    </a:lnTo>
                    <a:lnTo>
                      <a:pt x="270" y="82"/>
                    </a:lnTo>
                    <a:lnTo>
                      <a:pt x="280" y="82"/>
                    </a:lnTo>
                    <a:lnTo>
                      <a:pt x="290" y="82"/>
                    </a:lnTo>
                    <a:lnTo>
                      <a:pt x="299" y="82"/>
                    </a:lnTo>
                    <a:lnTo>
                      <a:pt x="309" y="82"/>
                    </a:lnTo>
                    <a:lnTo>
                      <a:pt x="319" y="79"/>
                    </a:lnTo>
                    <a:lnTo>
                      <a:pt x="329" y="79"/>
                    </a:lnTo>
                    <a:lnTo>
                      <a:pt x="339" y="75"/>
                    </a:lnTo>
                    <a:lnTo>
                      <a:pt x="345" y="75"/>
                    </a:lnTo>
                    <a:lnTo>
                      <a:pt x="355" y="75"/>
                    </a:lnTo>
                    <a:lnTo>
                      <a:pt x="365" y="75"/>
                    </a:lnTo>
                    <a:lnTo>
                      <a:pt x="375" y="75"/>
                    </a:lnTo>
                    <a:lnTo>
                      <a:pt x="385" y="75"/>
                    </a:lnTo>
                    <a:lnTo>
                      <a:pt x="395" y="75"/>
                    </a:lnTo>
                    <a:lnTo>
                      <a:pt x="405" y="75"/>
                    </a:lnTo>
                    <a:lnTo>
                      <a:pt x="411" y="75"/>
                    </a:lnTo>
                    <a:lnTo>
                      <a:pt x="421" y="72"/>
                    </a:lnTo>
                    <a:lnTo>
                      <a:pt x="431" y="72"/>
                    </a:lnTo>
                    <a:lnTo>
                      <a:pt x="441" y="72"/>
                    </a:lnTo>
                    <a:lnTo>
                      <a:pt x="451" y="69"/>
                    </a:lnTo>
                    <a:lnTo>
                      <a:pt x="460" y="69"/>
                    </a:lnTo>
                    <a:lnTo>
                      <a:pt x="470" y="69"/>
                    </a:lnTo>
                    <a:lnTo>
                      <a:pt x="477" y="69"/>
                    </a:lnTo>
                    <a:lnTo>
                      <a:pt x="487" y="69"/>
                    </a:lnTo>
                    <a:lnTo>
                      <a:pt x="497" y="66"/>
                    </a:lnTo>
                    <a:lnTo>
                      <a:pt x="506" y="66"/>
                    </a:lnTo>
                    <a:lnTo>
                      <a:pt x="516" y="66"/>
                    </a:lnTo>
                    <a:lnTo>
                      <a:pt x="526" y="66"/>
                    </a:lnTo>
                    <a:lnTo>
                      <a:pt x="536" y="66"/>
                    </a:lnTo>
                    <a:lnTo>
                      <a:pt x="543" y="62"/>
                    </a:lnTo>
                    <a:lnTo>
                      <a:pt x="552" y="62"/>
                    </a:lnTo>
                    <a:lnTo>
                      <a:pt x="562" y="62"/>
                    </a:lnTo>
                    <a:lnTo>
                      <a:pt x="572" y="62"/>
                    </a:lnTo>
                    <a:lnTo>
                      <a:pt x="582" y="62"/>
                    </a:lnTo>
                    <a:lnTo>
                      <a:pt x="592" y="59"/>
                    </a:lnTo>
                    <a:lnTo>
                      <a:pt x="602" y="59"/>
                    </a:lnTo>
                    <a:lnTo>
                      <a:pt x="608" y="59"/>
                    </a:lnTo>
                    <a:lnTo>
                      <a:pt x="618" y="59"/>
                    </a:lnTo>
                    <a:lnTo>
                      <a:pt x="628" y="59"/>
                    </a:lnTo>
                    <a:lnTo>
                      <a:pt x="638" y="56"/>
                    </a:lnTo>
                    <a:lnTo>
                      <a:pt x="648" y="56"/>
                    </a:lnTo>
                    <a:lnTo>
                      <a:pt x="658" y="56"/>
                    </a:lnTo>
                    <a:lnTo>
                      <a:pt x="667" y="52"/>
                    </a:lnTo>
                    <a:lnTo>
                      <a:pt x="674" y="52"/>
                    </a:lnTo>
                    <a:lnTo>
                      <a:pt x="684" y="49"/>
                    </a:lnTo>
                    <a:lnTo>
                      <a:pt x="694" y="49"/>
                    </a:lnTo>
                    <a:lnTo>
                      <a:pt x="704" y="49"/>
                    </a:lnTo>
                    <a:lnTo>
                      <a:pt x="714" y="49"/>
                    </a:lnTo>
                    <a:lnTo>
                      <a:pt x="723" y="46"/>
                    </a:lnTo>
                    <a:lnTo>
                      <a:pt x="733" y="46"/>
                    </a:lnTo>
                    <a:lnTo>
                      <a:pt x="740" y="43"/>
                    </a:lnTo>
                    <a:lnTo>
                      <a:pt x="750" y="43"/>
                    </a:lnTo>
                    <a:lnTo>
                      <a:pt x="760" y="39"/>
                    </a:lnTo>
                    <a:lnTo>
                      <a:pt x="769" y="36"/>
                    </a:lnTo>
                    <a:lnTo>
                      <a:pt x="779" y="33"/>
                    </a:lnTo>
                    <a:lnTo>
                      <a:pt x="789" y="33"/>
                    </a:lnTo>
                    <a:lnTo>
                      <a:pt x="799" y="33"/>
                    </a:lnTo>
                    <a:lnTo>
                      <a:pt x="806" y="36"/>
                    </a:lnTo>
                    <a:lnTo>
                      <a:pt x="815" y="36"/>
                    </a:lnTo>
                    <a:lnTo>
                      <a:pt x="825" y="39"/>
                    </a:lnTo>
                    <a:lnTo>
                      <a:pt x="835" y="43"/>
                    </a:lnTo>
                    <a:lnTo>
                      <a:pt x="845" y="46"/>
                    </a:lnTo>
                    <a:lnTo>
                      <a:pt x="855" y="46"/>
                    </a:lnTo>
                    <a:lnTo>
                      <a:pt x="865" y="46"/>
                    </a:lnTo>
                    <a:lnTo>
                      <a:pt x="871" y="43"/>
                    </a:lnTo>
                    <a:lnTo>
                      <a:pt x="881" y="39"/>
                    </a:lnTo>
                    <a:lnTo>
                      <a:pt x="891" y="36"/>
                    </a:lnTo>
                    <a:lnTo>
                      <a:pt x="901" y="36"/>
                    </a:lnTo>
                    <a:lnTo>
                      <a:pt x="911" y="33"/>
                    </a:lnTo>
                    <a:lnTo>
                      <a:pt x="921" y="29"/>
                    </a:lnTo>
                    <a:lnTo>
                      <a:pt x="930" y="29"/>
                    </a:lnTo>
                    <a:lnTo>
                      <a:pt x="937" y="26"/>
                    </a:lnTo>
                    <a:lnTo>
                      <a:pt x="947" y="26"/>
                    </a:lnTo>
                    <a:lnTo>
                      <a:pt x="957" y="26"/>
                    </a:lnTo>
                    <a:lnTo>
                      <a:pt x="967" y="23"/>
                    </a:lnTo>
                    <a:lnTo>
                      <a:pt x="976" y="23"/>
                    </a:lnTo>
                    <a:lnTo>
                      <a:pt x="986" y="23"/>
                    </a:lnTo>
                    <a:lnTo>
                      <a:pt x="996" y="23"/>
                    </a:lnTo>
                    <a:lnTo>
                      <a:pt x="1003" y="23"/>
                    </a:lnTo>
                    <a:lnTo>
                      <a:pt x="1013" y="23"/>
                    </a:lnTo>
                    <a:lnTo>
                      <a:pt x="1022" y="23"/>
                    </a:lnTo>
                    <a:lnTo>
                      <a:pt x="1032" y="23"/>
                    </a:lnTo>
                    <a:lnTo>
                      <a:pt x="1042" y="26"/>
                    </a:lnTo>
                    <a:lnTo>
                      <a:pt x="1052" y="26"/>
                    </a:lnTo>
                    <a:lnTo>
                      <a:pt x="1062" y="26"/>
                    </a:lnTo>
                    <a:lnTo>
                      <a:pt x="1068" y="26"/>
                    </a:lnTo>
                    <a:lnTo>
                      <a:pt x="1078" y="26"/>
                    </a:lnTo>
                    <a:lnTo>
                      <a:pt x="1088" y="26"/>
                    </a:lnTo>
                    <a:lnTo>
                      <a:pt x="1098" y="26"/>
                    </a:lnTo>
                    <a:lnTo>
                      <a:pt x="1108" y="26"/>
                    </a:lnTo>
                    <a:lnTo>
                      <a:pt x="1118" y="26"/>
                    </a:lnTo>
                    <a:lnTo>
                      <a:pt x="1128" y="23"/>
                    </a:lnTo>
                    <a:lnTo>
                      <a:pt x="1134" y="23"/>
                    </a:lnTo>
                    <a:lnTo>
                      <a:pt x="1144" y="23"/>
                    </a:lnTo>
                    <a:lnTo>
                      <a:pt x="1154" y="23"/>
                    </a:lnTo>
                    <a:lnTo>
                      <a:pt x="1164" y="23"/>
                    </a:lnTo>
                    <a:lnTo>
                      <a:pt x="1174" y="23"/>
                    </a:lnTo>
                    <a:lnTo>
                      <a:pt x="1183" y="23"/>
                    </a:lnTo>
                    <a:lnTo>
                      <a:pt x="1193" y="23"/>
                    </a:lnTo>
                    <a:lnTo>
                      <a:pt x="1200" y="23"/>
                    </a:lnTo>
                    <a:lnTo>
                      <a:pt x="1210" y="20"/>
                    </a:lnTo>
                    <a:lnTo>
                      <a:pt x="1220" y="20"/>
                    </a:lnTo>
                    <a:lnTo>
                      <a:pt x="1229" y="20"/>
                    </a:lnTo>
                    <a:lnTo>
                      <a:pt x="1239" y="20"/>
                    </a:lnTo>
                    <a:lnTo>
                      <a:pt x="1249" y="16"/>
                    </a:lnTo>
                    <a:lnTo>
                      <a:pt x="1259" y="16"/>
                    </a:lnTo>
                    <a:lnTo>
                      <a:pt x="1266" y="16"/>
                    </a:lnTo>
                    <a:lnTo>
                      <a:pt x="1275" y="16"/>
                    </a:lnTo>
                    <a:lnTo>
                      <a:pt x="1285" y="16"/>
                    </a:lnTo>
                    <a:lnTo>
                      <a:pt x="1295" y="16"/>
                    </a:lnTo>
                    <a:lnTo>
                      <a:pt x="1305" y="13"/>
                    </a:lnTo>
                    <a:lnTo>
                      <a:pt x="1315" y="13"/>
                    </a:lnTo>
                    <a:lnTo>
                      <a:pt x="1325" y="13"/>
                    </a:lnTo>
                    <a:lnTo>
                      <a:pt x="1331" y="10"/>
                    </a:lnTo>
                    <a:lnTo>
                      <a:pt x="1341" y="10"/>
                    </a:lnTo>
                    <a:lnTo>
                      <a:pt x="1351" y="10"/>
                    </a:lnTo>
                    <a:lnTo>
                      <a:pt x="1361" y="10"/>
                    </a:lnTo>
                    <a:lnTo>
                      <a:pt x="1371" y="6"/>
                    </a:lnTo>
                    <a:lnTo>
                      <a:pt x="1381" y="6"/>
                    </a:lnTo>
                    <a:lnTo>
                      <a:pt x="1390" y="6"/>
                    </a:lnTo>
                    <a:lnTo>
                      <a:pt x="1400" y="6"/>
                    </a:lnTo>
                    <a:lnTo>
                      <a:pt x="1407" y="6"/>
                    </a:lnTo>
                    <a:lnTo>
                      <a:pt x="1417" y="6"/>
                    </a:lnTo>
                    <a:lnTo>
                      <a:pt x="1427" y="6"/>
                    </a:lnTo>
                    <a:lnTo>
                      <a:pt x="1437" y="6"/>
                    </a:lnTo>
                    <a:lnTo>
                      <a:pt x="1446" y="3"/>
                    </a:lnTo>
                    <a:lnTo>
                      <a:pt x="1456" y="3"/>
                    </a:lnTo>
                    <a:lnTo>
                      <a:pt x="1466" y="3"/>
                    </a:lnTo>
                    <a:lnTo>
                      <a:pt x="1473" y="0"/>
                    </a:lnTo>
                    <a:lnTo>
                      <a:pt x="1483" y="0"/>
                    </a:lnTo>
                    <a:lnTo>
                      <a:pt x="1492" y="0"/>
                    </a:lnTo>
                    <a:lnTo>
                      <a:pt x="1502" y="0"/>
                    </a:lnTo>
                    <a:lnTo>
                      <a:pt x="1502" y="0"/>
                    </a:lnTo>
                    <a:lnTo>
                      <a:pt x="1502" y="20"/>
                    </a:lnTo>
                    <a:lnTo>
                      <a:pt x="1502" y="20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394"/>
              <p:cNvSpPr>
                <a:spLocks/>
              </p:cNvSpPr>
              <p:nvPr/>
            </p:nvSpPr>
            <p:spPr bwMode="auto">
              <a:xfrm>
                <a:off x="5269660" y="4073235"/>
                <a:ext cx="2190520" cy="174592"/>
              </a:xfrm>
              <a:custGeom>
                <a:avLst/>
                <a:gdLst>
                  <a:gd name="T0" fmla="*/ 17 w 1193"/>
                  <a:gd name="T1" fmla="*/ 72 h 75"/>
                  <a:gd name="T2" fmla="*/ 46 w 1193"/>
                  <a:gd name="T3" fmla="*/ 72 h 75"/>
                  <a:gd name="T4" fmla="*/ 73 w 1193"/>
                  <a:gd name="T5" fmla="*/ 69 h 75"/>
                  <a:gd name="T6" fmla="*/ 102 w 1193"/>
                  <a:gd name="T7" fmla="*/ 69 h 75"/>
                  <a:gd name="T8" fmla="*/ 132 w 1193"/>
                  <a:gd name="T9" fmla="*/ 69 h 75"/>
                  <a:gd name="T10" fmla="*/ 158 w 1193"/>
                  <a:gd name="T11" fmla="*/ 66 h 75"/>
                  <a:gd name="T12" fmla="*/ 188 w 1193"/>
                  <a:gd name="T13" fmla="*/ 62 h 75"/>
                  <a:gd name="T14" fmla="*/ 214 w 1193"/>
                  <a:gd name="T15" fmla="*/ 59 h 75"/>
                  <a:gd name="T16" fmla="*/ 244 w 1193"/>
                  <a:gd name="T17" fmla="*/ 59 h 75"/>
                  <a:gd name="T18" fmla="*/ 270 w 1193"/>
                  <a:gd name="T19" fmla="*/ 59 h 75"/>
                  <a:gd name="T20" fmla="*/ 299 w 1193"/>
                  <a:gd name="T21" fmla="*/ 59 h 75"/>
                  <a:gd name="T22" fmla="*/ 329 w 1193"/>
                  <a:gd name="T23" fmla="*/ 56 h 75"/>
                  <a:gd name="T24" fmla="*/ 355 w 1193"/>
                  <a:gd name="T25" fmla="*/ 52 h 75"/>
                  <a:gd name="T26" fmla="*/ 385 w 1193"/>
                  <a:gd name="T27" fmla="*/ 52 h 75"/>
                  <a:gd name="T28" fmla="*/ 411 w 1193"/>
                  <a:gd name="T29" fmla="*/ 52 h 75"/>
                  <a:gd name="T30" fmla="*/ 441 w 1193"/>
                  <a:gd name="T31" fmla="*/ 49 h 75"/>
                  <a:gd name="T32" fmla="*/ 470 w 1193"/>
                  <a:gd name="T33" fmla="*/ 46 h 75"/>
                  <a:gd name="T34" fmla="*/ 497 w 1193"/>
                  <a:gd name="T35" fmla="*/ 43 h 75"/>
                  <a:gd name="T36" fmla="*/ 526 w 1193"/>
                  <a:gd name="T37" fmla="*/ 43 h 75"/>
                  <a:gd name="T38" fmla="*/ 552 w 1193"/>
                  <a:gd name="T39" fmla="*/ 39 h 75"/>
                  <a:gd name="T40" fmla="*/ 582 w 1193"/>
                  <a:gd name="T41" fmla="*/ 39 h 75"/>
                  <a:gd name="T42" fmla="*/ 608 w 1193"/>
                  <a:gd name="T43" fmla="*/ 36 h 75"/>
                  <a:gd name="T44" fmla="*/ 638 w 1193"/>
                  <a:gd name="T45" fmla="*/ 33 h 75"/>
                  <a:gd name="T46" fmla="*/ 667 w 1193"/>
                  <a:gd name="T47" fmla="*/ 29 h 75"/>
                  <a:gd name="T48" fmla="*/ 694 w 1193"/>
                  <a:gd name="T49" fmla="*/ 26 h 75"/>
                  <a:gd name="T50" fmla="*/ 723 w 1193"/>
                  <a:gd name="T51" fmla="*/ 23 h 75"/>
                  <a:gd name="T52" fmla="*/ 750 w 1193"/>
                  <a:gd name="T53" fmla="*/ 20 h 75"/>
                  <a:gd name="T54" fmla="*/ 779 w 1193"/>
                  <a:gd name="T55" fmla="*/ 10 h 75"/>
                  <a:gd name="T56" fmla="*/ 806 w 1193"/>
                  <a:gd name="T57" fmla="*/ 13 h 75"/>
                  <a:gd name="T58" fmla="*/ 835 w 1193"/>
                  <a:gd name="T59" fmla="*/ 20 h 75"/>
                  <a:gd name="T60" fmla="*/ 865 w 1193"/>
                  <a:gd name="T61" fmla="*/ 23 h 75"/>
                  <a:gd name="T62" fmla="*/ 891 w 1193"/>
                  <a:gd name="T63" fmla="*/ 13 h 75"/>
                  <a:gd name="T64" fmla="*/ 921 w 1193"/>
                  <a:gd name="T65" fmla="*/ 6 h 75"/>
                  <a:gd name="T66" fmla="*/ 947 w 1193"/>
                  <a:gd name="T67" fmla="*/ 3 h 75"/>
                  <a:gd name="T68" fmla="*/ 976 w 1193"/>
                  <a:gd name="T69" fmla="*/ 0 h 75"/>
                  <a:gd name="T70" fmla="*/ 1003 w 1193"/>
                  <a:gd name="T71" fmla="*/ 0 h 75"/>
                  <a:gd name="T72" fmla="*/ 1032 w 1193"/>
                  <a:gd name="T73" fmla="*/ 0 h 75"/>
                  <a:gd name="T74" fmla="*/ 1062 w 1193"/>
                  <a:gd name="T75" fmla="*/ 3 h 75"/>
                  <a:gd name="T76" fmla="*/ 1088 w 1193"/>
                  <a:gd name="T77" fmla="*/ 3 h 75"/>
                  <a:gd name="T78" fmla="*/ 1118 w 1193"/>
                  <a:gd name="T79" fmla="*/ 3 h 75"/>
                  <a:gd name="T80" fmla="*/ 1144 w 1193"/>
                  <a:gd name="T81" fmla="*/ 0 h 75"/>
                  <a:gd name="T82" fmla="*/ 1174 w 1193"/>
                  <a:gd name="T83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75">
                    <a:moveTo>
                      <a:pt x="0" y="72"/>
                    </a:moveTo>
                    <a:lnTo>
                      <a:pt x="7" y="72"/>
                    </a:lnTo>
                    <a:lnTo>
                      <a:pt x="17" y="72"/>
                    </a:lnTo>
                    <a:lnTo>
                      <a:pt x="27" y="72"/>
                    </a:lnTo>
                    <a:lnTo>
                      <a:pt x="37" y="75"/>
                    </a:lnTo>
                    <a:lnTo>
                      <a:pt x="46" y="72"/>
                    </a:lnTo>
                    <a:lnTo>
                      <a:pt x="56" y="72"/>
                    </a:lnTo>
                    <a:lnTo>
                      <a:pt x="66" y="69"/>
                    </a:lnTo>
                    <a:lnTo>
                      <a:pt x="73" y="69"/>
                    </a:lnTo>
                    <a:lnTo>
                      <a:pt x="83" y="72"/>
                    </a:lnTo>
                    <a:lnTo>
                      <a:pt x="92" y="72"/>
                    </a:lnTo>
                    <a:lnTo>
                      <a:pt x="102" y="69"/>
                    </a:lnTo>
                    <a:lnTo>
                      <a:pt x="112" y="69"/>
                    </a:lnTo>
                    <a:lnTo>
                      <a:pt x="122" y="69"/>
                    </a:lnTo>
                    <a:lnTo>
                      <a:pt x="132" y="69"/>
                    </a:lnTo>
                    <a:lnTo>
                      <a:pt x="138" y="69"/>
                    </a:lnTo>
                    <a:lnTo>
                      <a:pt x="148" y="66"/>
                    </a:lnTo>
                    <a:lnTo>
                      <a:pt x="158" y="66"/>
                    </a:lnTo>
                    <a:lnTo>
                      <a:pt x="168" y="66"/>
                    </a:lnTo>
                    <a:lnTo>
                      <a:pt x="178" y="66"/>
                    </a:lnTo>
                    <a:lnTo>
                      <a:pt x="188" y="62"/>
                    </a:lnTo>
                    <a:lnTo>
                      <a:pt x="198" y="62"/>
                    </a:lnTo>
                    <a:lnTo>
                      <a:pt x="204" y="62"/>
                    </a:lnTo>
                    <a:lnTo>
                      <a:pt x="214" y="59"/>
                    </a:lnTo>
                    <a:lnTo>
                      <a:pt x="224" y="59"/>
                    </a:lnTo>
                    <a:lnTo>
                      <a:pt x="234" y="59"/>
                    </a:lnTo>
                    <a:lnTo>
                      <a:pt x="244" y="59"/>
                    </a:lnTo>
                    <a:lnTo>
                      <a:pt x="253" y="59"/>
                    </a:lnTo>
                    <a:lnTo>
                      <a:pt x="263" y="59"/>
                    </a:lnTo>
                    <a:lnTo>
                      <a:pt x="270" y="59"/>
                    </a:lnTo>
                    <a:lnTo>
                      <a:pt x="280" y="59"/>
                    </a:lnTo>
                    <a:lnTo>
                      <a:pt x="290" y="59"/>
                    </a:lnTo>
                    <a:lnTo>
                      <a:pt x="299" y="59"/>
                    </a:lnTo>
                    <a:lnTo>
                      <a:pt x="309" y="59"/>
                    </a:lnTo>
                    <a:lnTo>
                      <a:pt x="319" y="56"/>
                    </a:lnTo>
                    <a:lnTo>
                      <a:pt x="329" y="56"/>
                    </a:lnTo>
                    <a:lnTo>
                      <a:pt x="339" y="52"/>
                    </a:lnTo>
                    <a:lnTo>
                      <a:pt x="345" y="52"/>
                    </a:lnTo>
                    <a:lnTo>
                      <a:pt x="355" y="52"/>
                    </a:lnTo>
                    <a:lnTo>
                      <a:pt x="365" y="52"/>
                    </a:lnTo>
                    <a:lnTo>
                      <a:pt x="375" y="52"/>
                    </a:lnTo>
                    <a:lnTo>
                      <a:pt x="385" y="52"/>
                    </a:lnTo>
                    <a:lnTo>
                      <a:pt x="395" y="52"/>
                    </a:lnTo>
                    <a:lnTo>
                      <a:pt x="405" y="52"/>
                    </a:lnTo>
                    <a:lnTo>
                      <a:pt x="411" y="52"/>
                    </a:lnTo>
                    <a:lnTo>
                      <a:pt x="421" y="49"/>
                    </a:lnTo>
                    <a:lnTo>
                      <a:pt x="431" y="49"/>
                    </a:lnTo>
                    <a:lnTo>
                      <a:pt x="441" y="49"/>
                    </a:lnTo>
                    <a:lnTo>
                      <a:pt x="451" y="46"/>
                    </a:lnTo>
                    <a:lnTo>
                      <a:pt x="460" y="46"/>
                    </a:lnTo>
                    <a:lnTo>
                      <a:pt x="470" y="46"/>
                    </a:lnTo>
                    <a:lnTo>
                      <a:pt x="477" y="46"/>
                    </a:lnTo>
                    <a:lnTo>
                      <a:pt x="487" y="46"/>
                    </a:lnTo>
                    <a:lnTo>
                      <a:pt x="497" y="43"/>
                    </a:lnTo>
                    <a:lnTo>
                      <a:pt x="506" y="43"/>
                    </a:lnTo>
                    <a:lnTo>
                      <a:pt x="516" y="43"/>
                    </a:lnTo>
                    <a:lnTo>
                      <a:pt x="526" y="43"/>
                    </a:lnTo>
                    <a:lnTo>
                      <a:pt x="536" y="43"/>
                    </a:lnTo>
                    <a:lnTo>
                      <a:pt x="543" y="39"/>
                    </a:lnTo>
                    <a:lnTo>
                      <a:pt x="552" y="39"/>
                    </a:lnTo>
                    <a:lnTo>
                      <a:pt x="562" y="39"/>
                    </a:lnTo>
                    <a:lnTo>
                      <a:pt x="572" y="39"/>
                    </a:lnTo>
                    <a:lnTo>
                      <a:pt x="582" y="39"/>
                    </a:lnTo>
                    <a:lnTo>
                      <a:pt x="592" y="36"/>
                    </a:lnTo>
                    <a:lnTo>
                      <a:pt x="602" y="36"/>
                    </a:lnTo>
                    <a:lnTo>
                      <a:pt x="608" y="36"/>
                    </a:lnTo>
                    <a:lnTo>
                      <a:pt x="618" y="36"/>
                    </a:lnTo>
                    <a:lnTo>
                      <a:pt x="628" y="36"/>
                    </a:lnTo>
                    <a:lnTo>
                      <a:pt x="638" y="33"/>
                    </a:lnTo>
                    <a:lnTo>
                      <a:pt x="648" y="33"/>
                    </a:lnTo>
                    <a:lnTo>
                      <a:pt x="658" y="33"/>
                    </a:lnTo>
                    <a:lnTo>
                      <a:pt x="667" y="29"/>
                    </a:lnTo>
                    <a:lnTo>
                      <a:pt x="674" y="29"/>
                    </a:lnTo>
                    <a:lnTo>
                      <a:pt x="684" y="26"/>
                    </a:lnTo>
                    <a:lnTo>
                      <a:pt x="694" y="26"/>
                    </a:lnTo>
                    <a:lnTo>
                      <a:pt x="704" y="26"/>
                    </a:lnTo>
                    <a:lnTo>
                      <a:pt x="714" y="26"/>
                    </a:lnTo>
                    <a:lnTo>
                      <a:pt x="723" y="23"/>
                    </a:lnTo>
                    <a:lnTo>
                      <a:pt x="733" y="23"/>
                    </a:lnTo>
                    <a:lnTo>
                      <a:pt x="740" y="20"/>
                    </a:lnTo>
                    <a:lnTo>
                      <a:pt x="750" y="20"/>
                    </a:lnTo>
                    <a:lnTo>
                      <a:pt x="760" y="16"/>
                    </a:lnTo>
                    <a:lnTo>
                      <a:pt x="769" y="13"/>
                    </a:lnTo>
                    <a:lnTo>
                      <a:pt x="779" y="10"/>
                    </a:lnTo>
                    <a:lnTo>
                      <a:pt x="789" y="10"/>
                    </a:lnTo>
                    <a:lnTo>
                      <a:pt x="799" y="10"/>
                    </a:lnTo>
                    <a:lnTo>
                      <a:pt x="806" y="13"/>
                    </a:lnTo>
                    <a:lnTo>
                      <a:pt x="815" y="13"/>
                    </a:lnTo>
                    <a:lnTo>
                      <a:pt x="825" y="16"/>
                    </a:lnTo>
                    <a:lnTo>
                      <a:pt x="835" y="20"/>
                    </a:lnTo>
                    <a:lnTo>
                      <a:pt x="845" y="23"/>
                    </a:lnTo>
                    <a:lnTo>
                      <a:pt x="855" y="23"/>
                    </a:lnTo>
                    <a:lnTo>
                      <a:pt x="865" y="23"/>
                    </a:lnTo>
                    <a:lnTo>
                      <a:pt x="871" y="20"/>
                    </a:lnTo>
                    <a:lnTo>
                      <a:pt x="881" y="16"/>
                    </a:lnTo>
                    <a:lnTo>
                      <a:pt x="891" y="13"/>
                    </a:lnTo>
                    <a:lnTo>
                      <a:pt x="901" y="13"/>
                    </a:lnTo>
                    <a:lnTo>
                      <a:pt x="911" y="10"/>
                    </a:lnTo>
                    <a:lnTo>
                      <a:pt x="921" y="6"/>
                    </a:lnTo>
                    <a:lnTo>
                      <a:pt x="930" y="6"/>
                    </a:lnTo>
                    <a:lnTo>
                      <a:pt x="937" y="3"/>
                    </a:lnTo>
                    <a:lnTo>
                      <a:pt x="947" y="3"/>
                    </a:lnTo>
                    <a:lnTo>
                      <a:pt x="957" y="3"/>
                    </a:lnTo>
                    <a:lnTo>
                      <a:pt x="967" y="0"/>
                    </a:lnTo>
                    <a:lnTo>
                      <a:pt x="976" y="0"/>
                    </a:lnTo>
                    <a:lnTo>
                      <a:pt x="986" y="0"/>
                    </a:lnTo>
                    <a:lnTo>
                      <a:pt x="996" y="0"/>
                    </a:lnTo>
                    <a:lnTo>
                      <a:pt x="1003" y="0"/>
                    </a:lnTo>
                    <a:lnTo>
                      <a:pt x="1013" y="0"/>
                    </a:lnTo>
                    <a:lnTo>
                      <a:pt x="1022" y="0"/>
                    </a:lnTo>
                    <a:lnTo>
                      <a:pt x="1032" y="0"/>
                    </a:lnTo>
                    <a:lnTo>
                      <a:pt x="1042" y="3"/>
                    </a:lnTo>
                    <a:lnTo>
                      <a:pt x="1052" y="3"/>
                    </a:lnTo>
                    <a:lnTo>
                      <a:pt x="1062" y="3"/>
                    </a:lnTo>
                    <a:lnTo>
                      <a:pt x="1068" y="3"/>
                    </a:lnTo>
                    <a:lnTo>
                      <a:pt x="1078" y="3"/>
                    </a:lnTo>
                    <a:lnTo>
                      <a:pt x="1088" y="3"/>
                    </a:lnTo>
                    <a:lnTo>
                      <a:pt x="1098" y="3"/>
                    </a:lnTo>
                    <a:lnTo>
                      <a:pt x="1108" y="3"/>
                    </a:lnTo>
                    <a:lnTo>
                      <a:pt x="1118" y="3"/>
                    </a:lnTo>
                    <a:lnTo>
                      <a:pt x="1128" y="0"/>
                    </a:lnTo>
                    <a:lnTo>
                      <a:pt x="1134" y="0"/>
                    </a:lnTo>
                    <a:lnTo>
                      <a:pt x="1144" y="0"/>
                    </a:lnTo>
                    <a:lnTo>
                      <a:pt x="1154" y="0"/>
                    </a:lnTo>
                    <a:lnTo>
                      <a:pt x="1164" y="0"/>
                    </a:lnTo>
                    <a:lnTo>
                      <a:pt x="1174" y="0"/>
                    </a:lnTo>
                    <a:lnTo>
                      <a:pt x="1183" y="0"/>
                    </a:lnTo>
                    <a:lnTo>
                      <a:pt x="1193" y="0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395"/>
              <p:cNvSpPr>
                <a:spLocks/>
              </p:cNvSpPr>
              <p:nvPr/>
            </p:nvSpPr>
            <p:spPr bwMode="auto">
              <a:xfrm>
                <a:off x="7460180" y="4019694"/>
                <a:ext cx="567368" cy="53541"/>
              </a:xfrm>
              <a:custGeom>
                <a:avLst/>
                <a:gdLst>
                  <a:gd name="T0" fmla="*/ 0 w 309"/>
                  <a:gd name="T1" fmla="*/ 23 h 23"/>
                  <a:gd name="T2" fmla="*/ 7 w 309"/>
                  <a:gd name="T3" fmla="*/ 23 h 23"/>
                  <a:gd name="T4" fmla="*/ 17 w 309"/>
                  <a:gd name="T5" fmla="*/ 20 h 23"/>
                  <a:gd name="T6" fmla="*/ 27 w 309"/>
                  <a:gd name="T7" fmla="*/ 20 h 23"/>
                  <a:gd name="T8" fmla="*/ 36 w 309"/>
                  <a:gd name="T9" fmla="*/ 20 h 23"/>
                  <a:gd name="T10" fmla="*/ 46 w 309"/>
                  <a:gd name="T11" fmla="*/ 20 h 23"/>
                  <a:gd name="T12" fmla="*/ 56 w 309"/>
                  <a:gd name="T13" fmla="*/ 16 h 23"/>
                  <a:gd name="T14" fmla="*/ 66 w 309"/>
                  <a:gd name="T15" fmla="*/ 16 h 23"/>
                  <a:gd name="T16" fmla="*/ 73 w 309"/>
                  <a:gd name="T17" fmla="*/ 16 h 23"/>
                  <a:gd name="T18" fmla="*/ 82 w 309"/>
                  <a:gd name="T19" fmla="*/ 16 h 23"/>
                  <a:gd name="T20" fmla="*/ 92 w 309"/>
                  <a:gd name="T21" fmla="*/ 16 h 23"/>
                  <a:gd name="T22" fmla="*/ 102 w 309"/>
                  <a:gd name="T23" fmla="*/ 16 h 23"/>
                  <a:gd name="T24" fmla="*/ 112 w 309"/>
                  <a:gd name="T25" fmla="*/ 13 h 23"/>
                  <a:gd name="T26" fmla="*/ 122 w 309"/>
                  <a:gd name="T27" fmla="*/ 13 h 23"/>
                  <a:gd name="T28" fmla="*/ 132 w 309"/>
                  <a:gd name="T29" fmla="*/ 13 h 23"/>
                  <a:gd name="T30" fmla="*/ 138 w 309"/>
                  <a:gd name="T31" fmla="*/ 10 h 23"/>
                  <a:gd name="T32" fmla="*/ 148 w 309"/>
                  <a:gd name="T33" fmla="*/ 10 h 23"/>
                  <a:gd name="T34" fmla="*/ 158 w 309"/>
                  <a:gd name="T35" fmla="*/ 10 h 23"/>
                  <a:gd name="T36" fmla="*/ 168 w 309"/>
                  <a:gd name="T37" fmla="*/ 10 h 23"/>
                  <a:gd name="T38" fmla="*/ 178 w 309"/>
                  <a:gd name="T39" fmla="*/ 6 h 23"/>
                  <a:gd name="T40" fmla="*/ 188 w 309"/>
                  <a:gd name="T41" fmla="*/ 6 h 23"/>
                  <a:gd name="T42" fmla="*/ 197 w 309"/>
                  <a:gd name="T43" fmla="*/ 6 h 23"/>
                  <a:gd name="T44" fmla="*/ 207 w 309"/>
                  <a:gd name="T45" fmla="*/ 6 h 23"/>
                  <a:gd name="T46" fmla="*/ 214 w 309"/>
                  <a:gd name="T47" fmla="*/ 6 h 23"/>
                  <a:gd name="T48" fmla="*/ 224 w 309"/>
                  <a:gd name="T49" fmla="*/ 6 h 23"/>
                  <a:gd name="T50" fmla="*/ 234 w 309"/>
                  <a:gd name="T51" fmla="*/ 6 h 23"/>
                  <a:gd name="T52" fmla="*/ 244 w 309"/>
                  <a:gd name="T53" fmla="*/ 6 h 23"/>
                  <a:gd name="T54" fmla="*/ 253 w 309"/>
                  <a:gd name="T55" fmla="*/ 3 h 23"/>
                  <a:gd name="T56" fmla="*/ 263 w 309"/>
                  <a:gd name="T57" fmla="*/ 3 h 23"/>
                  <a:gd name="T58" fmla="*/ 273 w 309"/>
                  <a:gd name="T59" fmla="*/ 3 h 23"/>
                  <a:gd name="T60" fmla="*/ 280 w 309"/>
                  <a:gd name="T61" fmla="*/ 0 h 23"/>
                  <a:gd name="T62" fmla="*/ 290 w 309"/>
                  <a:gd name="T63" fmla="*/ 0 h 23"/>
                  <a:gd name="T64" fmla="*/ 299 w 309"/>
                  <a:gd name="T65" fmla="*/ 0 h 23"/>
                  <a:gd name="T66" fmla="*/ 309 w 309"/>
                  <a:gd name="T6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23">
                    <a:moveTo>
                      <a:pt x="0" y="23"/>
                    </a:moveTo>
                    <a:lnTo>
                      <a:pt x="7" y="23"/>
                    </a:lnTo>
                    <a:lnTo>
                      <a:pt x="17" y="20"/>
                    </a:lnTo>
                    <a:lnTo>
                      <a:pt x="27" y="20"/>
                    </a:lnTo>
                    <a:lnTo>
                      <a:pt x="36" y="20"/>
                    </a:lnTo>
                    <a:lnTo>
                      <a:pt x="46" y="20"/>
                    </a:lnTo>
                    <a:lnTo>
                      <a:pt x="56" y="16"/>
                    </a:lnTo>
                    <a:lnTo>
                      <a:pt x="66" y="16"/>
                    </a:lnTo>
                    <a:lnTo>
                      <a:pt x="73" y="16"/>
                    </a:lnTo>
                    <a:lnTo>
                      <a:pt x="82" y="16"/>
                    </a:lnTo>
                    <a:lnTo>
                      <a:pt x="92" y="16"/>
                    </a:lnTo>
                    <a:lnTo>
                      <a:pt x="102" y="16"/>
                    </a:lnTo>
                    <a:lnTo>
                      <a:pt x="112" y="13"/>
                    </a:lnTo>
                    <a:lnTo>
                      <a:pt x="122" y="13"/>
                    </a:lnTo>
                    <a:lnTo>
                      <a:pt x="132" y="13"/>
                    </a:lnTo>
                    <a:lnTo>
                      <a:pt x="138" y="10"/>
                    </a:lnTo>
                    <a:lnTo>
                      <a:pt x="148" y="10"/>
                    </a:lnTo>
                    <a:lnTo>
                      <a:pt x="158" y="10"/>
                    </a:lnTo>
                    <a:lnTo>
                      <a:pt x="168" y="10"/>
                    </a:lnTo>
                    <a:lnTo>
                      <a:pt x="178" y="6"/>
                    </a:lnTo>
                    <a:lnTo>
                      <a:pt x="188" y="6"/>
                    </a:lnTo>
                    <a:lnTo>
                      <a:pt x="197" y="6"/>
                    </a:lnTo>
                    <a:lnTo>
                      <a:pt x="207" y="6"/>
                    </a:lnTo>
                    <a:lnTo>
                      <a:pt x="214" y="6"/>
                    </a:lnTo>
                    <a:lnTo>
                      <a:pt x="224" y="6"/>
                    </a:lnTo>
                    <a:lnTo>
                      <a:pt x="234" y="6"/>
                    </a:lnTo>
                    <a:lnTo>
                      <a:pt x="244" y="6"/>
                    </a:lnTo>
                    <a:lnTo>
                      <a:pt x="253" y="3"/>
                    </a:lnTo>
                    <a:lnTo>
                      <a:pt x="263" y="3"/>
                    </a:lnTo>
                    <a:lnTo>
                      <a:pt x="273" y="3"/>
                    </a:lnTo>
                    <a:lnTo>
                      <a:pt x="280" y="0"/>
                    </a:lnTo>
                    <a:lnTo>
                      <a:pt x="290" y="0"/>
                    </a:lnTo>
                    <a:lnTo>
                      <a:pt x="299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396"/>
              <p:cNvSpPr>
                <a:spLocks/>
              </p:cNvSpPr>
              <p:nvPr/>
            </p:nvSpPr>
            <p:spPr bwMode="auto">
              <a:xfrm>
                <a:off x="5277005" y="4033661"/>
                <a:ext cx="2757889" cy="230462"/>
              </a:xfrm>
              <a:custGeom>
                <a:avLst/>
                <a:gdLst>
                  <a:gd name="T0" fmla="*/ 0 w 1502"/>
                  <a:gd name="T1" fmla="*/ 96 h 99"/>
                  <a:gd name="T2" fmla="*/ 26 w 1502"/>
                  <a:gd name="T3" fmla="*/ 96 h 99"/>
                  <a:gd name="T4" fmla="*/ 56 w 1502"/>
                  <a:gd name="T5" fmla="*/ 92 h 99"/>
                  <a:gd name="T6" fmla="*/ 82 w 1502"/>
                  <a:gd name="T7" fmla="*/ 92 h 99"/>
                  <a:gd name="T8" fmla="*/ 111 w 1502"/>
                  <a:gd name="T9" fmla="*/ 92 h 99"/>
                  <a:gd name="T10" fmla="*/ 138 w 1502"/>
                  <a:gd name="T11" fmla="*/ 92 h 99"/>
                  <a:gd name="T12" fmla="*/ 167 w 1502"/>
                  <a:gd name="T13" fmla="*/ 89 h 99"/>
                  <a:gd name="T14" fmla="*/ 197 w 1502"/>
                  <a:gd name="T15" fmla="*/ 86 h 99"/>
                  <a:gd name="T16" fmla="*/ 223 w 1502"/>
                  <a:gd name="T17" fmla="*/ 83 h 99"/>
                  <a:gd name="T18" fmla="*/ 253 w 1502"/>
                  <a:gd name="T19" fmla="*/ 79 h 99"/>
                  <a:gd name="T20" fmla="*/ 279 w 1502"/>
                  <a:gd name="T21" fmla="*/ 83 h 99"/>
                  <a:gd name="T22" fmla="*/ 309 w 1502"/>
                  <a:gd name="T23" fmla="*/ 79 h 99"/>
                  <a:gd name="T24" fmla="*/ 338 w 1502"/>
                  <a:gd name="T25" fmla="*/ 76 h 99"/>
                  <a:gd name="T26" fmla="*/ 364 w 1502"/>
                  <a:gd name="T27" fmla="*/ 76 h 99"/>
                  <a:gd name="T28" fmla="*/ 394 w 1502"/>
                  <a:gd name="T29" fmla="*/ 76 h 99"/>
                  <a:gd name="T30" fmla="*/ 420 w 1502"/>
                  <a:gd name="T31" fmla="*/ 73 h 99"/>
                  <a:gd name="T32" fmla="*/ 450 w 1502"/>
                  <a:gd name="T33" fmla="*/ 69 h 99"/>
                  <a:gd name="T34" fmla="*/ 476 w 1502"/>
                  <a:gd name="T35" fmla="*/ 66 h 99"/>
                  <a:gd name="T36" fmla="*/ 506 w 1502"/>
                  <a:gd name="T37" fmla="*/ 66 h 99"/>
                  <a:gd name="T38" fmla="*/ 535 w 1502"/>
                  <a:gd name="T39" fmla="*/ 63 h 99"/>
                  <a:gd name="T40" fmla="*/ 562 w 1502"/>
                  <a:gd name="T41" fmla="*/ 60 h 99"/>
                  <a:gd name="T42" fmla="*/ 591 w 1502"/>
                  <a:gd name="T43" fmla="*/ 60 h 99"/>
                  <a:gd name="T44" fmla="*/ 617 w 1502"/>
                  <a:gd name="T45" fmla="*/ 60 h 99"/>
                  <a:gd name="T46" fmla="*/ 647 w 1502"/>
                  <a:gd name="T47" fmla="*/ 56 h 99"/>
                  <a:gd name="T48" fmla="*/ 673 w 1502"/>
                  <a:gd name="T49" fmla="*/ 53 h 99"/>
                  <a:gd name="T50" fmla="*/ 703 w 1502"/>
                  <a:gd name="T51" fmla="*/ 46 h 99"/>
                  <a:gd name="T52" fmla="*/ 733 w 1502"/>
                  <a:gd name="T53" fmla="*/ 43 h 99"/>
                  <a:gd name="T54" fmla="*/ 759 w 1502"/>
                  <a:gd name="T55" fmla="*/ 33 h 99"/>
                  <a:gd name="T56" fmla="*/ 788 w 1502"/>
                  <a:gd name="T57" fmla="*/ 27 h 99"/>
                  <a:gd name="T58" fmla="*/ 815 w 1502"/>
                  <a:gd name="T59" fmla="*/ 27 h 99"/>
                  <a:gd name="T60" fmla="*/ 844 w 1502"/>
                  <a:gd name="T61" fmla="*/ 33 h 99"/>
                  <a:gd name="T62" fmla="*/ 871 w 1502"/>
                  <a:gd name="T63" fmla="*/ 33 h 99"/>
                  <a:gd name="T64" fmla="*/ 900 w 1502"/>
                  <a:gd name="T65" fmla="*/ 27 h 99"/>
                  <a:gd name="T66" fmla="*/ 930 w 1502"/>
                  <a:gd name="T67" fmla="*/ 20 h 99"/>
                  <a:gd name="T68" fmla="*/ 956 w 1502"/>
                  <a:gd name="T69" fmla="*/ 17 h 99"/>
                  <a:gd name="T70" fmla="*/ 986 w 1502"/>
                  <a:gd name="T71" fmla="*/ 17 h 99"/>
                  <a:gd name="T72" fmla="*/ 1012 w 1502"/>
                  <a:gd name="T73" fmla="*/ 23 h 99"/>
                  <a:gd name="T74" fmla="*/ 1041 w 1502"/>
                  <a:gd name="T75" fmla="*/ 23 h 99"/>
                  <a:gd name="T76" fmla="*/ 1068 w 1502"/>
                  <a:gd name="T77" fmla="*/ 27 h 99"/>
                  <a:gd name="T78" fmla="*/ 1097 w 1502"/>
                  <a:gd name="T79" fmla="*/ 27 h 99"/>
                  <a:gd name="T80" fmla="*/ 1127 w 1502"/>
                  <a:gd name="T81" fmla="*/ 23 h 99"/>
                  <a:gd name="T82" fmla="*/ 1153 w 1502"/>
                  <a:gd name="T83" fmla="*/ 23 h 99"/>
                  <a:gd name="T84" fmla="*/ 1183 w 1502"/>
                  <a:gd name="T85" fmla="*/ 23 h 99"/>
                  <a:gd name="T86" fmla="*/ 1209 w 1502"/>
                  <a:gd name="T87" fmla="*/ 20 h 99"/>
                  <a:gd name="T88" fmla="*/ 1239 w 1502"/>
                  <a:gd name="T89" fmla="*/ 20 h 99"/>
                  <a:gd name="T90" fmla="*/ 1265 w 1502"/>
                  <a:gd name="T91" fmla="*/ 17 h 99"/>
                  <a:gd name="T92" fmla="*/ 1294 w 1502"/>
                  <a:gd name="T93" fmla="*/ 17 h 99"/>
                  <a:gd name="T94" fmla="*/ 1324 w 1502"/>
                  <a:gd name="T95" fmla="*/ 14 h 99"/>
                  <a:gd name="T96" fmla="*/ 1350 w 1502"/>
                  <a:gd name="T97" fmla="*/ 10 h 99"/>
                  <a:gd name="T98" fmla="*/ 1380 w 1502"/>
                  <a:gd name="T99" fmla="*/ 7 h 99"/>
                  <a:gd name="T100" fmla="*/ 1406 w 1502"/>
                  <a:gd name="T101" fmla="*/ 7 h 99"/>
                  <a:gd name="T102" fmla="*/ 1436 w 1502"/>
                  <a:gd name="T103" fmla="*/ 7 h 99"/>
                  <a:gd name="T104" fmla="*/ 1465 w 1502"/>
                  <a:gd name="T105" fmla="*/ 4 h 99"/>
                  <a:gd name="T106" fmla="*/ 1492 w 1502"/>
                  <a:gd name="T107" fmla="*/ 0 h 99"/>
                  <a:gd name="T108" fmla="*/ 1502 w 1502"/>
                  <a:gd name="T109" fmla="*/ 2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99">
                    <a:moveTo>
                      <a:pt x="0" y="99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6" y="96"/>
                    </a:lnTo>
                    <a:lnTo>
                      <a:pt x="16" y="96"/>
                    </a:lnTo>
                    <a:lnTo>
                      <a:pt x="26" y="96"/>
                    </a:lnTo>
                    <a:lnTo>
                      <a:pt x="36" y="96"/>
                    </a:lnTo>
                    <a:lnTo>
                      <a:pt x="46" y="96"/>
                    </a:lnTo>
                    <a:lnTo>
                      <a:pt x="56" y="92"/>
                    </a:lnTo>
                    <a:lnTo>
                      <a:pt x="65" y="92"/>
                    </a:lnTo>
                    <a:lnTo>
                      <a:pt x="72" y="92"/>
                    </a:lnTo>
                    <a:lnTo>
                      <a:pt x="82" y="92"/>
                    </a:lnTo>
                    <a:lnTo>
                      <a:pt x="92" y="92"/>
                    </a:lnTo>
                    <a:lnTo>
                      <a:pt x="102" y="92"/>
                    </a:lnTo>
                    <a:lnTo>
                      <a:pt x="111" y="92"/>
                    </a:lnTo>
                    <a:lnTo>
                      <a:pt x="121" y="92"/>
                    </a:lnTo>
                    <a:lnTo>
                      <a:pt x="131" y="92"/>
                    </a:lnTo>
                    <a:lnTo>
                      <a:pt x="138" y="92"/>
                    </a:lnTo>
                    <a:lnTo>
                      <a:pt x="148" y="89"/>
                    </a:lnTo>
                    <a:lnTo>
                      <a:pt x="157" y="89"/>
                    </a:lnTo>
                    <a:lnTo>
                      <a:pt x="167" y="89"/>
                    </a:lnTo>
                    <a:lnTo>
                      <a:pt x="177" y="89"/>
                    </a:lnTo>
                    <a:lnTo>
                      <a:pt x="187" y="86"/>
                    </a:lnTo>
                    <a:lnTo>
                      <a:pt x="197" y="86"/>
                    </a:lnTo>
                    <a:lnTo>
                      <a:pt x="203" y="83"/>
                    </a:lnTo>
                    <a:lnTo>
                      <a:pt x="213" y="83"/>
                    </a:lnTo>
                    <a:lnTo>
                      <a:pt x="223" y="83"/>
                    </a:lnTo>
                    <a:lnTo>
                      <a:pt x="233" y="83"/>
                    </a:lnTo>
                    <a:lnTo>
                      <a:pt x="243" y="79"/>
                    </a:lnTo>
                    <a:lnTo>
                      <a:pt x="253" y="79"/>
                    </a:lnTo>
                    <a:lnTo>
                      <a:pt x="263" y="83"/>
                    </a:lnTo>
                    <a:lnTo>
                      <a:pt x="272" y="83"/>
                    </a:lnTo>
                    <a:lnTo>
                      <a:pt x="279" y="83"/>
                    </a:lnTo>
                    <a:lnTo>
                      <a:pt x="289" y="83"/>
                    </a:lnTo>
                    <a:lnTo>
                      <a:pt x="299" y="83"/>
                    </a:lnTo>
                    <a:lnTo>
                      <a:pt x="309" y="79"/>
                    </a:lnTo>
                    <a:lnTo>
                      <a:pt x="318" y="79"/>
                    </a:lnTo>
                    <a:lnTo>
                      <a:pt x="328" y="79"/>
                    </a:lnTo>
                    <a:lnTo>
                      <a:pt x="338" y="76"/>
                    </a:lnTo>
                    <a:lnTo>
                      <a:pt x="345" y="76"/>
                    </a:lnTo>
                    <a:lnTo>
                      <a:pt x="355" y="76"/>
                    </a:lnTo>
                    <a:lnTo>
                      <a:pt x="364" y="76"/>
                    </a:lnTo>
                    <a:lnTo>
                      <a:pt x="374" y="76"/>
                    </a:lnTo>
                    <a:lnTo>
                      <a:pt x="384" y="76"/>
                    </a:lnTo>
                    <a:lnTo>
                      <a:pt x="394" y="76"/>
                    </a:lnTo>
                    <a:lnTo>
                      <a:pt x="404" y="76"/>
                    </a:lnTo>
                    <a:lnTo>
                      <a:pt x="410" y="73"/>
                    </a:lnTo>
                    <a:lnTo>
                      <a:pt x="420" y="73"/>
                    </a:lnTo>
                    <a:lnTo>
                      <a:pt x="430" y="69"/>
                    </a:lnTo>
                    <a:lnTo>
                      <a:pt x="440" y="69"/>
                    </a:lnTo>
                    <a:lnTo>
                      <a:pt x="450" y="69"/>
                    </a:lnTo>
                    <a:lnTo>
                      <a:pt x="460" y="69"/>
                    </a:lnTo>
                    <a:lnTo>
                      <a:pt x="470" y="66"/>
                    </a:lnTo>
                    <a:lnTo>
                      <a:pt x="476" y="66"/>
                    </a:lnTo>
                    <a:lnTo>
                      <a:pt x="486" y="66"/>
                    </a:lnTo>
                    <a:lnTo>
                      <a:pt x="496" y="66"/>
                    </a:lnTo>
                    <a:lnTo>
                      <a:pt x="506" y="66"/>
                    </a:lnTo>
                    <a:lnTo>
                      <a:pt x="516" y="66"/>
                    </a:lnTo>
                    <a:lnTo>
                      <a:pt x="525" y="66"/>
                    </a:lnTo>
                    <a:lnTo>
                      <a:pt x="535" y="63"/>
                    </a:lnTo>
                    <a:lnTo>
                      <a:pt x="542" y="63"/>
                    </a:lnTo>
                    <a:lnTo>
                      <a:pt x="552" y="63"/>
                    </a:lnTo>
                    <a:lnTo>
                      <a:pt x="562" y="60"/>
                    </a:lnTo>
                    <a:lnTo>
                      <a:pt x="571" y="60"/>
                    </a:lnTo>
                    <a:lnTo>
                      <a:pt x="581" y="60"/>
                    </a:lnTo>
                    <a:lnTo>
                      <a:pt x="591" y="60"/>
                    </a:lnTo>
                    <a:lnTo>
                      <a:pt x="601" y="60"/>
                    </a:lnTo>
                    <a:lnTo>
                      <a:pt x="608" y="60"/>
                    </a:lnTo>
                    <a:lnTo>
                      <a:pt x="617" y="60"/>
                    </a:lnTo>
                    <a:lnTo>
                      <a:pt x="627" y="56"/>
                    </a:lnTo>
                    <a:lnTo>
                      <a:pt x="637" y="56"/>
                    </a:lnTo>
                    <a:lnTo>
                      <a:pt x="647" y="56"/>
                    </a:lnTo>
                    <a:lnTo>
                      <a:pt x="657" y="53"/>
                    </a:lnTo>
                    <a:lnTo>
                      <a:pt x="667" y="53"/>
                    </a:lnTo>
                    <a:lnTo>
                      <a:pt x="673" y="53"/>
                    </a:lnTo>
                    <a:lnTo>
                      <a:pt x="683" y="50"/>
                    </a:lnTo>
                    <a:lnTo>
                      <a:pt x="693" y="50"/>
                    </a:lnTo>
                    <a:lnTo>
                      <a:pt x="703" y="46"/>
                    </a:lnTo>
                    <a:lnTo>
                      <a:pt x="713" y="46"/>
                    </a:lnTo>
                    <a:lnTo>
                      <a:pt x="723" y="46"/>
                    </a:lnTo>
                    <a:lnTo>
                      <a:pt x="733" y="43"/>
                    </a:lnTo>
                    <a:lnTo>
                      <a:pt x="739" y="40"/>
                    </a:lnTo>
                    <a:lnTo>
                      <a:pt x="749" y="40"/>
                    </a:lnTo>
                    <a:lnTo>
                      <a:pt x="759" y="33"/>
                    </a:lnTo>
                    <a:lnTo>
                      <a:pt x="769" y="33"/>
                    </a:lnTo>
                    <a:lnTo>
                      <a:pt x="779" y="30"/>
                    </a:lnTo>
                    <a:lnTo>
                      <a:pt x="788" y="27"/>
                    </a:lnTo>
                    <a:lnTo>
                      <a:pt x="798" y="27"/>
                    </a:lnTo>
                    <a:lnTo>
                      <a:pt x="805" y="27"/>
                    </a:lnTo>
                    <a:lnTo>
                      <a:pt x="815" y="27"/>
                    </a:lnTo>
                    <a:lnTo>
                      <a:pt x="825" y="30"/>
                    </a:lnTo>
                    <a:lnTo>
                      <a:pt x="834" y="33"/>
                    </a:lnTo>
                    <a:lnTo>
                      <a:pt x="844" y="33"/>
                    </a:lnTo>
                    <a:lnTo>
                      <a:pt x="854" y="37"/>
                    </a:lnTo>
                    <a:lnTo>
                      <a:pt x="864" y="37"/>
                    </a:lnTo>
                    <a:lnTo>
                      <a:pt x="871" y="33"/>
                    </a:lnTo>
                    <a:lnTo>
                      <a:pt x="880" y="33"/>
                    </a:lnTo>
                    <a:lnTo>
                      <a:pt x="890" y="30"/>
                    </a:lnTo>
                    <a:lnTo>
                      <a:pt x="900" y="27"/>
                    </a:lnTo>
                    <a:lnTo>
                      <a:pt x="910" y="27"/>
                    </a:lnTo>
                    <a:lnTo>
                      <a:pt x="920" y="23"/>
                    </a:lnTo>
                    <a:lnTo>
                      <a:pt x="930" y="20"/>
                    </a:lnTo>
                    <a:lnTo>
                      <a:pt x="936" y="17"/>
                    </a:lnTo>
                    <a:lnTo>
                      <a:pt x="946" y="17"/>
                    </a:lnTo>
                    <a:lnTo>
                      <a:pt x="956" y="17"/>
                    </a:lnTo>
                    <a:lnTo>
                      <a:pt x="966" y="17"/>
                    </a:lnTo>
                    <a:lnTo>
                      <a:pt x="976" y="17"/>
                    </a:lnTo>
                    <a:lnTo>
                      <a:pt x="986" y="17"/>
                    </a:lnTo>
                    <a:lnTo>
                      <a:pt x="995" y="20"/>
                    </a:lnTo>
                    <a:lnTo>
                      <a:pt x="1002" y="20"/>
                    </a:lnTo>
                    <a:lnTo>
                      <a:pt x="1012" y="23"/>
                    </a:lnTo>
                    <a:lnTo>
                      <a:pt x="1022" y="23"/>
                    </a:lnTo>
                    <a:lnTo>
                      <a:pt x="1032" y="23"/>
                    </a:lnTo>
                    <a:lnTo>
                      <a:pt x="1041" y="23"/>
                    </a:lnTo>
                    <a:lnTo>
                      <a:pt x="1051" y="27"/>
                    </a:lnTo>
                    <a:lnTo>
                      <a:pt x="1061" y="27"/>
                    </a:lnTo>
                    <a:lnTo>
                      <a:pt x="1068" y="27"/>
                    </a:lnTo>
                    <a:lnTo>
                      <a:pt x="1078" y="27"/>
                    </a:lnTo>
                    <a:lnTo>
                      <a:pt x="1087" y="27"/>
                    </a:lnTo>
                    <a:lnTo>
                      <a:pt x="1097" y="27"/>
                    </a:lnTo>
                    <a:lnTo>
                      <a:pt x="1107" y="27"/>
                    </a:lnTo>
                    <a:lnTo>
                      <a:pt x="1117" y="23"/>
                    </a:lnTo>
                    <a:lnTo>
                      <a:pt x="1127" y="23"/>
                    </a:lnTo>
                    <a:lnTo>
                      <a:pt x="1133" y="23"/>
                    </a:lnTo>
                    <a:lnTo>
                      <a:pt x="1143" y="23"/>
                    </a:lnTo>
                    <a:lnTo>
                      <a:pt x="1153" y="23"/>
                    </a:lnTo>
                    <a:lnTo>
                      <a:pt x="1163" y="23"/>
                    </a:lnTo>
                    <a:lnTo>
                      <a:pt x="1173" y="23"/>
                    </a:lnTo>
                    <a:lnTo>
                      <a:pt x="1183" y="23"/>
                    </a:lnTo>
                    <a:lnTo>
                      <a:pt x="1193" y="23"/>
                    </a:lnTo>
                    <a:lnTo>
                      <a:pt x="1199" y="23"/>
                    </a:lnTo>
                    <a:lnTo>
                      <a:pt x="1209" y="20"/>
                    </a:lnTo>
                    <a:lnTo>
                      <a:pt x="1219" y="20"/>
                    </a:lnTo>
                    <a:lnTo>
                      <a:pt x="1229" y="20"/>
                    </a:lnTo>
                    <a:lnTo>
                      <a:pt x="1239" y="20"/>
                    </a:lnTo>
                    <a:lnTo>
                      <a:pt x="1248" y="17"/>
                    </a:lnTo>
                    <a:lnTo>
                      <a:pt x="1258" y="17"/>
                    </a:lnTo>
                    <a:lnTo>
                      <a:pt x="1265" y="17"/>
                    </a:lnTo>
                    <a:lnTo>
                      <a:pt x="1275" y="17"/>
                    </a:lnTo>
                    <a:lnTo>
                      <a:pt x="1285" y="17"/>
                    </a:lnTo>
                    <a:lnTo>
                      <a:pt x="1294" y="17"/>
                    </a:lnTo>
                    <a:lnTo>
                      <a:pt x="1304" y="14"/>
                    </a:lnTo>
                    <a:lnTo>
                      <a:pt x="1314" y="14"/>
                    </a:lnTo>
                    <a:lnTo>
                      <a:pt x="1324" y="14"/>
                    </a:lnTo>
                    <a:lnTo>
                      <a:pt x="1334" y="14"/>
                    </a:lnTo>
                    <a:lnTo>
                      <a:pt x="1340" y="10"/>
                    </a:lnTo>
                    <a:lnTo>
                      <a:pt x="1350" y="10"/>
                    </a:lnTo>
                    <a:lnTo>
                      <a:pt x="1360" y="10"/>
                    </a:lnTo>
                    <a:lnTo>
                      <a:pt x="1370" y="7"/>
                    </a:lnTo>
                    <a:lnTo>
                      <a:pt x="1380" y="7"/>
                    </a:lnTo>
                    <a:lnTo>
                      <a:pt x="1390" y="7"/>
                    </a:lnTo>
                    <a:lnTo>
                      <a:pt x="1400" y="7"/>
                    </a:lnTo>
                    <a:lnTo>
                      <a:pt x="1406" y="7"/>
                    </a:lnTo>
                    <a:lnTo>
                      <a:pt x="1416" y="7"/>
                    </a:lnTo>
                    <a:lnTo>
                      <a:pt x="1426" y="7"/>
                    </a:lnTo>
                    <a:lnTo>
                      <a:pt x="1436" y="7"/>
                    </a:lnTo>
                    <a:lnTo>
                      <a:pt x="1446" y="4"/>
                    </a:lnTo>
                    <a:lnTo>
                      <a:pt x="1456" y="4"/>
                    </a:lnTo>
                    <a:lnTo>
                      <a:pt x="1465" y="4"/>
                    </a:lnTo>
                    <a:lnTo>
                      <a:pt x="1472" y="0"/>
                    </a:lnTo>
                    <a:lnTo>
                      <a:pt x="1482" y="0"/>
                    </a:lnTo>
                    <a:lnTo>
                      <a:pt x="1492" y="0"/>
                    </a:lnTo>
                    <a:lnTo>
                      <a:pt x="1502" y="0"/>
                    </a:lnTo>
                    <a:lnTo>
                      <a:pt x="1502" y="0"/>
                    </a:lnTo>
                    <a:lnTo>
                      <a:pt x="1502" y="20"/>
                    </a:lnTo>
                    <a:lnTo>
                      <a:pt x="1502" y="20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Freeform 397"/>
              <p:cNvSpPr>
                <a:spLocks/>
              </p:cNvSpPr>
              <p:nvPr/>
            </p:nvSpPr>
            <p:spPr bwMode="auto">
              <a:xfrm>
                <a:off x="5277005" y="4073235"/>
                <a:ext cx="2190520" cy="183904"/>
              </a:xfrm>
              <a:custGeom>
                <a:avLst/>
                <a:gdLst>
                  <a:gd name="T0" fmla="*/ 16 w 1193"/>
                  <a:gd name="T1" fmla="*/ 79 h 79"/>
                  <a:gd name="T2" fmla="*/ 46 w 1193"/>
                  <a:gd name="T3" fmla="*/ 79 h 79"/>
                  <a:gd name="T4" fmla="*/ 72 w 1193"/>
                  <a:gd name="T5" fmla="*/ 75 h 79"/>
                  <a:gd name="T6" fmla="*/ 102 w 1193"/>
                  <a:gd name="T7" fmla="*/ 75 h 79"/>
                  <a:gd name="T8" fmla="*/ 131 w 1193"/>
                  <a:gd name="T9" fmla="*/ 75 h 79"/>
                  <a:gd name="T10" fmla="*/ 157 w 1193"/>
                  <a:gd name="T11" fmla="*/ 72 h 79"/>
                  <a:gd name="T12" fmla="*/ 187 w 1193"/>
                  <a:gd name="T13" fmla="*/ 69 h 79"/>
                  <a:gd name="T14" fmla="*/ 213 w 1193"/>
                  <a:gd name="T15" fmla="*/ 66 h 79"/>
                  <a:gd name="T16" fmla="*/ 243 w 1193"/>
                  <a:gd name="T17" fmla="*/ 62 h 79"/>
                  <a:gd name="T18" fmla="*/ 272 w 1193"/>
                  <a:gd name="T19" fmla="*/ 66 h 79"/>
                  <a:gd name="T20" fmla="*/ 299 w 1193"/>
                  <a:gd name="T21" fmla="*/ 66 h 79"/>
                  <a:gd name="T22" fmla="*/ 328 w 1193"/>
                  <a:gd name="T23" fmla="*/ 62 h 79"/>
                  <a:gd name="T24" fmla="*/ 355 w 1193"/>
                  <a:gd name="T25" fmla="*/ 59 h 79"/>
                  <a:gd name="T26" fmla="*/ 384 w 1193"/>
                  <a:gd name="T27" fmla="*/ 59 h 79"/>
                  <a:gd name="T28" fmla="*/ 410 w 1193"/>
                  <a:gd name="T29" fmla="*/ 56 h 79"/>
                  <a:gd name="T30" fmla="*/ 440 w 1193"/>
                  <a:gd name="T31" fmla="*/ 52 h 79"/>
                  <a:gd name="T32" fmla="*/ 470 w 1193"/>
                  <a:gd name="T33" fmla="*/ 49 h 79"/>
                  <a:gd name="T34" fmla="*/ 496 w 1193"/>
                  <a:gd name="T35" fmla="*/ 49 h 79"/>
                  <a:gd name="T36" fmla="*/ 525 w 1193"/>
                  <a:gd name="T37" fmla="*/ 49 h 79"/>
                  <a:gd name="T38" fmla="*/ 552 w 1193"/>
                  <a:gd name="T39" fmla="*/ 46 h 79"/>
                  <a:gd name="T40" fmla="*/ 581 w 1193"/>
                  <a:gd name="T41" fmla="*/ 43 h 79"/>
                  <a:gd name="T42" fmla="*/ 608 w 1193"/>
                  <a:gd name="T43" fmla="*/ 43 h 79"/>
                  <a:gd name="T44" fmla="*/ 637 w 1193"/>
                  <a:gd name="T45" fmla="*/ 39 h 79"/>
                  <a:gd name="T46" fmla="*/ 667 w 1193"/>
                  <a:gd name="T47" fmla="*/ 36 h 79"/>
                  <a:gd name="T48" fmla="*/ 693 w 1193"/>
                  <a:gd name="T49" fmla="*/ 33 h 79"/>
                  <a:gd name="T50" fmla="*/ 723 w 1193"/>
                  <a:gd name="T51" fmla="*/ 29 h 79"/>
                  <a:gd name="T52" fmla="*/ 749 w 1193"/>
                  <a:gd name="T53" fmla="*/ 23 h 79"/>
                  <a:gd name="T54" fmla="*/ 779 w 1193"/>
                  <a:gd name="T55" fmla="*/ 13 h 79"/>
                  <a:gd name="T56" fmla="*/ 805 w 1193"/>
                  <a:gd name="T57" fmla="*/ 10 h 79"/>
                  <a:gd name="T58" fmla="*/ 834 w 1193"/>
                  <a:gd name="T59" fmla="*/ 16 h 79"/>
                  <a:gd name="T60" fmla="*/ 864 w 1193"/>
                  <a:gd name="T61" fmla="*/ 20 h 79"/>
                  <a:gd name="T62" fmla="*/ 890 w 1193"/>
                  <a:gd name="T63" fmla="*/ 13 h 79"/>
                  <a:gd name="T64" fmla="*/ 920 w 1193"/>
                  <a:gd name="T65" fmla="*/ 6 h 79"/>
                  <a:gd name="T66" fmla="*/ 946 w 1193"/>
                  <a:gd name="T67" fmla="*/ 0 h 79"/>
                  <a:gd name="T68" fmla="*/ 976 w 1193"/>
                  <a:gd name="T69" fmla="*/ 0 h 79"/>
                  <a:gd name="T70" fmla="*/ 1002 w 1193"/>
                  <a:gd name="T71" fmla="*/ 3 h 79"/>
                  <a:gd name="T72" fmla="*/ 1032 w 1193"/>
                  <a:gd name="T73" fmla="*/ 6 h 79"/>
                  <a:gd name="T74" fmla="*/ 1061 w 1193"/>
                  <a:gd name="T75" fmla="*/ 10 h 79"/>
                  <a:gd name="T76" fmla="*/ 1087 w 1193"/>
                  <a:gd name="T77" fmla="*/ 10 h 79"/>
                  <a:gd name="T78" fmla="*/ 1117 w 1193"/>
                  <a:gd name="T79" fmla="*/ 6 h 79"/>
                  <a:gd name="T80" fmla="*/ 1143 w 1193"/>
                  <a:gd name="T81" fmla="*/ 6 h 79"/>
                  <a:gd name="T82" fmla="*/ 1173 w 1193"/>
                  <a:gd name="T83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79">
                    <a:moveTo>
                      <a:pt x="0" y="79"/>
                    </a:moveTo>
                    <a:lnTo>
                      <a:pt x="6" y="79"/>
                    </a:lnTo>
                    <a:lnTo>
                      <a:pt x="16" y="79"/>
                    </a:lnTo>
                    <a:lnTo>
                      <a:pt x="26" y="79"/>
                    </a:lnTo>
                    <a:lnTo>
                      <a:pt x="36" y="79"/>
                    </a:lnTo>
                    <a:lnTo>
                      <a:pt x="46" y="79"/>
                    </a:lnTo>
                    <a:lnTo>
                      <a:pt x="56" y="75"/>
                    </a:lnTo>
                    <a:lnTo>
                      <a:pt x="65" y="75"/>
                    </a:lnTo>
                    <a:lnTo>
                      <a:pt x="72" y="75"/>
                    </a:lnTo>
                    <a:lnTo>
                      <a:pt x="82" y="75"/>
                    </a:lnTo>
                    <a:lnTo>
                      <a:pt x="92" y="75"/>
                    </a:lnTo>
                    <a:lnTo>
                      <a:pt x="102" y="75"/>
                    </a:lnTo>
                    <a:lnTo>
                      <a:pt x="111" y="75"/>
                    </a:lnTo>
                    <a:lnTo>
                      <a:pt x="121" y="75"/>
                    </a:lnTo>
                    <a:lnTo>
                      <a:pt x="131" y="75"/>
                    </a:lnTo>
                    <a:lnTo>
                      <a:pt x="138" y="75"/>
                    </a:lnTo>
                    <a:lnTo>
                      <a:pt x="148" y="72"/>
                    </a:lnTo>
                    <a:lnTo>
                      <a:pt x="157" y="72"/>
                    </a:lnTo>
                    <a:lnTo>
                      <a:pt x="167" y="72"/>
                    </a:lnTo>
                    <a:lnTo>
                      <a:pt x="177" y="72"/>
                    </a:lnTo>
                    <a:lnTo>
                      <a:pt x="187" y="69"/>
                    </a:lnTo>
                    <a:lnTo>
                      <a:pt x="197" y="69"/>
                    </a:lnTo>
                    <a:lnTo>
                      <a:pt x="203" y="66"/>
                    </a:lnTo>
                    <a:lnTo>
                      <a:pt x="213" y="66"/>
                    </a:lnTo>
                    <a:lnTo>
                      <a:pt x="223" y="66"/>
                    </a:lnTo>
                    <a:lnTo>
                      <a:pt x="233" y="66"/>
                    </a:lnTo>
                    <a:lnTo>
                      <a:pt x="243" y="62"/>
                    </a:lnTo>
                    <a:lnTo>
                      <a:pt x="253" y="62"/>
                    </a:lnTo>
                    <a:lnTo>
                      <a:pt x="263" y="66"/>
                    </a:lnTo>
                    <a:lnTo>
                      <a:pt x="272" y="66"/>
                    </a:lnTo>
                    <a:lnTo>
                      <a:pt x="279" y="66"/>
                    </a:lnTo>
                    <a:lnTo>
                      <a:pt x="289" y="66"/>
                    </a:lnTo>
                    <a:lnTo>
                      <a:pt x="299" y="66"/>
                    </a:lnTo>
                    <a:lnTo>
                      <a:pt x="309" y="62"/>
                    </a:lnTo>
                    <a:lnTo>
                      <a:pt x="318" y="62"/>
                    </a:lnTo>
                    <a:lnTo>
                      <a:pt x="328" y="62"/>
                    </a:lnTo>
                    <a:lnTo>
                      <a:pt x="338" y="59"/>
                    </a:lnTo>
                    <a:lnTo>
                      <a:pt x="345" y="59"/>
                    </a:lnTo>
                    <a:lnTo>
                      <a:pt x="355" y="59"/>
                    </a:lnTo>
                    <a:lnTo>
                      <a:pt x="364" y="59"/>
                    </a:lnTo>
                    <a:lnTo>
                      <a:pt x="374" y="59"/>
                    </a:lnTo>
                    <a:lnTo>
                      <a:pt x="384" y="59"/>
                    </a:lnTo>
                    <a:lnTo>
                      <a:pt x="394" y="59"/>
                    </a:lnTo>
                    <a:lnTo>
                      <a:pt x="404" y="59"/>
                    </a:lnTo>
                    <a:lnTo>
                      <a:pt x="410" y="56"/>
                    </a:lnTo>
                    <a:lnTo>
                      <a:pt x="420" y="56"/>
                    </a:lnTo>
                    <a:lnTo>
                      <a:pt x="430" y="52"/>
                    </a:lnTo>
                    <a:lnTo>
                      <a:pt x="440" y="52"/>
                    </a:lnTo>
                    <a:lnTo>
                      <a:pt x="450" y="52"/>
                    </a:lnTo>
                    <a:lnTo>
                      <a:pt x="460" y="52"/>
                    </a:lnTo>
                    <a:lnTo>
                      <a:pt x="470" y="49"/>
                    </a:lnTo>
                    <a:lnTo>
                      <a:pt x="476" y="49"/>
                    </a:lnTo>
                    <a:lnTo>
                      <a:pt x="486" y="49"/>
                    </a:lnTo>
                    <a:lnTo>
                      <a:pt x="496" y="49"/>
                    </a:lnTo>
                    <a:lnTo>
                      <a:pt x="506" y="49"/>
                    </a:lnTo>
                    <a:lnTo>
                      <a:pt x="516" y="49"/>
                    </a:lnTo>
                    <a:lnTo>
                      <a:pt x="525" y="49"/>
                    </a:lnTo>
                    <a:lnTo>
                      <a:pt x="535" y="46"/>
                    </a:lnTo>
                    <a:lnTo>
                      <a:pt x="542" y="46"/>
                    </a:lnTo>
                    <a:lnTo>
                      <a:pt x="552" y="46"/>
                    </a:lnTo>
                    <a:lnTo>
                      <a:pt x="562" y="43"/>
                    </a:lnTo>
                    <a:lnTo>
                      <a:pt x="571" y="43"/>
                    </a:lnTo>
                    <a:lnTo>
                      <a:pt x="581" y="43"/>
                    </a:lnTo>
                    <a:lnTo>
                      <a:pt x="591" y="43"/>
                    </a:lnTo>
                    <a:lnTo>
                      <a:pt x="601" y="43"/>
                    </a:lnTo>
                    <a:lnTo>
                      <a:pt x="608" y="43"/>
                    </a:lnTo>
                    <a:lnTo>
                      <a:pt x="617" y="43"/>
                    </a:lnTo>
                    <a:lnTo>
                      <a:pt x="627" y="39"/>
                    </a:lnTo>
                    <a:lnTo>
                      <a:pt x="637" y="39"/>
                    </a:lnTo>
                    <a:lnTo>
                      <a:pt x="647" y="39"/>
                    </a:lnTo>
                    <a:lnTo>
                      <a:pt x="657" y="36"/>
                    </a:lnTo>
                    <a:lnTo>
                      <a:pt x="667" y="36"/>
                    </a:lnTo>
                    <a:lnTo>
                      <a:pt x="673" y="36"/>
                    </a:lnTo>
                    <a:lnTo>
                      <a:pt x="683" y="33"/>
                    </a:lnTo>
                    <a:lnTo>
                      <a:pt x="693" y="33"/>
                    </a:lnTo>
                    <a:lnTo>
                      <a:pt x="703" y="29"/>
                    </a:lnTo>
                    <a:lnTo>
                      <a:pt x="713" y="29"/>
                    </a:lnTo>
                    <a:lnTo>
                      <a:pt x="723" y="29"/>
                    </a:lnTo>
                    <a:lnTo>
                      <a:pt x="733" y="26"/>
                    </a:lnTo>
                    <a:lnTo>
                      <a:pt x="739" y="23"/>
                    </a:lnTo>
                    <a:lnTo>
                      <a:pt x="749" y="23"/>
                    </a:lnTo>
                    <a:lnTo>
                      <a:pt x="759" y="16"/>
                    </a:lnTo>
                    <a:lnTo>
                      <a:pt x="769" y="16"/>
                    </a:lnTo>
                    <a:lnTo>
                      <a:pt x="779" y="13"/>
                    </a:lnTo>
                    <a:lnTo>
                      <a:pt x="788" y="10"/>
                    </a:lnTo>
                    <a:lnTo>
                      <a:pt x="798" y="10"/>
                    </a:lnTo>
                    <a:lnTo>
                      <a:pt x="805" y="10"/>
                    </a:lnTo>
                    <a:lnTo>
                      <a:pt x="815" y="10"/>
                    </a:lnTo>
                    <a:lnTo>
                      <a:pt x="825" y="13"/>
                    </a:lnTo>
                    <a:lnTo>
                      <a:pt x="834" y="16"/>
                    </a:lnTo>
                    <a:lnTo>
                      <a:pt x="844" y="16"/>
                    </a:lnTo>
                    <a:lnTo>
                      <a:pt x="854" y="20"/>
                    </a:lnTo>
                    <a:lnTo>
                      <a:pt x="864" y="20"/>
                    </a:lnTo>
                    <a:lnTo>
                      <a:pt x="871" y="16"/>
                    </a:lnTo>
                    <a:lnTo>
                      <a:pt x="880" y="16"/>
                    </a:lnTo>
                    <a:lnTo>
                      <a:pt x="890" y="13"/>
                    </a:lnTo>
                    <a:lnTo>
                      <a:pt x="900" y="10"/>
                    </a:lnTo>
                    <a:lnTo>
                      <a:pt x="910" y="10"/>
                    </a:lnTo>
                    <a:lnTo>
                      <a:pt x="920" y="6"/>
                    </a:lnTo>
                    <a:lnTo>
                      <a:pt x="930" y="3"/>
                    </a:lnTo>
                    <a:lnTo>
                      <a:pt x="936" y="0"/>
                    </a:lnTo>
                    <a:lnTo>
                      <a:pt x="946" y="0"/>
                    </a:lnTo>
                    <a:lnTo>
                      <a:pt x="956" y="0"/>
                    </a:lnTo>
                    <a:lnTo>
                      <a:pt x="966" y="0"/>
                    </a:lnTo>
                    <a:lnTo>
                      <a:pt x="976" y="0"/>
                    </a:lnTo>
                    <a:lnTo>
                      <a:pt x="986" y="0"/>
                    </a:lnTo>
                    <a:lnTo>
                      <a:pt x="995" y="3"/>
                    </a:lnTo>
                    <a:lnTo>
                      <a:pt x="1002" y="3"/>
                    </a:lnTo>
                    <a:lnTo>
                      <a:pt x="1012" y="6"/>
                    </a:lnTo>
                    <a:lnTo>
                      <a:pt x="1022" y="6"/>
                    </a:lnTo>
                    <a:lnTo>
                      <a:pt x="1032" y="6"/>
                    </a:lnTo>
                    <a:lnTo>
                      <a:pt x="1041" y="6"/>
                    </a:lnTo>
                    <a:lnTo>
                      <a:pt x="1051" y="10"/>
                    </a:lnTo>
                    <a:lnTo>
                      <a:pt x="1061" y="10"/>
                    </a:lnTo>
                    <a:lnTo>
                      <a:pt x="1068" y="10"/>
                    </a:lnTo>
                    <a:lnTo>
                      <a:pt x="1078" y="10"/>
                    </a:lnTo>
                    <a:lnTo>
                      <a:pt x="1087" y="10"/>
                    </a:lnTo>
                    <a:lnTo>
                      <a:pt x="1097" y="10"/>
                    </a:lnTo>
                    <a:lnTo>
                      <a:pt x="1107" y="10"/>
                    </a:lnTo>
                    <a:lnTo>
                      <a:pt x="1117" y="6"/>
                    </a:lnTo>
                    <a:lnTo>
                      <a:pt x="1127" y="6"/>
                    </a:lnTo>
                    <a:lnTo>
                      <a:pt x="1133" y="6"/>
                    </a:lnTo>
                    <a:lnTo>
                      <a:pt x="1143" y="6"/>
                    </a:lnTo>
                    <a:lnTo>
                      <a:pt x="1153" y="6"/>
                    </a:lnTo>
                    <a:lnTo>
                      <a:pt x="1163" y="6"/>
                    </a:lnTo>
                    <a:lnTo>
                      <a:pt x="1173" y="6"/>
                    </a:lnTo>
                    <a:lnTo>
                      <a:pt x="1183" y="6"/>
                    </a:lnTo>
                    <a:lnTo>
                      <a:pt x="1193" y="6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398"/>
              <p:cNvSpPr>
                <a:spLocks/>
              </p:cNvSpPr>
              <p:nvPr/>
            </p:nvSpPr>
            <p:spPr bwMode="auto">
              <a:xfrm>
                <a:off x="7467525" y="4033661"/>
                <a:ext cx="567368" cy="53541"/>
              </a:xfrm>
              <a:custGeom>
                <a:avLst/>
                <a:gdLst>
                  <a:gd name="T0" fmla="*/ 0 w 309"/>
                  <a:gd name="T1" fmla="*/ 23 h 23"/>
                  <a:gd name="T2" fmla="*/ 6 w 309"/>
                  <a:gd name="T3" fmla="*/ 23 h 23"/>
                  <a:gd name="T4" fmla="*/ 16 w 309"/>
                  <a:gd name="T5" fmla="*/ 20 h 23"/>
                  <a:gd name="T6" fmla="*/ 26 w 309"/>
                  <a:gd name="T7" fmla="*/ 20 h 23"/>
                  <a:gd name="T8" fmla="*/ 36 w 309"/>
                  <a:gd name="T9" fmla="*/ 20 h 23"/>
                  <a:gd name="T10" fmla="*/ 46 w 309"/>
                  <a:gd name="T11" fmla="*/ 20 h 23"/>
                  <a:gd name="T12" fmla="*/ 55 w 309"/>
                  <a:gd name="T13" fmla="*/ 17 h 23"/>
                  <a:gd name="T14" fmla="*/ 65 w 309"/>
                  <a:gd name="T15" fmla="*/ 17 h 23"/>
                  <a:gd name="T16" fmla="*/ 72 w 309"/>
                  <a:gd name="T17" fmla="*/ 17 h 23"/>
                  <a:gd name="T18" fmla="*/ 82 w 309"/>
                  <a:gd name="T19" fmla="*/ 17 h 23"/>
                  <a:gd name="T20" fmla="*/ 92 w 309"/>
                  <a:gd name="T21" fmla="*/ 17 h 23"/>
                  <a:gd name="T22" fmla="*/ 101 w 309"/>
                  <a:gd name="T23" fmla="*/ 17 h 23"/>
                  <a:gd name="T24" fmla="*/ 111 w 309"/>
                  <a:gd name="T25" fmla="*/ 14 h 23"/>
                  <a:gd name="T26" fmla="*/ 121 w 309"/>
                  <a:gd name="T27" fmla="*/ 14 h 23"/>
                  <a:gd name="T28" fmla="*/ 131 w 309"/>
                  <a:gd name="T29" fmla="*/ 14 h 23"/>
                  <a:gd name="T30" fmla="*/ 141 w 309"/>
                  <a:gd name="T31" fmla="*/ 14 h 23"/>
                  <a:gd name="T32" fmla="*/ 147 w 309"/>
                  <a:gd name="T33" fmla="*/ 10 h 23"/>
                  <a:gd name="T34" fmla="*/ 157 w 309"/>
                  <a:gd name="T35" fmla="*/ 10 h 23"/>
                  <a:gd name="T36" fmla="*/ 167 w 309"/>
                  <a:gd name="T37" fmla="*/ 10 h 23"/>
                  <a:gd name="T38" fmla="*/ 177 w 309"/>
                  <a:gd name="T39" fmla="*/ 7 h 23"/>
                  <a:gd name="T40" fmla="*/ 187 w 309"/>
                  <a:gd name="T41" fmla="*/ 7 h 23"/>
                  <a:gd name="T42" fmla="*/ 197 w 309"/>
                  <a:gd name="T43" fmla="*/ 7 h 23"/>
                  <a:gd name="T44" fmla="*/ 207 w 309"/>
                  <a:gd name="T45" fmla="*/ 7 h 23"/>
                  <a:gd name="T46" fmla="*/ 213 w 309"/>
                  <a:gd name="T47" fmla="*/ 7 h 23"/>
                  <a:gd name="T48" fmla="*/ 223 w 309"/>
                  <a:gd name="T49" fmla="*/ 7 h 23"/>
                  <a:gd name="T50" fmla="*/ 233 w 309"/>
                  <a:gd name="T51" fmla="*/ 7 h 23"/>
                  <a:gd name="T52" fmla="*/ 243 w 309"/>
                  <a:gd name="T53" fmla="*/ 7 h 23"/>
                  <a:gd name="T54" fmla="*/ 253 w 309"/>
                  <a:gd name="T55" fmla="*/ 4 h 23"/>
                  <a:gd name="T56" fmla="*/ 263 w 309"/>
                  <a:gd name="T57" fmla="*/ 4 h 23"/>
                  <a:gd name="T58" fmla="*/ 272 w 309"/>
                  <a:gd name="T59" fmla="*/ 4 h 23"/>
                  <a:gd name="T60" fmla="*/ 279 w 309"/>
                  <a:gd name="T61" fmla="*/ 0 h 23"/>
                  <a:gd name="T62" fmla="*/ 289 w 309"/>
                  <a:gd name="T63" fmla="*/ 0 h 23"/>
                  <a:gd name="T64" fmla="*/ 299 w 309"/>
                  <a:gd name="T65" fmla="*/ 0 h 23"/>
                  <a:gd name="T66" fmla="*/ 309 w 309"/>
                  <a:gd name="T6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23">
                    <a:moveTo>
                      <a:pt x="0" y="23"/>
                    </a:moveTo>
                    <a:lnTo>
                      <a:pt x="6" y="23"/>
                    </a:lnTo>
                    <a:lnTo>
                      <a:pt x="16" y="20"/>
                    </a:lnTo>
                    <a:lnTo>
                      <a:pt x="26" y="20"/>
                    </a:lnTo>
                    <a:lnTo>
                      <a:pt x="36" y="20"/>
                    </a:lnTo>
                    <a:lnTo>
                      <a:pt x="46" y="20"/>
                    </a:lnTo>
                    <a:lnTo>
                      <a:pt x="55" y="17"/>
                    </a:lnTo>
                    <a:lnTo>
                      <a:pt x="65" y="17"/>
                    </a:lnTo>
                    <a:lnTo>
                      <a:pt x="72" y="17"/>
                    </a:lnTo>
                    <a:lnTo>
                      <a:pt x="82" y="17"/>
                    </a:lnTo>
                    <a:lnTo>
                      <a:pt x="92" y="17"/>
                    </a:lnTo>
                    <a:lnTo>
                      <a:pt x="101" y="17"/>
                    </a:lnTo>
                    <a:lnTo>
                      <a:pt x="111" y="14"/>
                    </a:lnTo>
                    <a:lnTo>
                      <a:pt x="121" y="14"/>
                    </a:lnTo>
                    <a:lnTo>
                      <a:pt x="131" y="14"/>
                    </a:lnTo>
                    <a:lnTo>
                      <a:pt x="141" y="14"/>
                    </a:lnTo>
                    <a:lnTo>
                      <a:pt x="147" y="10"/>
                    </a:lnTo>
                    <a:lnTo>
                      <a:pt x="157" y="10"/>
                    </a:lnTo>
                    <a:lnTo>
                      <a:pt x="167" y="10"/>
                    </a:lnTo>
                    <a:lnTo>
                      <a:pt x="177" y="7"/>
                    </a:lnTo>
                    <a:lnTo>
                      <a:pt x="187" y="7"/>
                    </a:lnTo>
                    <a:lnTo>
                      <a:pt x="197" y="7"/>
                    </a:lnTo>
                    <a:lnTo>
                      <a:pt x="207" y="7"/>
                    </a:lnTo>
                    <a:lnTo>
                      <a:pt x="213" y="7"/>
                    </a:lnTo>
                    <a:lnTo>
                      <a:pt x="223" y="7"/>
                    </a:lnTo>
                    <a:lnTo>
                      <a:pt x="233" y="7"/>
                    </a:lnTo>
                    <a:lnTo>
                      <a:pt x="243" y="7"/>
                    </a:lnTo>
                    <a:lnTo>
                      <a:pt x="253" y="4"/>
                    </a:lnTo>
                    <a:lnTo>
                      <a:pt x="263" y="4"/>
                    </a:lnTo>
                    <a:lnTo>
                      <a:pt x="272" y="4"/>
                    </a:lnTo>
                    <a:lnTo>
                      <a:pt x="279" y="0"/>
                    </a:lnTo>
                    <a:lnTo>
                      <a:pt x="289" y="0"/>
                    </a:lnTo>
                    <a:lnTo>
                      <a:pt x="299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399"/>
              <p:cNvSpPr>
                <a:spLocks/>
              </p:cNvSpPr>
              <p:nvPr/>
            </p:nvSpPr>
            <p:spPr bwMode="auto">
              <a:xfrm>
                <a:off x="5282513" y="4049956"/>
                <a:ext cx="2757889" cy="230462"/>
              </a:xfrm>
              <a:custGeom>
                <a:avLst/>
                <a:gdLst>
                  <a:gd name="T0" fmla="*/ 0 w 1502"/>
                  <a:gd name="T1" fmla="*/ 95 h 99"/>
                  <a:gd name="T2" fmla="*/ 26 w 1502"/>
                  <a:gd name="T3" fmla="*/ 95 h 99"/>
                  <a:gd name="T4" fmla="*/ 56 w 1502"/>
                  <a:gd name="T5" fmla="*/ 92 h 99"/>
                  <a:gd name="T6" fmla="*/ 82 w 1502"/>
                  <a:gd name="T7" fmla="*/ 92 h 99"/>
                  <a:gd name="T8" fmla="*/ 112 w 1502"/>
                  <a:gd name="T9" fmla="*/ 89 h 99"/>
                  <a:gd name="T10" fmla="*/ 138 w 1502"/>
                  <a:gd name="T11" fmla="*/ 89 h 99"/>
                  <a:gd name="T12" fmla="*/ 168 w 1502"/>
                  <a:gd name="T13" fmla="*/ 85 h 99"/>
                  <a:gd name="T14" fmla="*/ 197 w 1502"/>
                  <a:gd name="T15" fmla="*/ 82 h 99"/>
                  <a:gd name="T16" fmla="*/ 223 w 1502"/>
                  <a:gd name="T17" fmla="*/ 79 h 99"/>
                  <a:gd name="T18" fmla="*/ 253 w 1502"/>
                  <a:gd name="T19" fmla="*/ 79 h 99"/>
                  <a:gd name="T20" fmla="*/ 279 w 1502"/>
                  <a:gd name="T21" fmla="*/ 82 h 99"/>
                  <a:gd name="T22" fmla="*/ 309 w 1502"/>
                  <a:gd name="T23" fmla="*/ 79 h 99"/>
                  <a:gd name="T24" fmla="*/ 338 w 1502"/>
                  <a:gd name="T25" fmla="*/ 76 h 99"/>
                  <a:gd name="T26" fmla="*/ 365 w 1502"/>
                  <a:gd name="T27" fmla="*/ 76 h 99"/>
                  <a:gd name="T28" fmla="*/ 394 w 1502"/>
                  <a:gd name="T29" fmla="*/ 76 h 99"/>
                  <a:gd name="T30" fmla="*/ 421 w 1502"/>
                  <a:gd name="T31" fmla="*/ 72 h 99"/>
                  <a:gd name="T32" fmla="*/ 450 w 1502"/>
                  <a:gd name="T33" fmla="*/ 69 h 99"/>
                  <a:gd name="T34" fmla="*/ 476 w 1502"/>
                  <a:gd name="T35" fmla="*/ 66 h 99"/>
                  <a:gd name="T36" fmla="*/ 506 w 1502"/>
                  <a:gd name="T37" fmla="*/ 62 h 99"/>
                  <a:gd name="T38" fmla="*/ 536 w 1502"/>
                  <a:gd name="T39" fmla="*/ 62 h 99"/>
                  <a:gd name="T40" fmla="*/ 562 w 1502"/>
                  <a:gd name="T41" fmla="*/ 59 h 99"/>
                  <a:gd name="T42" fmla="*/ 591 w 1502"/>
                  <a:gd name="T43" fmla="*/ 59 h 99"/>
                  <a:gd name="T44" fmla="*/ 618 w 1502"/>
                  <a:gd name="T45" fmla="*/ 56 h 99"/>
                  <a:gd name="T46" fmla="*/ 647 w 1502"/>
                  <a:gd name="T47" fmla="*/ 56 h 99"/>
                  <a:gd name="T48" fmla="*/ 674 w 1502"/>
                  <a:gd name="T49" fmla="*/ 49 h 99"/>
                  <a:gd name="T50" fmla="*/ 703 w 1502"/>
                  <a:gd name="T51" fmla="*/ 46 h 99"/>
                  <a:gd name="T52" fmla="*/ 733 w 1502"/>
                  <a:gd name="T53" fmla="*/ 43 h 99"/>
                  <a:gd name="T54" fmla="*/ 759 w 1502"/>
                  <a:gd name="T55" fmla="*/ 39 h 99"/>
                  <a:gd name="T56" fmla="*/ 789 w 1502"/>
                  <a:gd name="T57" fmla="*/ 36 h 99"/>
                  <a:gd name="T58" fmla="*/ 815 w 1502"/>
                  <a:gd name="T59" fmla="*/ 39 h 99"/>
                  <a:gd name="T60" fmla="*/ 845 w 1502"/>
                  <a:gd name="T61" fmla="*/ 46 h 99"/>
                  <a:gd name="T62" fmla="*/ 871 w 1502"/>
                  <a:gd name="T63" fmla="*/ 43 h 99"/>
                  <a:gd name="T64" fmla="*/ 900 w 1502"/>
                  <a:gd name="T65" fmla="*/ 33 h 99"/>
                  <a:gd name="T66" fmla="*/ 930 w 1502"/>
                  <a:gd name="T67" fmla="*/ 23 h 99"/>
                  <a:gd name="T68" fmla="*/ 956 w 1502"/>
                  <a:gd name="T69" fmla="*/ 16 h 99"/>
                  <a:gd name="T70" fmla="*/ 986 w 1502"/>
                  <a:gd name="T71" fmla="*/ 16 h 99"/>
                  <a:gd name="T72" fmla="*/ 1012 w 1502"/>
                  <a:gd name="T73" fmla="*/ 20 h 99"/>
                  <a:gd name="T74" fmla="*/ 1042 w 1502"/>
                  <a:gd name="T75" fmla="*/ 23 h 99"/>
                  <a:gd name="T76" fmla="*/ 1068 w 1502"/>
                  <a:gd name="T77" fmla="*/ 26 h 99"/>
                  <a:gd name="T78" fmla="*/ 1098 w 1502"/>
                  <a:gd name="T79" fmla="*/ 26 h 99"/>
                  <a:gd name="T80" fmla="*/ 1127 w 1502"/>
                  <a:gd name="T81" fmla="*/ 20 h 99"/>
                  <a:gd name="T82" fmla="*/ 1153 w 1502"/>
                  <a:gd name="T83" fmla="*/ 20 h 99"/>
                  <a:gd name="T84" fmla="*/ 1183 w 1502"/>
                  <a:gd name="T85" fmla="*/ 20 h 99"/>
                  <a:gd name="T86" fmla="*/ 1209 w 1502"/>
                  <a:gd name="T87" fmla="*/ 20 h 99"/>
                  <a:gd name="T88" fmla="*/ 1239 w 1502"/>
                  <a:gd name="T89" fmla="*/ 16 h 99"/>
                  <a:gd name="T90" fmla="*/ 1268 w 1502"/>
                  <a:gd name="T91" fmla="*/ 16 h 99"/>
                  <a:gd name="T92" fmla="*/ 1295 w 1502"/>
                  <a:gd name="T93" fmla="*/ 13 h 99"/>
                  <a:gd name="T94" fmla="*/ 1324 w 1502"/>
                  <a:gd name="T95" fmla="*/ 10 h 99"/>
                  <a:gd name="T96" fmla="*/ 1351 w 1502"/>
                  <a:gd name="T97" fmla="*/ 7 h 99"/>
                  <a:gd name="T98" fmla="*/ 1380 w 1502"/>
                  <a:gd name="T99" fmla="*/ 7 h 99"/>
                  <a:gd name="T100" fmla="*/ 1407 w 1502"/>
                  <a:gd name="T101" fmla="*/ 7 h 99"/>
                  <a:gd name="T102" fmla="*/ 1436 w 1502"/>
                  <a:gd name="T103" fmla="*/ 3 h 99"/>
                  <a:gd name="T104" fmla="*/ 1466 w 1502"/>
                  <a:gd name="T105" fmla="*/ 0 h 99"/>
                  <a:gd name="T106" fmla="*/ 1492 w 1502"/>
                  <a:gd name="T107" fmla="*/ 0 h 99"/>
                  <a:gd name="T108" fmla="*/ 1502 w 1502"/>
                  <a:gd name="T109" fmla="*/ 2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99">
                    <a:moveTo>
                      <a:pt x="0" y="99"/>
                    </a:moveTo>
                    <a:lnTo>
                      <a:pt x="0" y="95"/>
                    </a:lnTo>
                    <a:lnTo>
                      <a:pt x="0" y="95"/>
                    </a:lnTo>
                    <a:lnTo>
                      <a:pt x="7" y="95"/>
                    </a:lnTo>
                    <a:lnTo>
                      <a:pt x="16" y="95"/>
                    </a:lnTo>
                    <a:lnTo>
                      <a:pt x="26" y="95"/>
                    </a:lnTo>
                    <a:lnTo>
                      <a:pt x="36" y="95"/>
                    </a:lnTo>
                    <a:lnTo>
                      <a:pt x="46" y="92"/>
                    </a:lnTo>
                    <a:lnTo>
                      <a:pt x="56" y="92"/>
                    </a:lnTo>
                    <a:lnTo>
                      <a:pt x="66" y="92"/>
                    </a:lnTo>
                    <a:lnTo>
                      <a:pt x="72" y="92"/>
                    </a:lnTo>
                    <a:lnTo>
                      <a:pt x="82" y="92"/>
                    </a:lnTo>
                    <a:lnTo>
                      <a:pt x="92" y="92"/>
                    </a:lnTo>
                    <a:lnTo>
                      <a:pt x="102" y="92"/>
                    </a:lnTo>
                    <a:lnTo>
                      <a:pt x="112" y="89"/>
                    </a:lnTo>
                    <a:lnTo>
                      <a:pt x="122" y="92"/>
                    </a:lnTo>
                    <a:lnTo>
                      <a:pt x="131" y="89"/>
                    </a:lnTo>
                    <a:lnTo>
                      <a:pt x="138" y="89"/>
                    </a:lnTo>
                    <a:lnTo>
                      <a:pt x="148" y="89"/>
                    </a:lnTo>
                    <a:lnTo>
                      <a:pt x="158" y="85"/>
                    </a:lnTo>
                    <a:lnTo>
                      <a:pt x="168" y="85"/>
                    </a:lnTo>
                    <a:lnTo>
                      <a:pt x="177" y="85"/>
                    </a:lnTo>
                    <a:lnTo>
                      <a:pt x="187" y="85"/>
                    </a:lnTo>
                    <a:lnTo>
                      <a:pt x="197" y="82"/>
                    </a:lnTo>
                    <a:lnTo>
                      <a:pt x="204" y="82"/>
                    </a:lnTo>
                    <a:lnTo>
                      <a:pt x="214" y="82"/>
                    </a:lnTo>
                    <a:lnTo>
                      <a:pt x="223" y="79"/>
                    </a:lnTo>
                    <a:lnTo>
                      <a:pt x="233" y="79"/>
                    </a:lnTo>
                    <a:lnTo>
                      <a:pt x="243" y="79"/>
                    </a:lnTo>
                    <a:lnTo>
                      <a:pt x="253" y="79"/>
                    </a:lnTo>
                    <a:lnTo>
                      <a:pt x="263" y="79"/>
                    </a:lnTo>
                    <a:lnTo>
                      <a:pt x="273" y="82"/>
                    </a:lnTo>
                    <a:lnTo>
                      <a:pt x="279" y="82"/>
                    </a:lnTo>
                    <a:lnTo>
                      <a:pt x="289" y="82"/>
                    </a:lnTo>
                    <a:lnTo>
                      <a:pt x="299" y="79"/>
                    </a:lnTo>
                    <a:lnTo>
                      <a:pt x="309" y="79"/>
                    </a:lnTo>
                    <a:lnTo>
                      <a:pt x="319" y="79"/>
                    </a:lnTo>
                    <a:lnTo>
                      <a:pt x="329" y="79"/>
                    </a:lnTo>
                    <a:lnTo>
                      <a:pt x="338" y="76"/>
                    </a:lnTo>
                    <a:lnTo>
                      <a:pt x="345" y="76"/>
                    </a:lnTo>
                    <a:lnTo>
                      <a:pt x="355" y="76"/>
                    </a:lnTo>
                    <a:lnTo>
                      <a:pt x="365" y="76"/>
                    </a:lnTo>
                    <a:lnTo>
                      <a:pt x="375" y="76"/>
                    </a:lnTo>
                    <a:lnTo>
                      <a:pt x="384" y="76"/>
                    </a:lnTo>
                    <a:lnTo>
                      <a:pt x="394" y="76"/>
                    </a:lnTo>
                    <a:lnTo>
                      <a:pt x="404" y="72"/>
                    </a:lnTo>
                    <a:lnTo>
                      <a:pt x="411" y="72"/>
                    </a:lnTo>
                    <a:lnTo>
                      <a:pt x="421" y="72"/>
                    </a:lnTo>
                    <a:lnTo>
                      <a:pt x="430" y="69"/>
                    </a:lnTo>
                    <a:lnTo>
                      <a:pt x="440" y="69"/>
                    </a:lnTo>
                    <a:lnTo>
                      <a:pt x="450" y="69"/>
                    </a:lnTo>
                    <a:lnTo>
                      <a:pt x="460" y="66"/>
                    </a:lnTo>
                    <a:lnTo>
                      <a:pt x="470" y="66"/>
                    </a:lnTo>
                    <a:lnTo>
                      <a:pt x="476" y="66"/>
                    </a:lnTo>
                    <a:lnTo>
                      <a:pt x="486" y="66"/>
                    </a:lnTo>
                    <a:lnTo>
                      <a:pt x="496" y="66"/>
                    </a:lnTo>
                    <a:lnTo>
                      <a:pt x="506" y="62"/>
                    </a:lnTo>
                    <a:lnTo>
                      <a:pt x="516" y="62"/>
                    </a:lnTo>
                    <a:lnTo>
                      <a:pt x="526" y="62"/>
                    </a:lnTo>
                    <a:lnTo>
                      <a:pt x="536" y="62"/>
                    </a:lnTo>
                    <a:lnTo>
                      <a:pt x="542" y="62"/>
                    </a:lnTo>
                    <a:lnTo>
                      <a:pt x="552" y="59"/>
                    </a:lnTo>
                    <a:lnTo>
                      <a:pt x="562" y="59"/>
                    </a:lnTo>
                    <a:lnTo>
                      <a:pt x="572" y="59"/>
                    </a:lnTo>
                    <a:lnTo>
                      <a:pt x="582" y="59"/>
                    </a:lnTo>
                    <a:lnTo>
                      <a:pt x="591" y="59"/>
                    </a:lnTo>
                    <a:lnTo>
                      <a:pt x="601" y="56"/>
                    </a:lnTo>
                    <a:lnTo>
                      <a:pt x="608" y="56"/>
                    </a:lnTo>
                    <a:lnTo>
                      <a:pt x="618" y="56"/>
                    </a:lnTo>
                    <a:lnTo>
                      <a:pt x="628" y="56"/>
                    </a:lnTo>
                    <a:lnTo>
                      <a:pt x="637" y="56"/>
                    </a:lnTo>
                    <a:lnTo>
                      <a:pt x="647" y="56"/>
                    </a:lnTo>
                    <a:lnTo>
                      <a:pt x="657" y="53"/>
                    </a:lnTo>
                    <a:lnTo>
                      <a:pt x="667" y="49"/>
                    </a:lnTo>
                    <a:lnTo>
                      <a:pt x="674" y="49"/>
                    </a:lnTo>
                    <a:lnTo>
                      <a:pt x="683" y="49"/>
                    </a:lnTo>
                    <a:lnTo>
                      <a:pt x="693" y="46"/>
                    </a:lnTo>
                    <a:lnTo>
                      <a:pt x="703" y="46"/>
                    </a:lnTo>
                    <a:lnTo>
                      <a:pt x="713" y="46"/>
                    </a:lnTo>
                    <a:lnTo>
                      <a:pt x="723" y="46"/>
                    </a:lnTo>
                    <a:lnTo>
                      <a:pt x="733" y="43"/>
                    </a:lnTo>
                    <a:lnTo>
                      <a:pt x="739" y="43"/>
                    </a:lnTo>
                    <a:lnTo>
                      <a:pt x="749" y="43"/>
                    </a:lnTo>
                    <a:lnTo>
                      <a:pt x="759" y="39"/>
                    </a:lnTo>
                    <a:lnTo>
                      <a:pt x="769" y="36"/>
                    </a:lnTo>
                    <a:lnTo>
                      <a:pt x="779" y="36"/>
                    </a:lnTo>
                    <a:lnTo>
                      <a:pt x="789" y="36"/>
                    </a:lnTo>
                    <a:lnTo>
                      <a:pt x="799" y="36"/>
                    </a:lnTo>
                    <a:lnTo>
                      <a:pt x="805" y="39"/>
                    </a:lnTo>
                    <a:lnTo>
                      <a:pt x="815" y="39"/>
                    </a:lnTo>
                    <a:lnTo>
                      <a:pt x="825" y="43"/>
                    </a:lnTo>
                    <a:lnTo>
                      <a:pt x="835" y="46"/>
                    </a:lnTo>
                    <a:lnTo>
                      <a:pt x="845" y="46"/>
                    </a:lnTo>
                    <a:lnTo>
                      <a:pt x="854" y="46"/>
                    </a:lnTo>
                    <a:lnTo>
                      <a:pt x="864" y="46"/>
                    </a:lnTo>
                    <a:lnTo>
                      <a:pt x="871" y="43"/>
                    </a:lnTo>
                    <a:lnTo>
                      <a:pt x="881" y="39"/>
                    </a:lnTo>
                    <a:lnTo>
                      <a:pt x="891" y="33"/>
                    </a:lnTo>
                    <a:lnTo>
                      <a:pt x="900" y="33"/>
                    </a:lnTo>
                    <a:lnTo>
                      <a:pt x="910" y="26"/>
                    </a:lnTo>
                    <a:lnTo>
                      <a:pt x="920" y="26"/>
                    </a:lnTo>
                    <a:lnTo>
                      <a:pt x="930" y="23"/>
                    </a:lnTo>
                    <a:lnTo>
                      <a:pt x="937" y="20"/>
                    </a:lnTo>
                    <a:lnTo>
                      <a:pt x="946" y="20"/>
                    </a:lnTo>
                    <a:lnTo>
                      <a:pt x="956" y="16"/>
                    </a:lnTo>
                    <a:lnTo>
                      <a:pt x="966" y="16"/>
                    </a:lnTo>
                    <a:lnTo>
                      <a:pt x="976" y="16"/>
                    </a:lnTo>
                    <a:lnTo>
                      <a:pt x="986" y="16"/>
                    </a:lnTo>
                    <a:lnTo>
                      <a:pt x="996" y="20"/>
                    </a:lnTo>
                    <a:lnTo>
                      <a:pt x="1002" y="20"/>
                    </a:lnTo>
                    <a:lnTo>
                      <a:pt x="1012" y="20"/>
                    </a:lnTo>
                    <a:lnTo>
                      <a:pt x="1022" y="20"/>
                    </a:lnTo>
                    <a:lnTo>
                      <a:pt x="1032" y="20"/>
                    </a:lnTo>
                    <a:lnTo>
                      <a:pt x="1042" y="23"/>
                    </a:lnTo>
                    <a:lnTo>
                      <a:pt x="1052" y="23"/>
                    </a:lnTo>
                    <a:lnTo>
                      <a:pt x="1061" y="26"/>
                    </a:lnTo>
                    <a:lnTo>
                      <a:pt x="1068" y="26"/>
                    </a:lnTo>
                    <a:lnTo>
                      <a:pt x="1078" y="26"/>
                    </a:lnTo>
                    <a:lnTo>
                      <a:pt x="1088" y="26"/>
                    </a:lnTo>
                    <a:lnTo>
                      <a:pt x="1098" y="26"/>
                    </a:lnTo>
                    <a:lnTo>
                      <a:pt x="1107" y="23"/>
                    </a:lnTo>
                    <a:lnTo>
                      <a:pt x="1117" y="23"/>
                    </a:lnTo>
                    <a:lnTo>
                      <a:pt x="1127" y="20"/>
                    </a:lnTo>
                    <a:lnTo>
                      <a:pt x="1134" y="20"/>
                    </a:lnTo>
                    <a:lnTo>
                      <a:pt x="1144" y="20"/>
                    </a:lnTo>
                    <a:lnTo>
                      <a:pt x="1153" y="20"/>
                    </a:lnTo>
                    <a:lnTo>
                      <a:pt x="1163" y="20"/>
                    </a:lnTo>
                    <a:lnTo>
                      <a:pt x="1173" y="20"/>
                    </a:lnTo>
                    <a:lnTo>
                      <a:pt x="1183" y="20"/>
                    </a:lnTo>
                    <a:lnTo>
                      <a:pt x="1193" y="20"/>
                    </a:lnTo>
                    <a:lnTo>
                      <a:pt x="1199" y="20"/>
                    </a:lnTo>
                    <a:lnTo>
                      <a:pt x="1209" y="20"/>
                    </a:lnTo>
                    <a:lnTo>
                      <a:pt x="1219" y="16"/>
                    </a:lnTo>
                    <a:lnTo>
                      <a:pt x="1229" y="16"/>
                    </a:lnTo>
                    <a:lnTo>
                      <a:pt x="1239" y="16"/>
                    </a:lnTo>
                    <a:lnTo>
                      <a:pt x="1249" y="16"/>
                    </a:lnTo>
                    <a:lnTo>
                      <a:pt x="1259" y="16"/>
                    </a:lnTo>
                    <a:lnTo>
                      <a:pt x="1268" y="16"/>
                    </a:lnTo>
                    <a:lnTo>
                      <a:pt x="1275" y="13"/>
                    </a:lnTo>
                    <a:lnTo>
                      <a:pt x="1285" y="13"/>
                    </a:lnTo>
                    <a:lnTo>
                      <a:pt x="1295" y="13"/>
                    </a:lnTo>
                    <a:lnTo>
                      <a:pt x="1305" y="13"/>
                    </a:lnTo>
                    <a:lnTo>
                      <a:pt x="1314" y="10"/>
                    </a:lnTo>
                    <a:lnTo>
                      <a:pt x="1324" y="10"/>
                    </a:lnTo>
                    <a:lnTo>
                      <a:pt x="1334" y="10"/>
                    </a:lnTo>
                    <a:lnTo>
                      <a:pt x="1341" y="7"/>
                    </a:lnTo>
                    <a:lnTo>
                      <a:pt x="1351" y="7"/>
                    </a:lnTo>
                    <a:lnTo>
                      <a:pt x="1360" y="7"/>
                    </a:lnTo>
                    <a:lnTo>
                      <a:pt x="1370" y="7"/>
                    </a:lnTo>
                    <a:lnTo>
                      <a:pt x="1380" y="7"/>
                    </a:lnTo>
                    <a:lnTo>
                      <a:pt x="1390" y="7"/>
                    </a:lnTo>
                    <a:lnTo>
                      <a:pt x="1400" y="7"/>
                    </a:lnTo>
                    <a:lnTo>
                      <a:pt x="1407" y="7"/>
                    </a:lnTo>
                    <a:lnTo>
                      <a:pt x="1416" y="7"/>
                    </a:lnTo>
                    <a:lnTo>
                      <a:pt x="1426" y="3"/>
                    </a:lnTo>
                    <a:lnTo>
                      <a:pt x="1436" y="3"/>
                    </a:lnTo>
                    <a:lnTo>
                      <a:pt x="1446" y="3"/>
                    </a:lnTo>
                    <a:lnTo>
                      <a:pt x="1456" y="0"/>
                    </a:lnTo>
                    <a:lnTo>
                      <a:pt x="1466" y="0"/>
                    </a:lnTo>
                    <a:lnTo>
                      <a:pt x="1472" y="0"/>
                    </a:lnTo>
                    <a:lnTo>
                      <a:pt x="1482" y="0"/>
                    </a:lnTo>
                    <a:lnTo>
                      <a:pt x="1492" y="0"/>
                    </a:lnTo>
                    <a:lnTo>
                      <a:pt x="1502" y="0"/>
                    </a:lnTo>
                    <a:lnTo>
                      <a:pt x="1502" y="0"/>
                    </a:lnTo>
                    <a:lnTo>
                      <a:pt x="1502" y="20"/>
                    </a:lnTo>
                    <a:lnTo>
                      <a:pt x="1502" y="20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400"/>
              <p:cNvSpPr>
                <a:spLocks/>
              </p:cNvSpPr>
              <p:nvPr/>
            </p:nvSpPr>
            <p:spPr bwMode="auto">
              <a:xfrm>
                <a:off x="5282513" y="4087202"/>
                <a:ext cx="2190520" cy="183904"/>
              </a:xfrm>
              <a:custGeom>
                <a:avLst/>
                <a:gdLst>
                  <a:gd name="T0" fmla="*/ 16 w 1193"/>
                  <a:gd name="T1" fmla="*/ 79 h 79"/>
                  <a:gd name="T2" fmla="*/ 46 w 1193"/>
                  <a:gd name="T3" fmla="*/ 76 h 79"/>
                  <a:gd name="T4" fmla="*/ 72 w 1193"/>
                  <a:gd name="T5" fmla="*/ 76 h 79"/>
                  <a:gd name="T6" fmla="*/ 102 w 1193"/>
                  <a:gd name="T7" fmla="*/ 76 h 79"/>
                  <a:gd name="T8" fmla="*/ 131 w 1193"/>
                  <a:gd name="T9" fmla="*/ 73 h 79"/>
                  <a:gd name="T10" fmla="*/ 158 w 1193"/>
                  <a:gd name="T11" fmla="*/ 69 h 79"/>
                  <a:gd name="T12" fmla="*/ 187 w 1193"/>
                  <a:gd name="T13" fmla="*/ 69 h 79"/>
                  <a:gd name="T14" fmla="*/ 214 w 1193"/>
                  <a:gd name="T15" fmla="*/ 66 h 79"/>
                  <a:gd name="T16" fmla="*/ 243 w 1193"/>
                  <a:gd name="T17" fmla="*/ 63 h 79"/>
                  <a:gd name="T18" fmla="*/ 273 w 1193"/>
                  <a:gd name="T19" fmla="*/ 66 h 79"/>
                  <a:gd name="T20" fmla="*/ 299 w 1193"/>
                  <a:gd name="T21" fmla="*/ 63 h 79"/>
                  <a:gd name="T22" fmla="*/ 329 w 1193"/>
                  <a:gd name="T23" fmla="*/ 63 h 79"/>
                  <a:gd name="T24" fmla="*/ 355 w 1193"/>
                  <a:gd name="T25" fmla="*/ 60 h 79"/>
                  <a:gd name="T26" fmla="*/ 384 w 1193"/>
                  <a:gd name="T27" fmla="*/ 60 h 79"/>
                  <a:gd name="T28" fmla="*/ 411 w 1193"/>
                  <a:gd name="T29" fmla="*/ 56 h 79"/>
                  <a:gd name="T30" fmla="*/ 440 w 1193"/>
                  <a:gd name="T31" fmla="*/ 53 h 79"/>
                  <a:gd name="T32" fmla="*/ 470 w 1193"/>
                  <a:gd name="T33" fmla="*/ 50 h 79"/>
                  <a:gd name="T34" fmla="*/ 496 w 1193"/>
                  <a:gd name="T35" fmla="*/ 50 h 79"/>
                  <a:gd name="T36" fmla="*/ 526 w 1193"/>
                  <a:gd name="T37" fmla="*/ 46 h 79"/>
                  <a:gd name="T38" fmla="*/ 552 w 1193"/>
                  <a:gd name="T39" fmla="*/ 43 h 79"/>
                  <a:gd name="T40" fmla="*/ 582 w 1193"/>
                  <a:gd name="T41" fmla="*/ 43 h 79"/>
                  <a:gd name="T42" fmla="*/ 608 w 1193"/>
                  <a:gd name="T43" fmla="*/ 40 h 79"/>
                  <a:gd name="T44" fmla="*/ 637 w 1193"/>
                  <a:gd name="T45" fmla="*/ 40 h 79"/>
                  <a:gd name="T46" fmla="*/ 667 w 1193"/>
                  <a:gd name="T47" fmla="*/ 33 h 79"/>
                  <a:gd name="T48" fmla="*/ 693 w 1193"/>
                  <a:gd name="T49" fmla="*/ 30 h 79"/>
                  <a:gd name="T50" fmla="*/ 723 w 1193"/>
                  <a:gd name="T51" fmla="*/ 30 h 79"/>
                  <a:gd name="T52" fmla="*/ 749 w 1193"/>
                  <a:gd name="T53" fmla="*/ 27 h 79"/>
                  <a:gd name="T54" fmla="*/ 779 w 1193"/>
                  <a:gd name="T55" fmla="*/ 20 h 79"/>
                  <a:gd name="T56" fmla="*/ 805 w 1193"/>
                  <a:gd name="T57" fmla="*/ 23 h 79"/>
                  <a:gd name="T58" fmla="*/ 835 w 1193"/>
                  <a:gd name="T59" fmla="*/ 30 h 79"/>
                  <a:gd name="T60" fmla="*/ 864 w 1193"/>
                  <a:gd name="T61" fmla="*/ 30 h 79"/>
                  <a:gd name="T62" fmla="*/ 891 w 1193"/>
                  <a:gd name="T63" fmla="*/ 17 h 79"/>
                  <a:gd name="T64" fmla="*/ 920 w 1193"/>
                  <a:gd name="T65" fmla="*/ 10 h 79"/>
                  <a:gd name="T66" fmla="*/ 946 w 1193"/>
                  <a:gd name="T67" fmla="*/ 4 h 79"/>
                  <a:gd name="T68" fmla="*/ 976 w 1193"/>
                  <a:gd name="T69" fmla="*/ 0 h 79"/>
                  <a:gd name="T70" fmla="*/ 1002 w 1193"/>
                  <a:gd name="T71" fmla="*/ 4 h 79"/>
                  <a:gd name="T72" fmla="*/ 1032 w 1193"/>
                  <a:gd name="T73" fmla="*/ 4 h 79"/>
                  <a:gd name="T74" fmla="*/ 1061 w 1193"/>
                  <a:gd name="T75" fmla="*/ 10 h 79"/>
                  <a:gd name="T76" fmla="*/ 1088 w 1193"/>
                  <a:gd name="T77" fmla="*/ 10 h 79"/>
                  <a:gd name="T78" fmla="*/ 1117 w 1193"/>
                  <a:gd name="T79" fmla="*/ 7 h 79"/>
                  <a:gd name="T80" fmla="*/ 1144 w 1193"/>
                  <a:gd name="T81" fmla="*/ 4 h 79"/>
                  <a:gd name="T82" fmla="*/ 1173 w 1193"/>
                  <a:gd name="T83" fmla="*/ 4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79">
                    <a:moveTo>
                      <a:pt x="0" y="79"/>
                    </a:moveTo>
                    <a:lnTo>
                      <a:pt x="7" y="79"/>
                    </a:lnTo>
                    <a:lnTo>
                      <a:pt x="16" y="79"/>
                    </a:lnTo>
                    <a:lnTo>
                      <a:pt x="26" y="79"/>
                    </a:lnTo>
                    <a:lnTo>
                      <a:pt x="36" y="79"/>
                    </a:lnTo>
                    <a:lnTo>
                      <a:pt x="46" y="76"/>
                    </a:lnTo>
                    <a:lnTo>
                      <a:pt x="56" y="76"/>
                    </a:lnTo>
                    <a:lnTo>
                      <a:pt x="66" y="76"/>
                    </a:lnTo>
                    <a:lnTo>
                      <a:pt x="72" y="76"/>
                    </a:lnTo>
                    <a:lnTo>
                      <a:pt x="82" y="76"/>
                    </a:lnTo>
                    <a:lnTo>
                      <a:pt x="92" y="76"/>
                    </a:lnTo>
                    <a:lnTo>
                      <a:pt x="102" y="76"/>
                    </a:lnTo>
                    <a:lnTo>
                      <a:pt x="112" y="73"/>
                    </a:lnTo>
                    <a:lnTo>
                      <a:pt x="122" y="76"/>
                    </a:lnTo>
                    <a:lnTo>
                      <a:pt x="131" y="73"/>
                    </a:lnTo>
                    <a:lnTo>
                      <a:pt x="138" y="73"/>
                    </a:lnTo>
                    <a:lnTo>
                      <a:pt x="148" y="73"/>
                    </a:lnTo>
                    <a:lnTo>
                      <a:pt x="158" y="69"/>
                    </a:lnTo>
                    <a:lnTo>
                      <a:pt x="168" y="69"/>
                    </a:lnTo>
                    <a:lnTo>
                      <a:pt x="177" y="69"/>
                    </a:lnTo>
                    <a:lnTo>
                      <a:pt x="187" y="69"/>
                    </a:lnTo>
                    <a:lnTo>
                      <a:pt x="197" y="66"/>
                    </a:lnTo>
                    <a:lnTo>
                      <a:pt x="204" y="66"/>
                    </a:lnTo>
                    <a:lnTo>
                      <a:pt x="214" y="66"/>
                    </a:lnTo>
                    <a:lnTo>
                      <a:pt x="223" y="63"/>
                    </a:lnTo>
                    <a:lnTo>
                      <a:pt x="233" y="63"/>
                    </a:lnTo>
                    <a:lnTo>
                      <a:pt x="243" y="63"/>
                    </a:lnTo>
                    <a:lnTo>
                      <a:pt x="253" y="63"/>
                    </a:lnTo>
                    <a:lnTo>
                      <a:pt x="263" y="63"/>
                    </a:lnTo>
                    <a:lnTo>
                      <a:pt x="273" y="66"/>
                    </a:lnTo>
                    <a:lnTo>
                      <a:pt x="279" y="66"/>
                    </a:lnTo>
                    <a:lnTo>
                      <a:pt x="289" y="66"/>
                    </a:lnTo>
                    <a:lnTo>
                      <a:pt x="299" y="63"/>
                    </a:lnTo>
                    <a:lnTo>
                      <a:pt x="309" y="63"/>
                    </a:lnTo>
                    <a:lnTo>
                      <a:pt x="319" y="63"/>
                    </a:lnTo>
                    <a:lnTo>
                      <a:pt x="329" y="63"/>
                    </a:lnTo>
                    <a:lnTo>
                      <a:pt x="338" y="60"/>
                    </a:lnTo>
                    <a:lnTo>
                      <a:pt x="345" y="60"/>
                    </a:lnTo>
                    <a:lnTo>
                      <a:pt x="355" y="60"/>
                    </a:lnTo>
                    <a:lnTo>
                      <a:pt x="365" y="60"/>
                    </a:lnTo>
                    <a:lnTo>
                      <a:pt x="375" y="60"/>
                    </a:lnTo>
                    <a:lnTo>
                      <a:pt x="384" y="60"/>
                    </a:lnTo>
                    <a:lnTo>
                      <a:pt x="394" y="60"/>
                    </a:lnTo>
                    <a:lnTo>
                      <a:pt x="404" y="56"/>
                    </a:lnTo>
                    <a:lnTo>
                      <a:pt x="411" y="56"/>
                    </a:lnTo>
                    <a:lnTo>
                      <a:pt x="421" y="56"/>
                    </a:lnTo>
                    <a:lnTo>
                      <a:pt x="430" y="53"/>
                    </a:lnTo>
                    <a:lnTo>
                      <a:pt x="440" y="53"/>
                    </a:lnTo>
                    <a:lnTo>
                      <a:pt x="450" y="53"/>
                    </a:lnTo>
                    <a:lnTo>
                      <a:pt x="460" y="50"/>
                    </a:lnTo>
                    <a:lnTo>
                      <a:pt x="470" y="50"/>
                    </a:lnTo>
                    <a:lnTo>
                      <a:pt x="476" y="50"/>
                    </a:lnTo>
                    <a:lnTo>
                      <a:pt x="486" y="50"/>
                    </a:lnTo>
                    <a:lnTo>
                      <a:pt x="496" y="50"/>
                    </a:lnTo>
                    <a:lnTo>
                      <a:pt x="506" y="46"/>
                    </a:lnTo>
                    <a:lnTo>
                      <a:pt x="516" y="46"/>
                    </a:lnTo>
                    <a:lnTo>
                      <a:pt x="526" y="46"/>
                    </a:lnTo>
                    <a:lnTo>
                      <a:pt x="536" y="46"/>
                    </a:lnTo>
                    <a:lnTo>
                      <a:pt x="542" y="46"/>
                    </a:lnTo>
                    <a:lnTo>
                      <a:pt x="552" y="43"/>
                    </a:lnTo>
                    <a:lnTo>
                      <a:pt x="562" y="43"/>
                    </a:lnTo>
                    <a:lnTo>
                      <a:pt x="572" y="43"/>
                    </a:lnTo>
                    <a:lnTo>
                      <a:pt x="582" y="43"/>
                    </a:lnTo>
                    <a:lnTo>
                      <a:pt x="591" y="43"/>
                    </a:lnTo>
                    <a:lnTo>
                      <a:pt x="601" y="40"/>
                    </a:lnTo>
                    <a:lnTo>
                      <a:pt x="608" y="40"/>
                    </a:lnTo>
                    <a:lnTo>
                      <a:pt x="618" y="40"/>
                    </a:lnTo>
                    <a:lnTo>
                      <a:pt x="628" y="40"/>
                    </a:lnTo>
                    <a:lnTo>
                      <a:pt x="637" y="40"/>
                    </a:lnTo>
                    <a:lnTo>
                      <a:pt x="647" y="40"/>
                    </a:lnTo>
                    <a:lnTo>
                      <a:pt x="657" y="37"/>
                    </a:lnTo>
                    <a:lnTo>
                      <a:pt x="667" y="33"/>
                    </a:lnTo>
                    <a:lnTo>
                      <a:pt x="674" y="33"/>
                    </a:lnTo>
                    <a:lnTo>
                      <a:pt x="683" y="33"/>
                    </a:lnTo>
                    <a:lnTo>
                      <a:pt x="693" y="30"/>
                    </a:lnTo>
                    <a:lnTo>
                      <a:pt x="703" y="30"/>
                    </a:lnTo>
                    <a:lnTo>
                      <a:pt x="713" y="30"/>
                    </a:lnTo>
                    <a:lnTo>
                      <a:pt x="723" y="30"/>
                    </a:lnTo>
                    <a:lnTo>
                      <a:pt x="733" y="27"/>
                    </a:lnTo>
                    <a:lnTo>
                      <a:pt x="739" y="27"/>
                    </a:lnTo>
                    <a:lnTo>
                      <a:pt x="749" y="27"/>
                    </a:lnTo>
                    <a:lnTo>
                      <a:pt x="759" y="23"/>
                    </a:lnTo>
                    <a:lnTo>
                      <a:pt x="769" y="20"/>
                    </a:lnTo>
                    <a:lnTo>
                      <a:pt x="779" y="20"/>
                    </a:lnTo>
                    <a:lnTo>
                      <a:pt x="789" y="20"/>
                    </a:lnTo>
                    <a:lnTo>
                      <a:pt x="799" y="20"/>
                    </a:lnTo>
                    <a:lnTo>
                      <a:pt x="805" y="23"/>
                    </a:lnTo>
                    <a:lnTo>
                      <a:pt x="815" y="23"/>
                    </a:lnTo>
                    <a:lnTo>
                      <a:pt x="825" y="27"/>
                    </a:lnTo>
                    <a:lnTo>
                      <a:pt x="835" y="30"/>
                    </a:lnTo>
                    <a:lnTo>
                      <a:pt x="845" y="30"/>
                    </a:lnTo>
                    <a:lnTo>
                      <a:pt x="854" y="30"/>
                    </a:lnTo>
                    <a:lnTo>
                      <a:pt x="864" y="30"/>
                    </a:lnTo>
                    <a:lnTo>
                      <a:pt x="871" y="27"/>
                    </a:lnTo>
                    <a:lnTo>
                      <a:pt x="881" y="23"/>
                    </a:lnTo>
                    <a:lnTo>
                      <a:pt x="891" y="17"/>
                    </a:lnTo>
                    <a:lnTo>
                      <a:pt x="900" y="17"/>
                    </a:lnTo>
                    <a:lnTo>
                      <a:pt x="910" y="10"/>
                    </a:lnTo>
                    <a:lnTo>
                      <a:pt x="920" y="10"/>
                    </a:lnTo>
                    <a:lnTo>
                      <a:pt x="930" y="7"/>
                    </a:lnTo>
                    <a:lnTo>
                      <a:pt x="937" y="4"/>
                    </a:lnTo>
                    <a:lnTo>
                      <a:pt x="946" y="4"/>
                    </a:lnTo>
                    <a:lnTo>
                      <a:pt x="956" y="0"/>
                    </a:lnTo>
                    <a:lnTo>
                      <a:pt x="966" y="0"/>
                    </a:lnTo>
                    <a:lnTo>
                      <a:pt x="976" y="0"/>
                    </a:lnTo>
                    <a:lnTo>
                      <a:pt x="986" y="0"/>
                    </a:lnTo>
                    <a:lnTo>
                      <a:pt x="996" y="4"/>
                    </a:lnTo>
                    <a:lnTo>
                      <a:pt x="1002" y="4"/>
                    </a:lnTo>
                    <a:lnTo>
                      <a:pt x="1012" y="4"/>
                    </a:lnTo>
                    <a:lnTo>
                      <a:pt x="1022" y="4"/>
                    </a:lnTo>
                    <a:lnTo>
                      <a:pt x="1032" y="4"/>
                    </a:lnTo>
                    <a:lnTo>
                      <a:pt x="1042" y="7"/>
                    </a:lnTo>
                    <a:lnTo>
                      <a:pt x="1052" y="7"/>
                    </a:lnTo>
                    <a:lnTo>
                      <a:pt x="1061" y="10"/>
                    </a:lnTo>
                    <a:lnTo>
                      <a:pt x="1068" y="10"/>
                    </a:lnTo>
                    <a:lnTo>
                      <a:pt x="1078" y="10"/>
                    </a:lnTo>
                    <a:lnTo>
                      <a:pt x="1088" y="10"/>
                    </a:lnTo>
                    <a:lnTo>
                      <a:pt x="1098" y="10"/>
                    </a:lnTo>
                    <a:lnTo>
                      <a:pt x="1107" y="7"/>
                    </a:lnTo>
                    <a:lnTo>
                      <a:pt x="1117" y="7"/>
                    </a:lnTo>
                    <a:lnTo>
                      <a:pt x="1127" y="4"/>
                    </a:lnTo>
                    <a:lnTo>
                      <a:pt x="1134" y="4"/>
                    </a:lnTo>
                    <a:lnTo>
                      <a:pt x="1144" y="4"/>
                    </a:lnTo>
                    <a:lnTo>
                      <a:pt x="1153" y="4"/>
                    </a:lnTo>
                    <a:lnTo>
                      <a:pt x="1163" y="4"/>
                    </a:lnTo>
                    <a:lnTo>
                      <a:pt x="1173" y="4"/>
                    </a:lnTo>
                    <a:lnTo>
                      <a:pt x="1183" y="4"/>
                    </a:lnTo>
                    <a:lnTo>
                      <a:pt x="1193" y="4"/>
                    </a:lnTo>
                  </a:path>
                </a:pathLst>
              </a:custGeom>
              <a:noFill/>
              <a:ln w="0">
                <a:solidFill>
                  <a:srgbClr val="BE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401"/>
              <p:cNvSpPr>
                <a:spLocks/>
              </p:cNvSpPr>
              <p:nvPr/>
            </p:nvSpPr>
            <p:spPr bwMode="auto">
              <a:xfrm>
                <a:off x="7473034" y="4049956"/>
                <a:ext cx="567368" cy="46558"/>
              </a:xfrm>
              <a:custGeom>
                <a:avLst/>
                <a:gdLst>
                  <a:gd name="T0" fmla="*/ 0 w 309"/>
                  <a:gd name="T1" fmla="*/ 20 h 20"/>
                  <a:gd name="T2" fmla="*/ 6 w 309"/>
                  <a:gd name="T3" fmla="*/ 20 h 20"/>
                  <a:gd name="T4" fmla="*/ 16 w 309"/>
                  <a:gd name="T5" fmla="*/ 20 h 20"/>
                  <a:gd name="T6" fmla="*/ 26 w 309"/>
                  <a:gd name="T7" fmla="*/ 16 h 20"/>
                  <a:gd name="T8" fmla="*/ 36 w 309"/>
                  <a:gd name="T9" fmla="*/ 16 h 20"/>
                  <a:gd name="T10" fmla="*/ 46 w 309"/>
                  <a:gd name="T11" fmla="*/ 16 h 20"/>
                  <a:gd name="T12" fmla="*/ 56 w 309"/>
                  <a:gd name="T13" fmla="*/ 16 h 20"/>
                  <a:gd name="T14" fmla="*/ 66 w 309"/>
                  <a:gd name="T15" fmla="*/ 16 h 20"/>
                  <a:gd name="T16" fmla="*/ 75 w 309"/>
                  <a:gd name="T17" fmla="*/ 16 h 20"/>
                  <a:gd name="T18" fmla="*/ 82 w 309"/>
                  <a:gd name="T19" fmla="*/ 13 h 20"/>
                  <a:gd name="T20" fmla="*/ 92 w 309"/>
                  <a:gd name="T21" fmla="*/ 13 h 20"/>
                  <a:gd name="T22" fmla="*/ 102 w 309"/>
                  <a:gd name="T23" fmla="*/ 13 h 20"/>
                  <a:gd name="T24" fmla="*/ 112 w 309"/>
                  <a:gd name="T25" fmla="*/ 13 h 20"/>
                  <a:gd name="T26" fmla="*/ 121 w 309"/>
                  <a:gd name="T27" fmla="*/ 10 h 20"/>
                  <a:gd name="T28" fmla="*/ 131 w 309"/>
                  <a:gd name="T29" fmla="*/ 10 h 20"/>
                  <a:gd name="T30" fmla="*/ 141 w 309"/>
                  <a:gd name="T31" fmla="*/ 10 h 20"/>
                  <a:gd name="T32" fmla="*/ 148 w 309"/>
                  <a:gd name="T33" fmla="*/ 7 h 20"/>
                  <a:gd name="T34" fmla="*/ 158 w 309"/>
                  <a:gd name="T35" fmla="*/ 7 h 20"/>
                  <a:gd name="T36" fmla="*/ 167 w 309"/>
                  <a:gd name="T37" fmla="*/ 7 h 20"/>
                  <a:gd name="T38" fmla="*/ 177 w 309"/>
                  <a:gd name="T39" fmla="*/ 7 h 20"/>
                  <a:gd name="T40" fmla="*/ 187 w 309"/>
                  <a:gd name="T41" fmla="*/ 7 h 20"/>
                  <a:gd name="T42" fmla="*/ 197 w 309"/>
                  <a:gd name="T43" fmla="*/ 7 h 20"/>
                  <a:gd name="T44" fmla="*/ 207 w 309"/>
                  <a:gd name="T45" fmla="*/ 7 h 20"/>
                  <a:gd name="T46" fmla="*/ 214 w 309"/>
                  <a:gd name="T47" fmla="*/ 7 h 20"/>
                  <a:gd name="T48" fmla="*/ 223 w 309"/>
                  <a:gd name="T49" fmla="*/ 7 h 20"/>
                  <a:gd name="T50" fmla="*/ 233 w 309"/>
                  <a:gd name="T51" fmla="*/ 3 h 20"/>
                  <a:gd name="T52" fmla="*/ 243 w 309"/>
                  <a:gd name="T53" fmla="*/ 3 h 20"/>
                  <a:gd name="T54" fmla="*/ 253 w 309"/>
                  <a:gd name="T55" fmla="*/ 3 h 20"/>
                  <a:gd name="T56" fmla="*/ 263 w 309"/>
                  <a:gd name="T57" fmla="*/ 0 h 20"/>
                  <a:gd name="T58" fmla="*/ 273 w 309"/>
                  <a:gd name="T59" fmla="*/ 0 h 20"/>
                  <a:gd name="T60" fmla="*/ 279 w 309"/>
                  <a:gd name="T61" fmla="*/ 0 h 20"/>
                  <a:gd name="T62" fmla="*/ 289 w 309"/>
                  <a:gd name="T63" fmla="*/ 0 h 20"/>
                  <a:gd name="T64" fmla="*/ 299 w 309"/>
                  <a:gd name="T65" fmla="*/ 0 h 20"/>
                  <a:gd name="T66" fmla="*/ 309 w 309"/>
                  <a:gd name="T6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20">
                    <a:moveTo>
                      <a:pt x="0" y="20"/>
                    </a:moveTo>
                    <a:lnTo>
                      <a:pt x="6" y="20"/>
                    </a:lnTo>
                    <a:lnTo>
                      <a:pt x="16" y="20"/>
                    </a:lnTo>
                    <a:lnTo>
                      <a:pt x="26" y="16"/>
                    </a:lnTo>
                    <a:lnTo>
                      <a:pt x="36" y="16"/>
                    </a:lnTo>
                    <a:lnTo>
                      <a:pt x="46" y="16"/>
                    </a:lnTo>
                    <a:lnTo>
                      <a:pt x="56" y="16"/>
                    </a:lnTo>
                    <a:lnTo>
                      <a:pt x="66" y="16"/>
                    </a:lnTo>
                    <a:lnTo>
                      <a:pt x="75" y="16"/>
                    </a:lnTo>
                    <a:lnTo>
                      <a:pt x="82" y="13"/>
                    </a:lnTo>
                    <a:lnTo>
                      <a:pt x="92" y="13"/>
                    </a:lnTo>
                    <a:lnTo>
                      <a:pt x="102" y="13"/>
                    </a:lnTo>
                    <a:lnTo>
                      <a:pt x="112" y="13"/>
                    </a:lnTo>
                    <a:lnTo>
                      <a:pt x="121" y="10"/>
                    </a:lnTo>
                    <a:lnTo>
                      <a:pt x="131" y="10"/>
                    </a:lnTo>
                    <a:lnTo>
                      <a:pt x="141" y="10"/>
                    </a:lnTo>
                    <a:lnTo>
                      <a:pt x="148" y="7"/>
                    </a:lnTo>
                    <a:lnTo>
                      <a:pt x="158" y="7"/>
                    </a:lnTo>
                    <a:lnTo>
                      <a:pt x="167" y="7"/>
                    </a:lnTo>
                    <a:lnTo>
                      <a:pt x="177" y="7"/>
                    </a:lnTo>
                    <a:lnTo>
                      <a:pt x="187" y="7"/>
                    </a:lnTo>
                    <a:lnTo>
                      <a:pt x="197" y="7"/>
                    </a:lnTo>
                    <a:lnTo>
                      <a:pt x="207" y="7"/>
                    </a:lnTo>
                    <a:lnTo>
                      <a:pt x="214" y="7"/>
                    </a:lnTo>
                    <a:lnTo>
                      <a:pt x="223" y="7"/>
                    </a:lnTo>
                    <a:lnTo>
                      <a:pt x="233" y="3"/>
                    </a:lnTo>
                    <a:lnTo>
                      <a:pt x="243" y="3"/>
                    </a:lnTo>
                    <a:lnTo>
                      <a:pt x="253" y="3"/>
                    </a:lnTo>
                    <a:lnTo>
                      <a:pt x="263" y="0"/>
                    </a:lnTo>
                    <a:lnTo>
                      <a:pt x="273" y="0"/>
                    </a:lnTo>
                    <a:lnTo>
                      <a:pt x="279" y="0"/>
                    </a:lnTo>
                    <a:lnTo>
                      <a:pt x="289" y="0"/>
                    </a:lnTo>
                    <a:lnTo>
                      <a:pt x="299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BE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402"/>
              <p:cNvSpPr>
                <a:spLocks/>
              </p:cNvSpPr>
              <p:nvPr/>
            </p:nvSpPr>
            <p:spPr bwMode="auto">
              <a:xfrm>
                <a:off x="5288022" y="4066252"/>
                <a:ext cx="2757889" cy="221150"/>
              </a:xfrm>
              <a:custGeom>
                <a:avLst/>
                <a:gdLst>
                  <a:gd name="T0" fmla="*/ 0 w 1502"/>
                  <a:gd name="T1" fmla="*/ 92 h 95"/>
                  <a:gd name="T2" fmla="*/ 27 w 1502"/>
                  <a:gd name="T3" fmla="*/ 95 h 95"/>
                  <a:gd name="T4" fmla="*/ 56 w 1502"/>
                  <a:gd name="T5" fmla="*/ 92 h 95"/>
                  <a:gd name="T6" fmla="*/ 82 w 1502"/>
                  <a:gd name="T7" fmla="*/ 92 h 95"/>
                  <a:gd name="T8" fmla="*/ 112 w 1502"/>
                  <a:gd name="T9" fmla="*/ 88 h 95"/>
                  <a:gd name="T10" fmla="*/ 138 w 1502"/>
                  <a:gd name="T11" fmla="*/ 88 h 95"/>
                  <a:gd name="T12" fmla="*/ 168 w 1502"/>
                  <a:gd name="T13" fmla="*/ 85 h 95"/>
                  <a:gd name="T14" fmla="*/ 197 w 1502"/>
                  <a:gd name="T15" fmla="*/ 82 h 95"/>
                  <a:gd name="T16" fmla="*/ 224 w 1502"/>
                  <a:gd name="T17" fmla="*/ 78 h 95"/>
                  <a:gd name="T18" fmla="*/ 253 w 1502"/>
                  <a:gd name="T19" fmla="*/ 78 h 95"/>
                  <a:gd name="T20" fmla="*/ 280 w 1502"/>
                  <a:gd name="T21" fmla="*/ 78 h 95"/>
                  <a:gd name="T22" fmla="*/ 309 w 1502"/>
                  <a:gd name="T23" fmla="*/ 75 h 95"/>
                  <a:gd name="T24" fmla="*/ 339 w 1502"/>
                  <a:gd name="T25" fmla="*/ 72 h 95"/>
                  <a:gd name="T26" fmla="*/ 365 w 1502"/>
                  <a:gd name="T27" fmla="*/ 72 h 95"/>
                  <a:gd name="T28" fmla="*/ 395 w 1502"/>
                  <a:gd name="T29" fmla="*/ 72 h 95"/>
                  <a:gd name="T30" fmla="*/ 421 w 1502"/>
                  <a:gd name="T31" fmla="*/ 69 h 95"/>
                  <a:gd name="T32" fmla="*/ 450 w 1502"/>
                  <a:gd name="T33" fmla="*/ 69 h 95"/>
                  <a:gd name="T34" fmla="*/ 477 w 1502"/>
                  <a:gd name="T35" fmla="*/ 65 h 95"/>
                  <a:gd name="T36" fmla="*/ 506 w 1502"/>
                  <a:gd name="T37" fmla="*/ 62 h 95"/>
                  <a:gd name="T38" fmla="*/ 536 w 1502"/>
                  <a:gd name="T39" fmla="*/ 62 h 95"/>
                  <a:gd name="T40" fmla="*/ 562 w 1502"/>
                  <a:gd name="T41" fmla="*/ 59 h 95"/>
                  <a:gd name="T42" fmla="*/ 592 w 1502"/>
                  <a:gd name="T43" fmla="*/ 55 h 95"/>
                  <a:gd name="T44" fmla="*/ 618 w 1502"/>
                  <a:gd name="T45" fmla="*/ 55 h 95"/>
                  <a:gd name="T46" fmla="*/ 648 w 1502"/>
                  <a:gd name="T47" fmla="*/ 52 h 95"/>
                  <a:gd name="T48" fmla="*/ 674 w 1502"/>
                  <a:gd name="T49" fmla="*/ 49 h 95"/>
                  <a:gd name="T50" fmla="*/ 704 w 1502"/>
                  <a:gd name="T51" fmla="*/ 46 h 95"/>
                  <a:gd name="T52" fmla="*/ 733 w 1502"/>
                  <a:gd name="T53" fmla="*/ 39 h 95"/>
                  <a:gd name="T54" fmla="*/ 759 w 1502"/>
                  <a:gd name="T55" fmla="*/ 26 h 95"/>
                  <a:gd name="T56" fmla="*/ 789 w 1502"/>
                  <a:gd name="T57" fmla="*/ 16 h 95"/>
                  <a:gd name="T58" fmla="*/ 815 w 1502"/>
                  <a:gd name="T59" fmla="*/ 16 h 95"/>
                  <a:gd name="T60" fmla="*/ 845 w 1502"/>
                  <a:gd name="T61" fmla="*/ 23 h 95"/>
                  <a:gd name="T62" fmla="*/ 871 w 1502"/>
                  <a:gd name="T63" fmla="*/ 29 h 95"/>
                  <a:gd name="T64" fmla="*/ 901 w 1502"/>
                  <a:gd name="T65" fmla="*/ 23 h 95"/>
                  <a:gd name="T66" fmla="*/ 930 w 1502"/>
                  <a:gd name="T67" fmla="*/ 19 h 95"/>
                  <a:gd name="T68" fmla="*/ 957 w 1502"/>
                  <a:gd name="T69" fmla="*/ 16 h 95"/>
                  <a:gd name="T70" fmla="*/ 986 w 1502"/>
                  <a:gd name="T71" fmla="*/ 16 h 95"/>
                  <a:gd name="T72" fmla="*/ 1012 w 1502"/>
                  <a:gd name="T73" fmla="*/ 19 h 95"/>
                  <a:gd name="T74" fmla="*/ 1042 w 1502"/>
                  <a:gd name="T75" fmla="*/ 23 h 95"/>
                  <a:gd name="T76" fmla="*/ 1068 w 1502"/>
                  <a:gd name="T77" fmla="*/ 26 h 95"/>
                  <a:gd name="T78" fmla="*/ 1098 w 1502"/>
                  <a:gd name="T79" fmla="*/ 26 h 95"/>
                  <a:gd name="T80" fmla="*/ 1127 w 1502"/>
                  <a:gd name="T81" fmla="*/ 19 h 95"/>
                  <a:gd name="T82" fmla="*/ 1154 w 1502"/>
                  <a:gd name="T83" fmla="*/ 19 h 95"/>
                  <a:gd name="T84" fmla="*/ 1183 w 1502"/>
                  <a:gd name="T85" fmla="*/ 19 h 95"/>
                  <a:gd name="T86" fmla="*/ 1210 w 1502"/>
                  <a:gd name="T87" fmla="*/ 19 h 95"/>
                  <a:gd name="T88" fmla="*/ 1239 w 1502"/>
                  <a:gd name="T89" fmla="*/ 16 h 95"/>
                  <a:gd name="T90" fmla="*/ 1269 w 1502"/>
                  <a:gd name="T91" fmla="*/ 16 h 95"/>
                  <a:gd name="T92" fmla="*/ 1295 w 1502"/>
                  <a:gd name="T93" fmla="*/ 13 h 95"/>
                  <a:gd name="T94" fmla="*/ 1325 w 1502"/>
                  <a:gd name="T95" fmla="*/ 9 h 95"/>
                  <a:gd name="T96" fmla="*/ 1351 w 1502"/>
                  <a:gd name="T97" fmla="*/ 6 h 95"/>
                  <a:gd name="T98" fmla="*/ 1380 w 1502"/>
                  <a:gd name="T99" fmla="*/ 6 h 95"/>
                  <a:gd name="T100" fmla="*/ 1407 w 1502"/>
                  <a:gd name="T101" fmla="*/ 6 h 95"/>
                  <a:gd name="T102" fmla="*/ 1436 w 1502"/>
                  <a:gd name="T103" fmla="*/ 3 h 95"/>
                  <a:gd name="T104" fmla="*/ 1466 w 1502"/>
                  <a:gd name="T105" fmla="*/ 0 h 95"/>
                  <a:gd name="T106" fmla="*/ 1492 w 1502"/>
                  <a:gd name="T107" fmla="*/ 0 h 95"/>
                  <a:gd name="T108" fmla="*/ 1502 w 1502"/>
                  <a:gd name="T109" fmla="*/ 1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95">
                    <a:moveTo>
                      <a:pt x="0" y="95"/>
                    </a:moveTo>
                    <a:lnTo>
                      <a:pt x="0" y="92"/>
                    </a:lnTo>
                    <a:lnTo>
                      <a:pt x="0" y="92"/>
                    </a:lnTo>
                    <a:lnTo>
                      <a:pt x="7" y="95"/>
                    </a:lnTo>
                    <a:lnTo>
                      <a:pt x="17" y="95"/>
                    </a:lnTo>
                    <a:lnTo>
                      <a:pt x="27" y="95"/>
                    </a:lnTo>
                    <a:lnTo>
                      <a:pt x="36" y="95"/>
                    </a:lnTo>
                    <a:lnTo>
                      <a:pt x="46" y="92"/>
                    </a:lnTo>
                    <a:lnTo>
                      <a:pt x="56" y="92"/>
                    </a:lnTo>
                    <a:lnTo>
                      <a:pt x="66" y="92"/>
                    </a:lnTo>
                    <a:lnTo>
                      <a:pt x="73" y="88"/>
                    </a:lnTo>
                    <a:lnTo>
                      <a:pt x="82" y="92"/>
                    </a:lnTo>
                    <a:lnTo>
                      <a:pt x="92" y="92"/>
                    </a:lnTo>
                    <a:lnTo>
                      <a:pt x="102" y="88"/>
                    </a:lnTo>
                    <a:lnTo>
                      <a:pt x="112" y="88"/>
                    </a:lnTo>
                    <a:lnTo>
                      <a:pt x="122" y="88"/>
                    </a:lnTo>
                    <a:lnTo>
                      <a:pt x="132" y="88"/>
                    </a:lnTo>
                    <a:lnTo>
                      <a:pt x="138" y="88"/>
                    </a:lnTo>
                    <a:lnTo>
                      <a:pt x="148" y="85"/>
                    </a:lnTo>
                    <a:lnTo>
                      <a:pt x="158" y="85"/>
                    </a:lnTo>
                    <a:lnTo>
                      <a:pt x="168" y="85"/>
                    </a:lnTo>
                    <a:lnTo>
                      <a:pt x="178" y="85"/>
                    </a:lnTo>
                    <a:lnTo>
                      <a:pt x="188" y="82"/>
                    </a:lnTo>
                    <a:lnTo>
                      <a:pt x="197" y="82"/>
                    </a:lnTo>
                    <a:lnTo>
                      <a:pt x="207" y="82"/>
                    </a:lnTo>
                    <a:lnTo>
                      <a:pt x="214" y="78"/>
                    </a:lnTo>
                    <a:lnTo>
                      <a:pt x="224" y="78"/>
                    </a:lnTo>
                    <a:lnTo>
                      <a:pt x="234" y="78"/>
                    </a:lnTo>
                    <a:lnTo>
                      <a:pt x="243" y="78"/>
                    </a:lnTo>
                    <a:lnTo>
                      <a:pt x="253" y="78"/>
                    </a:lnTo>
                    <a:lnTo>
                      <a:pt x="263" y="78"/>
                    </a:lnTo>
                    <a:lnTo>
                      <a:pt x="273" y="78"/>
                    </a:lnTo>
                    <a:lnTo>
                      <a:pt x="280" y="78"/>
                    </a:lnTo>
                    <a:lnTo>
                      <a:pt x="289" y="78"/>
                    </a:lnTo>
                    <a:lnTo>
                      <a:pt x="299" y="78"/>
                    </a:lnTo>
                    <a:lnTo>
                      <a:pt x="309" y="75"/>
                    </a:lnTo>
                    <a:lnTo>
                      <a:pt x="319" y="75"/>
                    </a:lnTo>
                    <a:lnTo>
                      <a:pt x="329" y="75"/>
                    </a:lnTo>
                    <a:lnTo>
                      <a:pt x="339" y="72"/>
                    </a:lnTo>
                    <a:lnTo>
                      <a:pt x="345" y="72"/>
                    </a:lnTo>
                    <a:lnTo>
                      <a:pt x="355" y="72"/>
                    </a:lnTo>
                    <a:lnTo>
                      <a:pt x="365" y="72"/>
                    </a:lnTo>
                    <a:lnTo>
                      <a:pt x="375" y="72"/>
                    </a:lnTo>
                    <a:lnTo>
                      <a:pt x="385" y="72"/>
                    </a:lnTo>
                    <a:lnTo>
                      <a:pt x="395" y="72"/>
                    </a:lnTo>
                    <a:lnTo>
                      <a:pt x="404" y="72"/>
                    </a:lnTo>
                    <a:lnTo>
                      <a:pt x="411" y="72"/>
                    </a:lnTo>
                    <a:lnTo>
                      <a:pt x="421" y="69"/>
                    </a:lnTo>
                    <a:lnTo>
                      <a:pt x="431" y="69"/>
                    </a:lnTo>
                    <a:lnTo>
                      <a:pt x="441" y="69"/>
                    </a:lnTo>
                    <a:lnTo>
                      <a:pt x="450" y="69"/>
                    </a:lnTo>
                    <a:lnTo>
                      <a:pt x="460" y="65"/>
                    </a:lnTo>
                    <a:lnTo>
                      <a:pt x="470" y="65"/>
                    </a:lnTo>
                    <a:lnTo>
                      <a:pt x="477" y="65"/>
                    </a:lnTo>
                    <a:lnTo>
                      <a:pt x="487" y="65"/>
                    </a:lnTo>
                    <a:lnTo>
                      <a:pt x="496" y="62"/>
                    </a:lnTo>
                    <a:lnTo>
                      <a:pt x="506" y="62"/>
                    </a:lnTo>
                    <a:lnTo>
                      <a:pt x="516" y="62"/>
                    </a:lnTo>
                    <a:lnTo>
                      <a:pt x="526" y="62"/>
                    </a:lnTo>
                    <a:lnTo>
                      <a:pt x="536" y="62"/>
                    </a:lnTo>
                    <a:lnTo>
                      <a:pt x="542" y="59"/>
                    </a:lnTo>
                    <a:lnTo>
                      <a:pt x="552" y="59"/>
                    </a:lnTo>
                    <a:lnTo>
                      <a:pt x="562" y="59"/>
                    </a:lnTo>
                    <a:lnTo>
                      <a:pt x="572" y="59"/>
                    </a:lnTo>
                    <a:lnTo>
                      <a:pt x="582" y="59"/>
                    </a:lnTo>
                    <a:lnTo>
                      <a:pt x="592" y="55"/>
                    </a:lnTo>
                    <a:lnTo>
                      <a:pt x="602" y="55"/>
                    </a:lnTo>
                    <a:lnTo>
                      <a:pt x="608" y="55"/>
                    </a:lnTo>
                    <a:lnTo>
                      <a:pt x="618" y="55"/>
                    </a:lnTo>
                    <a:lnTo>
                      <a:pt x="628" y="55"/>
                    </a:lnTo>
                    <a:lnTo>
                      <a:pt x="638" y="52"/>
                    </a:lnTo>
                    <a:lnTo>
                      <a:pt x="648" y="52"/>
                    </a:lnTo>
                    <a:lnTo>
                      <a:pt x="657" y="52"/>
                    </a:lnTo>
                    <a:lnTo>
                      <a:pt x="667" y="49"/>
                    </a:lnTo>
                    <a:lnTo>
                      <a:pt x="674" y="49"/>
                    </a:lnTo>
                    <a:lnTo>
                      <a:pt x="684" y="46"/>
                    </a:lnTo>
                    <a:lnTo>
                      <a:pt x="694" y="46"/>
                    </a:lnTo>
                    <a:lnTo>
                      <a:pt x="704" y="46"/>
                    </a:lnTo>
                    <a:lnTo>
                      <a:pt x="713" y="42"/>
                    </a:lnTo>
                    <a:lnTo>
                      <a:pt x="723" y="42"/>
                    </a:lnTo>
                    <a:lnTo>
                      <a:pt x="733" y="39"/>
                    </a:lnTo>
                    <a:lnTo>
                      <a:pt x="740" y="36"/>
                    </a:lnTo>
                    <a:lnTo>
                      <a:pt x="750" y="32"/>
                    </a:lnTo>
                    <a:lnTo>
                      <a:pt x="759" y="26"/>
                    </a:lnTo>
                    <a:lnTo>
                      <a:pt x="769" y="23"/>
                    </a:lnTo>
                    <a:lnTo>
                      <a:pt x="779" y="19"/>
                    </a:lnTo>
                    <a:lnTo>
                      <a:pt x="789" y="16"/>
                    </a:lnTo>
                    <a:lnTo>
                      <a:pt x="799" y="16"/>
                    </a:lnTo>
                    <a:lnTo>
                      <a:pt x="805" y="13"/>
                    </a:lnTo>
                    <a:lnTo>
                      <a:pt x="815" y="16"/>
                    </a:lnTo>
                    <a:lnTo>
                      <a:pt x="825" y="16"/>
                    </a:lnTo>
                    <a:lnTo>
                      <a:pt x="835" y="19"/>
                    </a:lnTo>
                    <a:lnTo>
                      <a:pt x="845" y="23"/>
                    </a:lnTo>
                    <a:lnTo>
                      <a:pt x="855" y="26"/>
                    </a:lnTo>
                    <a:lnTo>
                      <a:pt x="865" y="29"/>
                    </a:lnTo>
                    <a:lnTo>
                      <a:pt x="871" y="29"/>
                    </a:lnTo>
                    <a:lnTo>
                      <a:pt x="881" y="26"/>
                    </a:lnTo>
                    <a:lnTo>
                      <a:pt x="891" y="26"/>
                    </a:lnTo>
                    <a:lnTo>
                      <a:pt x="901" y="23"/>
                    </a:lnTo>
                    <a:lnTo>
                      <a:pt x="911" y="23"/>
                    </a:lnTo>
                    <a:lnTo>
                      <a:pt x="920" y="19"/>
                    </a:lnTo>
                    <a:lnTo>
                      <a:pt x="930" y="19"/>
                    </a:lnTo>
                    <a:lnTo>
                      <a:pt x="937" y="16"/>
                    </a:lnTo>
                    <a:lnTo>
                      <a:pt x="947" y="16"/>
                    </a:lnTo>
                    <a:lnTo>
                      <a:pt x="957" y="16"/>
                    </a:lnTo>
                    <a:lnTo>
                      <a:pt x="966" y="16"/>
                    </a:lnTo>
                    <a:lnTo>
                      <a:pt x="976" y="16"/>
                    </a:lnTo>
                    <a:lnTo>
                      <a:pt x="986" y="16"/>
                    </a:lnTo>
                    <a:lnTo>
                      <a:pt x="996" y="19"/>
                    </a:lnTo>
                    <a:lnTo>
                      <a:pt x="1003" y="19"/>
                    </a:lnTo>
                    <a:lnTo>
                      <a:pt x="1012" y="19"/>
                    </a:lnTo>
                    <a:lnTo>
                      <a:pt x="1022" y="19"/>
                    </a:lnTo>
                    <a:lnTo>
                      <a:pt x="1032" y="19"/>
                    </a:lnTo>
                    <a:lnTo>
                      <a:pt x="1042" y="23"/>
                    </a:lnTo>
                    <a:lnTo>
                      <a:pt x="1052" y="23"/>
                    </a:lnTo>
                    <a:lnTo>
                      <a:pt x="1062" y="26"/>
                    </a:lnTo>
                    <a:lnTo>
                      <a:pt x="1068" y="26"/>
                    </a:lnTo>
                    <a:lnTo>
                      <a:pt x="1078" y="26"/>
                    </a:lnTo>
                    <a:lnTo>
                      <a:pt x="1088" y="26"/>
                    </a:lnTo>
                    <a:lnTo>
                      <a:pt x="1098" y="26"/>
                    </a:lnTo>
                    <a:lnTo>
                      <a:pt x="1108" y="23"/>
                    </a:lnTo>
                    <a:lnTo>
                      <a:pt x="1118" y="23"/>
                    </a:lnTo>
                    <a:lnTo>
                      <a:pt x="1127" y="19"/>
                    </a:lnTo>
                    <a:lnTo>
                      <a:pt x="1134" y="19"/>
                    </a:lnTo>
                    <a:lnTo>
                      <a:pt x="1144" y="23"/>
                    </a:lnTo>
                    <a:lnTo>
                      <a:pt x="1154" y="19"/>
                    </a:lnTo>
                    <a:lnTo>
                      <a:pt x="1164" y="19"/>
                    </a:lnTo>
                    <a:lnTo>
                      <a:pt x="1173" y="19"/>
                    </a:lnTo>
                    <a:lnTo>
                      <a:pt x="1183" y="19"/>
                    </a:lnTo>
                    <a:lnTo>
                      <a:pt x="1193" y="19"/>
                    </a:lnTo>
                    <a:lnTo>
                      <a:pt x="1203" y="19"/>
                    </a:lnTo>
                    <a:lnTo>
                      <a:pt x="1210" y="19"/>
                    </a:lnTo>
                    <a:lnTo>
                      <a:pt x="1219" y="16"/>
                    </a:lnTo>
                    <a:lnTo>
                      <a:pt x="1229" y="16"/>
                    </a:lnTo>
                    <a:lnTo>
                      <a:pt x="1239" y="16"/>
                    </a:lnTo>
                    <a:lnTo>
                      <a:pt x="1249" y="16"/>
                    </a:lnTo>
                    <a:lnTo>
                      <a:pt x="1259" y="16"/>
                    </a:lnTo>
                    <a:lnTo>
                      <a:pt x="1269" y="16"/>
                    </a:lnTo>
                    <a:lnTo>
                      <a:pt x="1275" y="13"/>
                    </a:lnTo>
                    <a:lnTo>
                      <a:pt x="1285" y="13"/>
                    </a:lnTo>
                    <a:lnTo>
                      <a:pt x="1295" y="13"/>
                    </a:lnTo>
                    <a:lnTo>
                      <a:pt x="1305" y="13"/>
                    </a:lnTo>
                    <a:lnTo>
                      <a:pt x="1315" y="13"/>
                    </a:lnTo>
                    <a:lnTo>
                      <a:pt x="1325" y="9"/>
                    </a:lnTo>
                    <a:lnTo>
                      <a:pt x="1334" y="9"/>
                    </a:lnTo>
                    <a:lnTo>
                      <a:pt x="1341" y="9"/>
                    </a:lnTo>
                    <a:lnTo>
                      <a:pt x="1351" y="6"/>
                    </a:lnTo>
                    <a:lnTo>
                      <a:pt x="1361" y="6"/>
                    </a:lnTo>
                    <a:lnTo>
                      <a:pt x="1371" y="6"/>
                    </a:lnTo>
                    <a:lnTo>
                      <a:pt x="1380" y="6"/>
                    </a:lnTo>
                    <a:lnTo>
                      <a:pt x="1390" y="6"/>
                    </a:lnTo>
                    <a:lnTo>
                      <a:pt x="1400" y="6"/>
                    </a:lnTo>
                    <a:lnTo>
                      <a:pt x="1407" y="6"/>
                    </a:lnTo>
                    <a:lnTo>
                      <a:pt x="1417" y="6"/>
                    </a:lnTo>
                    <a:lnTo>
                      <a:pt x="1427" y="3"/>
                    </a:lnTo>
                    <a:lnTo>
                      <a:pt x="1436" y="3"/>
                    </a:lnTo>
                    <a:lnTo>
                      <a:pt x="1446" y="3"/>
                    </a:lnTo>
                    <a:lnTo>
                      <a:pt x="1456" y="3"/>
                    </a:lnTo>
                    <a:lnTo>
                      <a:pt x="1466" y="0"/>
                    </a:lnTo>
                    <a:lnTo>
                      <a:pt x="1473" y="0"/>
                    </a:lnTo>
                    <a:lnTo>
                      <a:pt x="1482" y="0"/>
                    </a:lnTo>
                    <a:lnTo>
                      <a:pt x="1492" y="0"/>
                    </a:lnTo>
                    <a:lnTo>
                      <a:pt x="1502" y="0"/>
                    </a:lnTo>
                    <a:lnTo>
                      <a:pt x="1502" y="0"/>
                    </a:lnTo>
                    <a:lnTo>
                      <a:pt x="1502" y="16"/>
                    </a:lnTo>
                    <a:lnTo>
                      <a:pt x="1502" y="16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403"/>
              <p:cNvSpPr>
                <a:spLocks/>
              </p:cNvSpPr>
              <p:nvPr/>
            </p:nvSpPr>
            <p:spPr bwMode="auto">
              <a:xfrm>
                <a:off x="5288022" y="4096514"/>
                <a:ext cx="2190520" cy="190888"/>
              </a:xfrm>
              <a:custGeom>
                <a:avLst/>
                <a:gdLst>
                  <a:gd name="T0" fmla="*/ 17 w 1193"/>
                  <a:gd name="T1" fmla="*/ 82 h 82"/>
                  <a:gd name="T2" fmla="*/ 46 w 1193"/>
                  <a:gd name="T3" fmla="*/ 79 h 82"/>
                  <a:gd name="T4" fmla="*/ 73 w 1193"/>
                  <a:gd name="T5" fmla="*/ 75 h 82"/>
                  <a:gd name="T6" fmla="*/ 102 w 1193"/>
                  <a:gd name="T7" fmla="*/ 75 h 82"/>
                  <a:gd name="T8" fmla="*/ 132 w 1193"/>
                  <a:gd name="T9" fmla="*/ 75 h 82"/>
                  <a:gd name="T10" fmla="*/ 158 w 1193"/>
                  <a:gd name="T11" fmla="*/ 72 h 82"/>
                  <a:gd name="T12" fmla="*/ 188 w 1193"/>
                  <a:gd name="T13" fmla="*/ 69 h 82"/>
                  <a:gd name="T14" fmla="*/ 214 w 1193"/>
                  <a:gd name="T15" fmla="*/ 65 h 82"/>
                  <a:gd name="T16" fmla="*/ 243 w 1193"/>
                  <a:gd name="T17" fmla="*/ 65 h 82"/>
                  <a:gd name="T18" fmla="*/ 273 w 1193"/>
                  <a:gd name="T19" fmla="*/ 65 h 82"/>
                  <a:gd name="T20" fmla="*/ 299 w 1193"/>
                  <a:gd name="T21" fmla="*/ 65 h 82"/>
                  <a:gd name="T22" fmla="*/ 329 w 1193"/>
                  <a:gd name="T23" fmla="*/ 62 h 82"/>
                  <a:gd name="T24" fmla="*/ 355 w 1193"/>
                  <a:gd name="T25" fmla="*/ 59 h 82"/>
                  <a:gd name="T26" fmla="*/ 385 w 1193"/>
                  <a:gd name="T27" fmla="*/ 59 h 82"/>
                  <a:gd name="T28" fmla="*/ 411 w 1193"/>
                  <a:gd name="T29" fmla="*/ 59 h 82"/>
                  <a:gd name="T30" fmla="*/ 441 w 1193"/>
                  <a:gd name="T31" fmla="*/ 56 h 82"/>
                  <a:gd name="T32" fmla="*/ 470 w 1193"/>
                  <a:gd name="T33" fmla="*/ 52 h 82"/>
                  <a:gd name="T34" fmla="*/ 496 w 1193"/>
                  <a:gd name="T35" fmla="*/ 49 h 82"/>
                  <a:gd name="T36" fmla="*/ 526 w 1193"/>
                  <a:gd name="T37" fmla="*/ 49 h 82"/>
                  <a:gd name="T38" fmla="*/ 552 w 1193"/>
                  <a:gd name="T39" fmla="*/ 46 h 82"/>
                  <a:gd name="T40" fmla="*/ 582 w 1193"/>
                  <a:gd name="T41" fmla="*/ 46 h 82"/>
                  <a:gd name="T42" fmla="*/ 608 w 1193"/>
                  <a:gd name="T43" fmla="*/ 42 h 82"/>
                  <a:gd name="T44" fmla="*/ 638 w 1193"/>
                  <a:gd name="T45" fmla="*/ 39 h 82"/>
                  <a:gd name="T46" fmla="*/ 667 w 1193"/>
                  <a:gd name="T47" fmla="*/ 36 h 82"/>
                  <a:gd name="T48" fmla="*/ 694 w 1193"/>
                  <a:gd name="T49" fmla="*/ 33 h 82"/>
                  <a:gd name="T50" fmla="*/ 723 w 1193"/>
                  <a:gd name="T51" fmla="*/ 29 h 82"/>
                  <a:gd name="T52" fmla="*/ 750 w 1193"/>
                  <a:gd name="T53" fmla="*/ 19 h 82"/>
                  <a:gd name="T54" fmla="*/ 779 w 1193"/>
                  <a:gd name="T55" fmla="*/ 6 h 82"/>
                  <a:gd name="T56" fmla="*/ 805 w 1193"/>
                  <a:gd name="T57" fmla="*/ 0 h 82"/>
                  <a:gd name="T58" fmla="*/ 835 w 1193"/>
                  <a:gd name="T59" fmla="*/ 6 h 82"/>
                  <a:gd name="T60" fmla="*/ 865 w 1193"/>
                  <a:gd name="T61" fmla="*/ 16 h 82"/>
                  <a:gd name="T62" fmla="*/ 891 w 1193"/>
                  <a:gd name="T63" fmla="*/ 13 h 82"/>
                  <a:gd name="T64" fmla="*/ 920 w 1193"/>
                  <a:gd name="T65" fmla="*/ 6 h 82"/>
                  <a:gd name="T66" fmla="*/ 947 w 1193"/>
                  <a:gd name="T67" fmla="*/ 3 h 82"/>
                  <a:gd name="T68" fmla="*/ 976 w 1193"/>
                  <a:gd name="T69" fmla="*/ 3 h 82"/>
                  <a:gd name="T70" fmla="*/ 1003 w 1193"/>
                  <a:gd name="T71" fmla="*/ 6 h 82"/>
                  <a:gd name="T72" fmla="*/ 1032 w 1193"/>
                  <a:gd name="T73" fmla="*/ 6 h 82"/>
                  <a:gd name="T74" fmla="*/ 1062 w 1193"/>
                  <a:gd name="T75" fmla="*/ 13 h 82"/>
                  <a:gd name="T76" fmla="*/ 1088 w 1193"/>
                  <a:gd name="T77" fmla="*/ 13 h 82"/>
                  <a:gd name="T78" fmla="*/ 1118 w 1193"/>
                  <a:gd name="T79" fmla="*/ 10 h 82"/>
                  <a:gd name="T80" fmla="*/ 1144 w 1193"/>
                  <a:gd name="T81" fmla="*/ 10 h 82"/>
                  <a:gd name="T82" fmla="*/ 1173 w 1193"/>
                  <a:gd name="T83" fmla="*/ 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82">
                    <a:moveTo>
                      <a:pt x="0" y="79"/>
                    </a:moveTo>
                    <a:lnTo>
                      <a:pt x="7" y="82"/>
                    </a:lnTo>
                    <a:lnTo>
                      <a:pt x="17" y="82"/>
                    </a:lnTo>
                    <a:lnTo>
                      <a:pt x="27" y="82"/>
                    </a:lnTo>
                    <a:lnTo>
                      <a:pt x="36" y="82"/>
                    </a:lnTo>
                    <a:lnTo>
                      <a:pt x="46" y="79"/>
                    </a:lnTo>
                    <a:lnTo>
                      <a:pt x="56" y="79"/>
                    </a:lnTo>
                    <a:lnTo>
                      <a:pt x="66" y="79"/>
                    </a:lnTo>
                    <a:lnTo>
                      <a:pt x="73" y="75"/>
                    </a:lnTo>
                    <a:lnTo>
                      <a:pt x="82" y="79"/>
                    </a:lnTo>
                    <a:lnTo>
                      <a:pt x="92" y="79"/>
                    </a:lnTo>
                    <a:lnTo>
                      <a:pt x="102" y="75"/>
                    </a:lnTo>
                    <a:lnTo>
                      <a:pt x="112" y="75"/>
                    </a:lnTo>
                    <a:lnTo>
                      <a:pt x="122" y="75"/>
                    </a:lnTo>
                    <a:lnTo>
                      <a:pt x="132" y="75"/>
                    </a:lnTo>
                    <a:lnTo>
                      <a:pt x="138" y="75"/>
                    </a:lnTo>
                    <a:lnTo>
                      <a:pt x="148" y="72"/>
                    </a:lnTo>
                    <a:lnTo>
                      <a:pt x="158" y="72"/>
                    </a:lnTo>
                    <a:lnTo>
                      <a:pt x="168" y="72"/>
                    </a:lnTo>
                    <a:lnTo>
                      <a:pt x="178" y="72"/>
                    </a:lnTo>
                    <a:lnTo>
                      <a:pt x="188" y="69"/>
                    </a:lnTo>
                    <a:lnTo>
                      <a:pt x="197" y="69"/>
                    </a:lnTo>
                    <a:lnTo>
                      <a:pt x="207" y="69"/>
                    </a:lnTo>
                    <a:lnTo>
                      <a:pt x="214" y="65"/>
                    </a:lnTo>
                    <a:lnTo>
                      <a:pt x="224" y="65"/>
                    </a:lnTo>
                    <a:lnTo>
                      <a:pt x="234" y="65"/>
                    </a:lnTo>
                    <a:lnTo>
                      <a:pt x="243" y="65"/>
                    </a:lnTo>
                    <a:lnTo>
                      <a:pt x="253" y="65"/>
                    </a:lnTo>
                    <a:lnTo>
                      <a:pt x="263" y="65"/>
                    </a:lnTo>
                    <a:lnTo>
                      <a:pt x="273" y="65"/>
                    </a:lnTo>
                    <a:lnTo>
                      <a:pt x="280" y="65"/>
                    </a:lnTo>
                    <a:lnTo>
                      <a:pt x="289" y="65"/>
                    </a:lnTo>
                    <a:lnTo>
                      <a:pt x="299" y="65"/>
                    </a:lnTo>
                    <a:lnTo>
                      <a:pt x="309" y="62"/>
                    </a:lnTo>
                    <a:lnTo>
                      <a:pt x="319" y="62"/>
                    </a:lnTo>
                    <a:lnTo>
                      <a:pt x="329" y="62"/>
                    </a:lnTo>
                    <a:lnTo>
                      <a:pt x="339" y="59"/>
                    </a:lnTo>
                    <a:lnTo>
                      <a:pt x="345" y="59"/>
                    </a:lnTo>
                    <a:lnTo>
                      <a:pt x="355" y="59"/>
                    </a:lnTo>
                    <a:lnTo>
                      <a:pt x="365" y="59"/>
                    </a:lnTo>
                    <a:lnTo>
                      <a:pt x="375" y="59"/>
                    </a:lnTo>
                    <a:lnTo>
                      <a:pt x="385" y="59"/>
                    </a:lnTo>
                    <a:lnTo>
                      <a:pt x="395" y="59"/>
                    </a:lnTo>
                    <a:lnTo>
                      <a:pt x="404" y="59"/>
                    </a:lnTo>
                    <a:lnTo>
                      <a:pt x="411" y="59"/>
                    </a:lnTo>
                    <a:lnTo>
                      <a:pt x="421" y="56"/>
                    </a:lnTo>
                    <a:lnTo>
                      <a:pt x="431" y="56"/>
                    </a:lnTo>
                    <a:lnTo>
                      <a:pt x="441" y="56"/>
                    </a:lnTo>
                    <a:lnTo>
                      <a:pt x="450" y="56"/>
                    </a:lnTo>
                    <a:lnTo>
                      <a:pt x="460" y="52"/>
                    </a:lnTo>
                    <a:lnTo>
                      <a:pt x="470" y="52"/>
                    </a:lnTo>
                    <a:lnTo>
                      <a:pt x="477" y="52"/>
                    </a:lnTo>
                    <a:lnTo>
                      <a:pt x="487" y="52"/>
                    </a:lnTo>
                    <a:lnTo>
                      <a:pt x="496" y="49"/>
                    </a:lnTo>
                    <a:lnTo>
                      <a:pt x="506" y="49"/>
                    </a:lnTo>
                    <a:lnTo>
                      <a:pt x="516" y="49"/>
                    </a:lnTo>
                    <a:lnTo>
                      <a:pt x="526" y="49"/>
                    </a:lnTo>
                    <a:lnTo>
                      <a:pt x="536" y="49"/>
                    </a:lnTo>
                    <a:lnTo>
                      <a:pt x="542" y="46"/>
                    </a:lnTo>
                    <a:lnTo>
                      <a:pt x="552" y="46"/>
                    </a:lnTo>
                    <a:lnTo>
                      <a:pt x="562" y="46"/>
                    </a:lnTo>
                    <a:lnTo>
                      <a:pt x="572" y="46"/>
                    </a:lnTo>
                    <a:lnTo>
                      <a:pt x="582" y="46"/>
                    </a:lnTo>
                    <a:lnTo>
                      <a:pt x="592" y="42"/>
                    </a:lnTo>
                    <a:lnTo>
                      <a:pt x="602" y="42"/>
                    </a:lnTo>
                    <a:lnTo>
                      <a:pt x="608" y="42"/>
                    </a:lnTo>
                    <a:lnTo>
                      <a:pt x="618" y="42"/>
                    </a:lnTo>
                    <a:lnTo>
                      <a:pt x="628" y="42"/>
                    </a:lnTo>
                    <a:lnTo>
                      <a:pt x="638" y="39"/>
                    </a:lnTo>
                    <a:lnTo>
                      <a:pt x="648" y="39"/>
                    </a:lnTo>
                    <a:lnTo>
                      <a:pt x="657" y="39"/>
                    </a:lnTo>
                    <a:lnTo>
                      <a:pt x="667" y="36"/>
                    </a:lnTo>
                    <a:lnTo>
                      <a:pt x="674" y="36"/>
                    </a:lnTo>
                    <a:lnTo>
                      <a:pt x="684" y="33"/>
                    </a:lnTo>
                    <a:lnTo>
                      <a:pt x="694" y="33"/>
                    </a:lnTo>
                    <a:lnTo>
                      <a:pt x="704" y="33"/>
                    </a:lnTo>
                    <a:lnTo>
                      <a:pt x="713" y="29"/>
                    </a:lnTo>
                    <a:lnTo>
                      <a:pt x="723" y="29"/>
                    </a:lnTo>
                    <a:lnTo>
                      <a:pt x="733" y="26"/>
                    </a:lnTo>
                    <a:lnTo>
                      <a:pt x="740" y="23"/>
                    </a:lnTo>
                    <a:lnTo>
                      <a:pt x="750" y="19"/>
                    </a:lnTo>
                    <a:lnTo>
                      <a:pt x="759" y="13"/>
                    </a:lnTo>
                    <a:lnTo>
                      <a:pt x="769" y="10"/>
                    </a:lnTo>
                    <a:lnTo>
                      <a:pt x="779" y="6"/>
                    </a:lnTo>
                    <a:lnTo>
                      <a:pt x="789" y="3"/>
                    </a:lnTo>
                    <a:lnTo>
                      <a:pt x="799" y="3"/>
                    </a:lnTo>
                    <a:lnTo>
                      <a:pt x="805" y="0"/>
                    </a:lnTo>
                    <a:lnTo>
                      <a:pt x="815" y="3"/>
                    </a:lnTo>
                    <a:lnTo>
                      <a:pt x="825" y="3"/>
                    </a:lnTo>
                    <a:lnTo>
                      <a:pt x="835" y="6"/>
                    </a:lnTo>
                    <a:lnTo>
                      <a:pt x="845" y="10"/>
                    </a:lnTo>
                    <a:lnTo>
                      <a:pt x="855" y="13"/>
                    </a:lnTo>
                    <a:lnTo>
                      <a:pt x="865" y="16"/>
                    </a:lnTo>
                    <a:lnTo>
                      <a:pt x="871" y="16"/>
                    </a:lnTo>
                    <a:lnTo>
                      <a:pt x="881" y="13"/>
                    </a:lnTo>
                    <a:lnTo>
                      <a:pt x="891" y="13"/>
                    </a:lnTo>
                    <a:lnTo>
                      <a:pt x="901" y="10"/>
                    </a:lnTo>
                    <a:lnTo>
                      <a:pt x="911" y="10"/>
                    </a:lnTo>
                    <a:lnTo>
                      <a:pt x="920" y="6"/>
                    </a:lnTo>
                    <a:lnTo>
                      <a:pt x="930" y="6"/>
                    </a:lnTo>
                    <a:lnTo>
                      <a:pt x="937" y="3"/>
                    </a:lnTo>
                    <a:lnTo>
                      <a:pt x="947" y="3"/>
                    </a:lnTo>
                    <a:lnTo>
                      <a:pt x="957" y="3"/>
                    </a:lnTo>
                    <a:lnTo>
                      <a:pt x="966" y="3"/>
                    </a:lnTo>
                    <a:lnTo>
                      <a:pt x="976" y="3"/>
                    </a:lnTo>
                    <a:lnTo>
                      <a:pt x="986" y="3"/>
                    </a:lnTo>
                    <a:lnTo>
                      <a:pt x="996" y="6"/>
                    </a:lnTo>
                    <a:lnTo>
                      <a:pt x="1003" y="6"/>
                    </a:lnTo>
                    <a:lnTo>
                      <a:pt x="1012" y="6"/>
                    </a:lnTo>
                    <a:lnTo>
                      <a:pt x="1022" y="6"/>
                    </a:lnTo>
                    <a:lnTo>
                      <a:pt x="1032" y="6"/>
                    </a:lnTo>
                    <a:lnTo>
                      <a:pt x="1042" y="10"/>
                    </a:lnTo>
                    <a:lnTo>
                      <a:pt x="1052" y="10"/>
                    </a:lnTo>
                    <a:lnTo>
                      <a:pt x="1062" y="13"/>
                    </a:lnTo>
                    <a:lnTo>
                      <a:pt x="1068" y="13"/>
                    </a:lnTo>
                    <a:lnTo>
                      <a:pt x="1078" y="13"/>
                    </a:lnTo>
                    <a:lnTo>
                      <a:pt x="1088" y="13"/>
                    </a:lnTo>
                    <a:lnTo>
                      <a:pt x="1098" y="13"/>
                    </a:lnTo>
                    <a:lnTo>
                      <a:pt x="1108" y="10"/>
                    </a:lnTo>
                    <a:lnTo>
                      <a:pt x="1118" y="10"/>
                    </a:lnTo>
                    <a:lnTo>
                      <a:pt x="1127" y="6"/>
                    </a:lnTo>
                    <a:lnTo>
                      <a:pt x="1134" y="6"/>
                    </a:lnTo>
                    <a:lnTo>
                      <a:pt x="1144" y="10"/>
                    </a:lnTo>
                    <a:lnTo>
                      <a:pt x="1154" y="6"/>
                    </a:lnTo>
                    <a:lnTo>
                      <a:pt x="1164" y="6"/>
                    </a:lnTo>
                    <a:lnTo>
                      <a:pt x="1173" y="6"/>
                    </a:lnTo>
                    <a:lnTo>
                      <a:pt x="1183" y="6"/>
                    </a:lnTo>
                    <a:lnTo>
                      <a:pt x="119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404"/>
              <p:cNvSpPr>
                <a:spLocks/>
              </p:cNvSpPr>
              <p:nvPr/>
            </p:nvSpPr>
            <p:spPr bwMode="auto">
              <a:xfrm>
                <a:off x="7478542" y="4066252"/>
                <a:ext cx="567368" cy="44229"/>
              </a:xfrm>
              <a:custGeom>
                <a:avLst/>
                <a:gdLst>
                  <a:gd name="T0" fmla="*/ 0 w 309"/>
                  <a:gd name="T1" fmla="*/ 19 h 19"/>
                  <a:gd name="T2" fmla="*/ 10 w 309"/>
                  <a:gd name="T3" fmla="*/ 19 h 19"/>
                  <a:gd name="T4" fmla="*/ 17 w 309"/>
                  <a:gd name="T5" fmla="*/ 19 h 19"/>
                  <a:gd name="T6" fmla="*/ 26 w 309"/>
                  <a:gd name="T7" fmla="*/ 16 h 19"/>
                  <a:gd name="T8" fmla="*/ 36 w 309"/>
                  <a:gd name="T9" fmla="*/ 16 h 19"/>
                  <a:gd name="T10" fmla="*/ 46 w 309"/>
                  <a:gd name="T11" fmla="*/ 16 h 19"/>
                  <a:gd name="T12" fmla="*/ 56 w 309"/>
                  <a:gd name="T13" fmla="*/ 16 h 19"/>
                  <a:gd name="T14" fmla="*/ 66 w 309"/>
                  <a:gd name="T15" fmla="*/ 16 h 19"/>
                  <a:gd name="T16" fmla="*/ 76 w 309"/>
                  <a:gd name="T17" fmla="*/ 16 h 19"/>
                  <a:gd name="T18" fmla="*/ 82 w 309"/>
                  <a:gd name="T19" fmla="*/ 13 h 19"/>
                  <a:gd name="T20" fmla="*/ 92 w 309"/>
                  <a:gd name="T21" fmla="*/ 13 h 19"/>
                  <a:gd name="T22" fmla="*/ 102 w 309"/>
                  <a:gd name="T23" fmla="*/ 13 h 19"/>
                  <a:gd name="T24" fmla="*/ 112 w 309"/>
                  <a:gd name="T25" fmla="*/ 13 h 19"/>
                  <a:gd name="T26" fmla="*/ 122 w 309"/>
                  <a:gd name="T27" fmla="*/ 13 h 19"/>
                  <a:gd name="T28" fmla="*/ 132 w 309"/>
                  <a:gd name="T29" fmla="*/ 9 h 19"/>
                  <a:gd name="T30" fmla="*/ 141 w 309"/>
                  <a:gd name="T31" fmla="*/ 9 h 19"/>
                  <a:gd name="T32" fmla="*/ 148 w 309"/>
                  <a:gd name="T33" fmla="*/ 9 h 19"/>
                  <a:gd name="T34" fmla="*/ 158 w 309"/>
                  <a:gd name="T35" fmla="*/ 6 h 19"/>
                  <a:gd name="T36" fmla="*/ 168 w 309"/>
                  <a:gd name="T37" fmla="*/ 6 h 19"/>
                  <a:gd name="T38" fmla="*/ 178 w 309"/>
                  <a:gd name="T39" fmla="*/ 6 h 19"/>
                  <a:gd name="T40" fmla="*/ 187 w 309"/>
                  <a:gd name="T41" fmla="*/ 6 h 19"/>
                  <a:gd name="T42" fmla="*/ 197 w 309"/>
                  <a:gd name="T43" fmla="*/ 6 h 19"/>
                  <a:gd name="T44" fmla="*/ 207 w 309"/>
                  <a:gd name="T45" fmla="*/ 6 h 19"/>
                  <a:gd name="T46" fmla="*/ 214 w 309"/>
                  <a:gd name="T47" fmla="*/ 6 h 19"/>
                  <a:gd name="T48" fmla="*/ 224 w 309"/>
                  <a:gd name="T49" fmla="*/ 6 h 19"/>
                  <a:gd name="T50" fmla="*/ 234 w 309"/>
                  <a:gd name="T51" fmla="*/ 3 h 19"/>
                  <a:gd name="T52" fmla="*/ 243 w 309"/>
                  <a:gd name="T53" fmla="*/ 3 h 19"/>
                  <a:gd name="T54" fmla="*/ 253 w 309"/>
                  <a:gd name="T55" fmla="*/ 3 h 19"/>
                  <a:gd name="T56" fmla="*/ 263 w 309"/>
                  <a:gd name="T57" fmla="*/ 3 h 19"/>
                  <a:gd name="T58" fmla="*/ 273 w 309"/>
                  <a:gd name="T59" fmla="*/ 0 h 19"/>
                  <a:gd name="T60" fmla="*/ 280 w 309"/>
                  <a:gd name="T61" fmla="*/ 0 h 19"/>
                  <a:gd name="T62" fmla="*/ 289 w 309"/>
                  <a:gd name="T63" fmla="*/ 0 h 19"/>
                  <a:gd name="T64" fmla="*/ 299 w 309"/>
                  <a:gd name="T65" fmla="*/ 0 h 19"/>
                  <a:gd name="T66" fmla="*/ 309 w 309"/>
                  <a:gd name="T6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19">
                    <a:moveTo>
                      <a:pt x="0" y="19"/>
                    </a:moveTo>
                    <a:lnTo>
                      <a:pt x="10" y="19"/>
                    </a:lnTo>
                    <a:lnTo>
                      <a:pt x="17" y="19"/>
                    </a:lnTo>
                    <a:lnTo>
                      <a:pt x="26" y="16"/>
                    </a:lnTo>
                    <a:lnTo>
                      <a:pt x="36" y="16"/>
                    </a:lnTo>
                    <a:lnTo>
                      <a:pt x="46" y="16"/>
                    </a:lnTo>
                    <a:lnTo>
                      <a:pt x="56" y="16"/>
                    </a:lnTo>
                    <a:lnTo>
                      <a:pt x="66" y="16"/>
                    </a:lnTo>
                    <a:lnTo>
                      <a:pt x="76" y="16"/>
                    </a:lnTo>
                    <a:lnTo>
                      <a:pt x="82" y="13"/>
                    </a:lnTo>
                    <a:lnTo>
                      <a:pt x="92" y="13"/>
                    </a:lnTo>
                    <a:lnTo>
                      <a:pt x="102" y="13"/>
                    </a:lnTo>
                    <a:lnTo>
                      <a:pt x="112" y="13"/>
                    </a:lnTo>
                    <a:lnTo>
                      <a:pt x="122" y="13"/>
                    </a:lnTo>
                    <a:lnTo>
                      <a:pt x="132" y="9"/>
                    </a:lnTo>
                    <a:lnTo>
                      <a:pt x="141" y="9"/>
                    </a:lnTo>
                    <a:lnTo>
                      <a:pt x="148" y="9"/>
                    </a:lnTo>
                    <a:lnTo>
                      <a:pt x="158" y="6"/>
                    </a:lnTo>
                    <a:lnTo>
                      <a:pt x="168" y="6"/>
                    </a:lnTo>
                    <a:lnTo>
                      <a:pt x="178" y="6"/>
                    </a:lnTo>
                    <a:lnTo>
                      <a:pt x="187" y="6"/>
                    </a:lnTo>
                    <a:lnTo>
                      <a:pt x="197" y="6"/>
                    </a:lnTo>
                    <a:lnTo>
                      <a:pt x="207" y="6"/>
                    </a:lnTo>
                    <a:lnTo>
                      <a:pt x="214" y="6"/>
                    </a:lnTo>
                    <a:lnTo>
                      <a:pt x="224" y="6"/>
                    </a:lnTo>
                    <a:lnTo>
                      <a:pt x="234" y="3"/>
                    </a:lnTo>
                    <a:lnTo>
                      <a:pt x="243" y="3"/>
                    </a:lnTo>
                    <a:lnTo>
                      <a:pt x="253" y="3"/>
                    </a:lnTo>
                    <a:lnTo>
                      <a:pt x="263" y="3"/>
                    </a:lnTo>
                    <a:lnTo>
                      <a:pt x="273" y="0"/>
                    </a:lnTo>
                    <a:lnTo>
                      <a:pt x="280" y="0"/>
                    </a:lnTo>
                    <a:lnTo>
                      <a:pt x="289" y="0"/>
                    </a:lnTo>
                    <a:lnTo>
                      <a:pt x="299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405"/>
              <p:cNvSpPr>
                <a:spLocks/>
              </p:cNvSpPr>
              <p:nvPr/>
            </p:nvSpPr>
            <p:spPr bwMode="auto">
              <a:xfrm>
                <a:off x="5295366" y="4073235"/>
                <a:ext cx="2756052" cy="228134"/>
              </a:xfrm>
              <a:custGeom>
                <a:avLst/>
                <a:gdLst>
                  <a:gd name="T0" fmla="*/ 0 w 1501"/>
                  <a:gd name="T1" fmla="*/ 95 h 98"/>
                  <a:gd name="T2" fmla="*/ 26 w 1501"/>
                  <a:gd name="T3" fmla="*/ 95 h 98"/>
                  <a:gd name="T4" fmla="*/ 55 w 1501"/>
                  <a:gd name="T5" fmla="*/ 92 h 98"/>
                  <a:gd name="T6" fmla="*/ 82 w 1501"/>
                  <a:gd name="T7" fmla="*/ 92 h 98"/>
                  <a:gd name="T8" fmla="*/ 111 w 1501"/>
                  <a:gd name="T9" fmla="*/ 92 h 98"/>
                  <a:gd name="T10" fmla="*/ 141 w 1501"/>
                  <a:gd name="T11" fmla="*/ 92 h 98"/>
                  <a:gd name="T12" fmla="*/ 167 w 1501"/>
                  <a:gd name="T13" fmla="*/ 89 h 98"/>
                  <a:gd name="T14" fmla="*/ 197 w 1501"/>
                  <a:gd name="T15" fmla="*/ 85 h 98"/>
                  <a:gd name="T16" fmla="*/ 223 w 1501"/>
                  <a:gd name="T17" fmla="*/ 82 h 98"/>
                  <a:gd name="T18" fmla="*/ 253 w 1501"/>
                  <a:gd name="T19" fmla="*/ 79 h 98"/>
                  <a:gd name="T20" fmla="*/ 279 w 1501"/>
                  <a:gd name="T21" fmla="*/ 82 h 98"/>
                  <a:gd name="T22" fmla="*/ 308 w 1501"/>
                  <a:gd name="T23" fmla="*/ 79 h 98"/>
                  <a:gd name="T24" fmla="*/ 338 w 1501"/>
                  <a:gd name="T25" fmla="*/ 75 h 98"/>
                  <a:gd name="T26" fmla="*/ 364 w 1501"/>
                  <a:gd name="T27" fmla="*/ 75 h 98"/>
                  <a:gd name="T28" fmla="*/ 394 w 1501"/>
                  <a:gd name="T29" fmla="*/ 75 h 98"/>
                  <a:gd name="T30" fmla="*/ 420 w 1501"/>
                  <a:gd name="T31" fmla="*/ 72 h 98"/>
                  <a:gd name="T32" fmla="*/ 450 w 1501"/>
                  <a:gd name="T33" fmla="*/ 69 h 98"/>
                  <a:gd name="T34" fmla="*/ 476 w 1501"/>
                  <a:gd name="T35" fmla="*/ 66 h 98"/>
                  <a:gd name="T36" fmla="*/ 506 w 1501"/>
                  <a:gd name="T37" fmla="*/ 66 h 98"/>
                  <a:gd name="T38" fmla="*/ 535 w 1501"/>
                  <a:gd name="T39" fmla="*/ 62 h 98"/>
                  <a:gd name="T40" fmla="*/ 561 w 1501"/>
                  <a:gd name="T41" fmla="*/ 62 h 98"/>
                  <a:gd name="T42" fmla="*/ 591 w 1501"/>
                  <a:gd name="T43" fmla="*/ 59 h 98"/>
                  <a:gd name="T44" fmla="*/ 617 w 1501"/>
                  <a:gd name="T45" fmla="*/ 59 h 98"/>
                  <a:gd name="T46" fmla="*/ 647 w 1501"/>
                  <a:gd name="T47" fmla="*/ 56 h 98"/>
                  <a:gd name="T48" fmla="*/ 673 w 1501"/>
                  <a:gd name="T49" fmla="*/ 52 h 98"/>
                  <a:gd name="T50" fmla="*/ 703 w 1501"/>
                  <a:gd name="T51" fmla="*/ 49 h 98"/>
                  <a:gd name="T52" fmla="*/ 732 w 1501"/>
                  <a:gd name="T53" fmla="*/ 43 h 98"/>
                  <a:gd name="T54" fmla="*/ 759 w 1501"/>
                  <a:gd name="T55" fmla="*/ 36 h 98"/>
                  <a:gd name="T56" fmla="*/ 788 w 1501"/>
                  <a:gd name="T57" fmla="*/ 33 h 98"/>
                  <a:gd name="T58" fmla="*/ 815 w 1501"/>
                  <a:gd name="T59" fmla="*/ 36 h 98"/>
                  <a:gd name="T60" fmla="*/ 844 w 1501"/>
                  <a:gd name="T61" fmla="*/ 43 h 98"/>
                  <a:gd name="T62" fmla="*/ 870 w 1501"/>
                  <a:gd name="T63" fmla="*/ 39 h 98"/>
                  <a:gd name="T64" fmla="*/ 900 w 1501"/>
                  <a:gd name="T65" fmla="*/ 33 h 98"/>
                  <a:gd name="T66" fmla="*/ 930 w 1501"/>
                  <a:gd name="T67" fmla="*/ 26 h 98"/>
                  <a:gd name="T68" fmla="*/ 956 w 1501"/>
                  <a:gd name="T69" fmla="*/ 23 h 98"/>
                  <a:gd name="T70" fmla="*/ 985 w 1501"/>
                  <a:gd name="T71" fmla="*/ 20 h 98"/>
                  <a:gd name="T72" fmla="*/ 1012 w 1501"/>
                  <a:gd name="T73" fmla="*/ 23 h 98"/>
                  <a:gd name="T74" fmla="*/ 1041 w 1501"/>
                  <a:gd name="T75" fmla="*/ 23 h 98"/>
                  <a:gd name="T76" fmla="*/ 1068 w 1501"/>
                  <a:gd name="T77" fmla="*/ 26 h 98"/>
                  <a:gd name="T78" fmla="*/ 1097 w 1501"/>
                  <a:gd name="T79" fmla="*/ 26 h 98"/>
                  <a:gd name="T80" fmla="*/ 1127 w 1501"/>
                  <a:gd name="T81" fmla="*/ 23 h 98"/>
                  <a:gd name="T82" fmla="*/ 1153 w 1501"/>
                  <a:gd name="T83" fmla="*/ 23 h 98"/>
                  <a:gd name="T84" fmla="*/ 1183 w 1501"/>
                  <a:gd name="T85" fmla="*/ 23 h 98"/>
                  <a:gd name="T86" fmla="*/ 1209 w 1501"/>
                  <a:gd name="T87" fmla="*/ 20 h 98"/>
                  <a:gd name="T88" fmla="*/ 1238 w 1501"/>
                  <a:gd name="T89" fmla="*/ 16 h 98"/>
                  <a:gd name="T90" fmla="*/ 1268 w 1501"/>
                  <a:gd name="T91" fmla="*/ 16 h 98"/>
                  <a:gd name="T92" fmla="*/ 1294 w 1501"/>
                  <a:gd name="T93" fmla="*/ 13 h 98"/>
                  <a:gd name="T94" fmla="*/ 1324 w 1501"/>
                  <a:gd name="T95" fmla="*/ 13 h 98"/>
                  <a:gd name="T96" fmla="*/ 1350 w 1501"/>
                  <a:gd name="T97" fmla="*/ 10 h 98"/>
                  <a:gd name="T98" fmla="*/ 1380 w 1501"/>
                  <a:gd name="T99" fmla="*/ 6 h 98"/>
                  <a:gd name="T100" fmla="*/ 1406 w 1501"/>
                  <a:gd name="T101" fmla="*/ 6 h 98"/>
                  <a:gd name="T102" fmla="*/ 1436 w 1501"/>
                  <a:gd name="T103" fmla="*/ 3 h 98"/>
                  <a:gd name="T104" fmla="*/ 1465 w 1501"/>
                  <a:gd name="T105" fmla="*/ 0 h 98"/>
                  <a:gd name="T106" fmla="*/ 1492 w 1501"/>
                  <a:gd name="T107" fmla="*/ 0 h 98"/>
                  <a:gd name="T108" fmla="*/ 1501 w 1501"/>
                  <a:gd name="T109" fmla="*/ 2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1" h="98">
                    <a:moveTo>
                      <a:pt x="0" y="98"/>
                    </a:moveTo>
                    <a:lnTo>
                      <a:pt x="0" y="95"/>
                    </a:lnTo>
                    <a:lnTo>
                      <a:pt x="0" y="95"/>
                    </a:lnTo>
                    <a:lnTo>
                      <a:pt x="6" y="95"/>
                    </a:lnTo>
                    <a:lnTo>
                      <a:pt x="16" y="95"/>
                    </a:lnTo>
                    <a:lnTo>
                      <a:pt x="26" y="95"/>
                    </a:lnTo>
                    <a:lnTo>
                      <a:pt x="36" y="95"/>
                    </a:lnTo>
                    <a:lnTo>
                      <a:pt x="46" y="95"/>
                    </a:lnTo>
                    <a:lnTo>
                      <a:pt x="55" y="92"/>
                    </a:lnTo>
                    <a:lnTo>
                      <a:pt x="65" y="92"/>
                    </a:lnTo>
                    <a:lnTo>
                      <a:pt x="72" y="92"/>
                    </a:lnTo>
                    <a:lnTo>
                      <a:pt x="82" y="92"/>
                    </a:lnTo>
                    <a:lnTo>
                      <a:pt x="92" y="92"/>
                    </a:lnTo>
                    <a:lnTo>
                      <a:pt x="101" y="92"/>
                    </a:lnTo>
                    <a:lnTo>
                      <a:pt x="111" y="92"/>
                    </a:lnTo>
                    <a:lnTo>
                      <a:pt x="121" y="92"/>
                    </a:lnTo>
                    <a:lnTo>
                      <a:pt x="131" y="92"/>
                    </a:lnTo>
                    <a:lnTo>
                      <a:pt x="141" y="92"/>
                    </a:lnTo>
                    <a:lnTo>
                      <a:pt x="147" y="89"/>
                    </a:lnTo>
                    <a:lnTo>
                      <a:pt x="157" y="89"/>
                    </a:lnTo>
                    <a:lnTo>
                      <a:pt x="167" y="89"/>
                    </a:lnTo>
                    <a:lnTo>
                      <a:pt x="177" y="89"/>
                    </a:lnTo>
                    <a:lnTo>
                      <a:pt x="187" y="85"/>
                    </a:lnTo>
                    <a:lnTo>
                      <a:pt x="197" y="85"/>
                    </a:lnTo>
                    <a:lnTo>
                      <a:pt x="207" y="82"/>
                    </a:lnTo>
                    <a:lnTo>
                      <a:pt x="213" y="82"/>
                    </a:lnTo>
                    <a:lnTo>
                      <a:pt x="223" y="82"/>
                    </a:lnTo>
                    <a:lnTo>
                      <a:pt x="233" y="82"/>
                    </a:lnTo>
                    <a:lnTo>
                      <a:pt x="243" y="79"/>
                    </a:lnTo>
                    <a:lnTo>
                      <a:pt x="253" y="79"/>
                    </a:lnTo>
                    <a:lnTo>
                      <a:pt x="262" y="82"/>
                    </a:lnTo>
                    <a:lnTo>
                      <a:pt x="272" y="82"/>
                    </a:lnTo>
                    <a:lnTo>
                      <a:pt x="279" y="82"/>
                    </a:lnTo>
                    <a:lnTo>
                      <a:pt x="289" y="82"/>
                    </a:lnTo>
                    <a:lnTo>
                      <a:pt x="299" y="82"/>
                    </a:lnTo>
                    <a:lnTo>
                      <a:pt x="308" y="79"/>
                    </a:lnTo>
                    <a:lnTo>
                      <a:pt x="318" y="79"/>
                    </a:lnTo>
                    <a:lnTo>
                      <a:pt x="328" y="79"/>
                    </a:lnTo>
                    <a:lnTo>
                      <a:pt x="338" y="75"/>
                    </a:lnTo>
                    <a:lnTo>
                      <a:pt x="345" y="75"/>
                    </a:lnTo>
                    <a:lnTo>
                      <a:pt x="354" y="75"/>
                    </a:lnTo>
                    <a:lnTo>
                      <a:pt x="364" y="75"/>
                    </a:lnTo>
                    <a:lnTo>
                      <a:pt x="374" y="75"/>
                    </a:lnTo>
                    <a:lnTo>
                      <a:pt x="384" y="75"/>
                    </a:lnTo>
                    <a:lnTo>
                      <a:pt x="394" y="75"/>
                    </a:lnTo>
                    <a:lnTo>
                      <a:pt x="404" y="75"/>
                    </a:lnTo>
                    <a:lnTo>
                      <a:pt x="410" y="75"/>
                    </a:lnTo>
                    <a:lnTo>
                      <a:pt x="420" y="72"/>
                    </a:lnTo>
                    <a:lnTo>
                      <a:pt x="430" y="72"/>
                    </a:lnTo>
                    <a:lnTo>
                      <a:pt x="440" y="69"/>
                    </a:lnTo>
                    <a:lnTo>
                      <a:pt x="450" y="69"/>
                    </a:lnTo>
                    <a:lnTo>
                      <a:pt x="460" y="69"/>
                    </a:lnTo>
                    <a:lnTo>
                      <a:pt x="469" y="69"/>
                    </a:lnTo>
                    <a:lnTo>
                      <a:pt x="476" y="66"/>
                    </a:lnTo>
                    <a:lnTo>
                      <a:pt x="486" y="66"/>
                    </a:lnTo>
                    <a:lnTo>
                      <a:pt x="496" y="66"/>
                    </a:lnTo>
                    <a:lnTo>
                      <a:pt x="506" y="66"/>
                    </a:lnTo>
                    <a:lnTo>
                      <a:pt x="515" y="66"/>
                    </a:lnTo>
                    <a:lnTo>
                      <a:pt x="525" y="66"/>
                    </a:lnTo>
                    <a:lnTo>
                      <a:pt x="535" y="62"/>
                    </a:lnTo>
                    <a:lnTo>
                      <a:pt x="542" y="62"/>
                    </a:lnTo>
                    <a:lnTo>
                      <a:pt x="552" y="62"/>
                    </a:lnTo>
                    <a:lnTo>
                      <a:pt x="561" y="62"/>
                    </a:lnTo>
                    <a:lnTo>
                      <a:pt x="571" y="59"/>
                    </a:lnTo>
                    <a:lnTo>
                      <a:pt x="581" y="59"/>
                    </a:lnTo>
                    <a:lnTo>
                      <a:pt x="591" y="59"/>
                    </a:lnTo>
                    <a:lnTo>
                      <a:pt x="601" y="59"/>
                    </a:lnTo>
                    <a:lnTo>
                      <a:pt x="607" y="59"/>
                    </a:lnTo>
                    <a:lnTo>
                      <a:pt x="617" y="59"/>
                    </a:lnTo>
                    <a:lnTo>
                      <a:pt x="627" y="56"/>
                    </a:lnTo>
                    <a:lnTo>
                      <a:pt x="637" y="56"/>
                    </a:lnTo>
                    <a:lnTo>
                      <a:pt x="647" y="56"/>
                    </a:lnTo>
                    <a:lnTo>
                      <a:pt x="657" y="52"/>
                    </a:lnTo>
                    <a:lnTo>
                      <a:pt x="667" y="52"/>
                    </a:lnTo>
                    <a:lnTo>
                      <a:pt x="673" y="52"/>
                    </a:lnTo>
                    <a:lnTo>
                      <a:pt x="683" y="49"/>
                    </a:lnTo>
                    <a:lnTo>
                      <a:pt x="693" y="49"/>
                    </a:lnTo>
                    <a:lnTo>
                      <a:pt x="703" y="49"/>
                    </a:lnTo>
                    <a:lnTo>
                      <a:pt x="713" y="46"/>
                    </a:lnTo>
                    <a:lnTo>
                      <a:pt x="723" y="46"/>
                    </a:lnTo>
                    <a:lnTo>
                      <a:pt x="732" y="43"/>
                    </a:lnTo>
                    <a:lnTo>
                      <a:pt x="739" y="43"/>
                    </a:lnTo>
                    <a:lnTo>
                      <a:pt x="749" y="39"/>
                    </a:lnTo>
                    <a:lnTo>
                      <a:pt x="759" y="36"/>
                    </a:lnTo>
                    <a:lnTo>
                      <a:pt x="769" y="36"/>
                    </a:lnTo>
                    <a:lnTo>
                      <a:pt x="778" y="33"/>
                    </a:lnTo>
                    <a:lnTo>
                      <a:pt x="788" y="33"/>
                    </a:lnTo>
                    <a:lnTo>
                      <a:pt x="798" y="33"/>
                    </a:lnTo>
                    <a:lnTo>
                      <a:pt x="805" y="33"/>
                    </a:lnTo>
                    <a:lnTo>
                      <a:pt x="815" y="36"/>
                    </a:lnTo>
                    <a:lnTo>
                      <a:pt x="824" y="36"/>
                    </a:lnTo>
                    <a:lnTo>
                      <a:pt x="834" y="39"/>
                    </a:lnTo>
                    <a:lnTo>
                      <a:pt x="844" y="43"/>
                    </a:lnTo>
                    <a:lnTo>
                      <a:pt x="854" y="43"/>
                    </a:lnTo>
                    <a:lnTo>
                      <a:pt x="864" y="43"/>
                    </a:lnTo>
                    <a:lnTo>
                      <a:pt x="870" y="39"/>
                    </a:lnTo>
                    <a:lnTo>
                      <a:pt x="880" y="39"/>
                    </a:lnTo>
                    <a:lnTo>
                      <a:pt x="890" y="36"/>
                    </a:lnTo>
                    <a:lnTo>
                      <a:pt x="900" y="33"/>
                    </a:lnTo>
                    <a:lnTo>
                      <a:pt x="910" y="29"/>
                    </a:lnTo>
                    <a:lnTo>
                      <a:pt x="920" y="29"/>
                    </a:lnTo>
                    <a:lnTo>
                      <a:pt x="930" y="26"/>
                    </a:lnTo>
                    <a:lnTo>
                      <a:pt x="936" y="23"/>
                    </a:lnTo>
                    <a:lnTo>
                      <a:pt x="946" y="23"/>
                    </a:lnTo>
                    <a:lnTo>
                      <a:pt x="956" y="23"/>
                    </a:lnTo>
                    <a:lnTo>
                      <a:pt x="966" y="20"/>
                    </a:lnTo>
                    <a:lnTo>
                      <a:pt x="976" y="20"/>
                    </a:lnTo>
                    <a:lnTo>
                      <a:pt x="985" y="20"/>
                    </a:lnTo>
                    <a:lnTo>
                      <a:pt x="995" y="23"/>
                    </a:lnTo>
                    <a:lnTo>
                      <a:pt x="1002" y="23"/>
                    </a:lnTo>
                    <a:lnTo>
                      <a:pt x="1012" y="23"/>
                    </a:lnTo>
                    <a:lnTo>
                      <a:pt x="1022" y="23"/>
                    </a:lnTo>
                    <a:lnTo>
                      <a:pt x="1031" y="23"/>
                    </a:lnTo>
                    <a:lnTo>
                      <a:pt x="1041" y="23"/>
                    </a:lnTo>
                    <a:lnTo>
                      <a:pt x="1051" y="26"/>
                    </a:lnTo>
                    <a:lnTo>
                      <a:pt x="1061" y="26"/>
                    </a:lnTo>
                    <a:lnTo>
                      <a:pt x="1068" y="26"/>
                    </a:lnTo>
                    <a:lnTo>
                      <a:pt x="1077" y="26"/>
                    </a:lnTo>
                    <a:lnTo>
                      <a:pt x="1087" y="26"/>
                    </a:lnTo>
                    <a:lnTo>
                      <a:pt x="1097" y="26"/>
                    </a:lnTo>
                    <a:lnTo>
                      <a:pt x="1107" y="26"/>
                    </a:lnTo>
                    <a:lnTo>
                      <a:pt x="1117" y="23"/>
                    </a:lnTo>
                    <a:lnTo>
                      <a:pt x="1127" y="23"/>
                    </a:lnTo>
                    <a:lnTo>
                      <a:pt x="1137" y="23"/>
                    </a:lnTo>
                    <a:lnTo>
                      <a:pt x="1143" y="23"/>
                    </a:lnTo>
                    <a:lnTo>
                      <a:pt x="1153" y="23"/>
                    </a:lnTo>
                    <a:lnTo>
                      <a:pt x="1163" y="23"/>
                    </a:lnTo>
                    <a:lnTo>
                      <a:pt x="1173" y="23"/>
                    </a:lnTo>
                    <a:lnTo>
                      <a:pt x="1183" y="23"/>
                    </a:lnTo>
                    <a:lnTo>
                      <a:pt x="1192" y="20"/>
                    </a:lnTo>
                    <a:lnTo>
                      <a:pt x="1202" y="20"/>
                    </a:lnTo>
                    <a:lnTo>
                      <a:pt x="1209" y="20"/>
                    </a:lnTo>
                    <a:lnTo>
                      <a:pt x="1219" y="20"/>
                    </a:lnTo>
                    <a:lnTo>
                      <a:pt x="1229" y="16"/>
                    </a:lnTo>
                    <a:lnTo>
                      <a:pt x="1238" y="16"/>
                    </a:lnTo>
                    <a:lnTo>
                      <a:pt x="1248" y="16"/>
                    </a:lnTo>
                    <a:lnTo>
                      <a:pt x="1258" y="16"/>
                    </a:lnTo>
                    <a:lnTo>
                      <a:pt x="1268" y="16"/>
                    </a:lnTo>
                    <a:lnTo>
                      <a:pt x="1275" y="16"/>
                    </a:lnTo>
                    <a:lnTo>
                      <a:pt x="1284" y="16"/>
                    </a:lnTo>
                    <a:lnTo>
                      <a:pt x="1294" y="13"/>
                    </a:lnTo>
                    <a:lnTo>
                      <a:pt x="1304" y="13"/>
                    </a:lnTo>
                    <a:lnTo>
                      <a:pt x="1314" y="13"/>
                    </a:lnTo>
                    <a:lnTo>
                      <a:pt x="1324" y="13"/>
                    </a:lnTo>
                    <a:lnTo>
                      <a:pt x="1334" y="10"/>
                    </a:lnTo>
                    <a:lnTo>
                      <a:pt x="1340" y="10"/>
                    </a:lnTo>
                    <a:lnTo>
                      <a:pt x="1350" y="10"/>
                    </a:lnTo>
                    <a:lnTo>
                      <a:pt x="1360" y="10"/>
                    </a:lnTo>
                    <a:lnTo>
                      <a:pt x="1370" y="6"/>
                    </a:lnTo>
                    <a:lnTo>
                      <a:pt x="1380" y="6"/>
                    </a:lnTo>
                    <a:lnTo>
                      <a:pt x="1390" y="6"/>
                    </a:lnTo>
                    <a:lnTo>
                      <a:pt x="1400" y="6"/>
                    </a:lnTo>
                    <a:lnTo>
                      <a:pt x="1406" y="6"/>
                    </a:lnTo>
                    <a:lnTo>
                      <a:pt x="1416" y="6"/>
                    </a:lnTo>
                    <a:lnTo>
                      <a:pt x="1426" y="6"/>
                    </a:lnTo>
                    <a:lnTo>
                      <a:pt x="1436" y="3"/>
                    </a:lnTo>
                    <a:lnTo>
                      <a:pt x="1446" y="3"/>
                    </a:lnTo>
                    <a:lnTo>
                      <a:pt x="1455" y="3"/>
                    </a:lnTo>
                    <a:lnTo>
                      <a:pt x="1465" y="0"/>
                    </a:lnTo>
                    <a:lnTo>
                      <a:pt x="1472" y="0"/>
                    </a:lnTo>
                    <a:lnTo>
                      <a:pt x="1482" y="0"/>
                    </a:lnTo>
                    <a:lnTo>
                      <a:pt x="1492" y="0"/>
                    </a:lnTo>
                    <a:lnTo>
                      <a:pt x="1501" y="0"/>
                    </a:lnTo>
                    <a:lnTo>
                      <a:pt x="1501" y="0"/>
                    </a:lnTo>
                    <a:lnTo>
                      <a:pt x="1501" y="20"/>
                    </a:lnTo>
                    <a:lnTo>
                      <a:pt x="1501" y="20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406"/>
              <p:cNvSpPr>
                <a:spLocks/>
              </p:cNvSpPr>
              <p:nvPr/>
            </p:nvSpPr>
            <p:spPr bwMode="auto">
              <a:xfrm>
                <a:off x="5295366" y="4119793"/>
                <a:ext cx="2188684" cy="174592"/>
              </a:xfrm>
              <a:custGeom>
                <a:avLst/>
                <a:gdLst>
                  <a:gd name="T0" fmla="*/ 16 w 1192"/>
                  <a:gd name="T1" fmla="*/ 75 h 75"/>
                  <a:gd name="T2" fmla="*/ 46 w 1192"/>
                  <a:gd name="T3" fmla="*/ 75 h 75"/>
                  <a:gd name="T4" fmla="*/ 72 w 1192"/>
                  <a:gd name="T5" fmla="*/ 72 h 75"/>
                  <a:gd name="T6" fmla="*/ 101 w 1192"/>
                  <a:gd name="T7" fmla="*/ 72 h 75"/>
                  <a:gd name="T8" fmla="*/ 131 w 1192"/>
                  <a:gd name="T9" fmla="*/ 72 h 75"/>
                  <a:gd name="T10" fmla="*/ 157 w 1192"/>
                  <a:gd name="T11" fmla="*/ 69 h 75"/>
                  <a:gd name="T12" fmla="*/ 187 w 1192"/>
                  <a:gd name="T13" fmla="*/ 65 h 75"/>
                  <a:gd name="T14" fmla="*/ 213 w 1192"/>
                  <a:gd name="T15" fmla="*/ 62 h 75"/>
                  <a:gd name="T16" fmla="*/ 243 w 1192"/>
                  <a:gd name="T17" fmla="*/ 59 h 75"/>
                  <a:gd name="T18" fmla="*/ 272 w 1192"/>
                  <a:gd name="T19" fmla="*/ 62 h 75"/>
                  <a:gd name="T20" fmla="*/ 299 w 1192"/>
                  <a:gd name="T21" fmla="*/ 62 h 75"/>
                  <a:gd name="T22" fmla="*/ 328 w 1192"/>
                  <a:gd name="T23" fmla="*/ 59 h 75"/>
                  <a:gd name="T24" fmla="*/ 354 w 1192"/>
                  <a:gd name="T25" fmla="*/ 55 h 75"/>
                  <a:gd name="T26" fmla="*/ 384 w 1192"/>
                  <a:gd name="T27" fmla="*/ 55 h 75"/>
                  <a:gd name="T28" fmla="*/ 410 w 1192"/>
                  <a:gd name="T29" fmla="*/ 55 h 75"/>
                  <a:gd name="T30" fmla="*/ 440 w 1192"/>
                  <a:gd name="T31" fmla="*/ 49 h 75"/>
                  <a:gd name="T32" fmla="*/ 469 w 1192"/>
                  <a:gd name="T33" fmla="*/ 49 h 75"/>
                  <a:gd name="T34" fmla="*/ 496 w 1192"/>
                  <a:gd name="T35" fmla="*/ 46 h 75"/>
                  <a:gd name="T36" fmla="*/ 525 w 1192"/>
                  <a:gd name="T37" fmla="*/ 46 h 75"/>
                  <a:gd name="T38" fmla="*/ 552 w 1192"/>
                  <a:gd name="T39" fmla="*/ 42 h 75"/>
                  <a:gd name="T40" fmla="*/ 581 w 1192"/>
                  <a:gd name="T41" fmla="*/ 39 h 75"/>
                  <a:gd name="T42" fmla="*/ 607 w 1192"/>
                  <a:gd name="T43" fmla="*/ 39 h 75"/>
                  <a:gd name="T44" fmla="*/ 637 w 1192"/>
                  <a:gd name="T45" fmla="*/ 36 h 75"/>
                  <a:gd name="T46" fmla="*/ 667 w 1192"/>
                  <a:gd name="T47" fmla="*/ 32 h 75"/>
                  <a:gd name="T48" fmla="*/ 693 w 1192"/>
                  <a:gd name="T49" fmla="*/ 29 h 75"/>
                  <a:gd name="T50" fmla="*/ 723 w 1192"/>
                  <a:gd name="T51" fmla="*/ 26 h 75"/>
                  <a:gd name="T52" fmla="*/ 749 w 1192"/>
                  <a:gd name="T53" fmla="*/ 19 h 75"/>
                  <a:gd name="T54" fmla="*/ 778 w 1192"/>
                  <a:gd name="T55" fmla="*/ 13 h 75"/>
                  <a:gd name="T56" fmla="*/ 805 w 1192"/>
                  <a:gd name="T57" fmla="*/ 13 h 75"/>
                  <a:gd name="T58" fmla="*/ 834 w 1192"/>
                  <a:gd name="T59" fmla="*/ 19 h 75"/>
                  <a:gd name="T60" fmla="*/ 864 w 1192"/>
                  <a:gd name="T61" fmla="*/ 23 h 75"/>
                  <a:gd name="T62" fmla="*/ 890 w 1192"/>
                  <a:gd name="T63" fmla="*/ 16 h 75"/>
                  <a:gd name="T64" fmla="*/ 920 w 1192"/>
                  <a:gd name="T65" fmla="*/ 9 h 75"/>
                  <a:gd name="T66" fmla="*/ 946 w 1192"/>
                  <a:gd name="T67" fmla="*/ 3 h 75"/>
                  <a:gd name="T68" fmla="*/ 976 w 1192"/>
                  <a:gd name="T69" fmla="*/ 0 h 75"/>
                  <a:gd name="T70" fmla="*/ 1002 w 1192"/>
                  <a:gd name="T71" fmla="*/ 3 h 75"/>
                  <a:gd name="T72" fmla="*/ 1031 w 1192"/>
                  <a:gd name="T73" fmla="*/ 3 h 75"/>
                  <a:gd name="T74" fmla="*/ 1061 w 1192"/>
                  <a:gd name="T75" fmla="*/ 6 h 75"/>
                  <a:gd name="T76" fmla="*/ 1087 w 1192"/>
                  <a:gd name="T77" fmla="*/ 6 h 75"/>
                  <a:gd name="T78" fmla="*/ 1117 w 1192"/>
                  <a:gd name="T79" fmla="*/ 3 h 75"/>
                  <a:gd name="T80" fmla="*/ 1143 w 1192"/>
                  <a:gd name="T81" fmla="*/ 3 h 75"/>
                  <a:gd name="T82" fmla="*/ 1173 w 1192"/>
                  <a:gd name="T83" fmla="*/ 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2" h="75">
                    <a:moveTo>
                      <a:pt x="0" y="75"/>
                    </a:moveTo>
                    <a:lnTo>
                      <a:pt x="6" y="75"/>
                    </a:lnTo>
                    <a:lnTo>
                      <a:pt x="16" y="75"/>
                    </a:lnTo>
                    <a:lnTo>
                      <a:pt x="26" y="75"/>
                    </a:lnTo>
                    <a:lnTo>
                      <a:pt x="36" y="75"/>
                    </a:lnTo>
                    <a:lnTo>
                      <a:pt x="46" y="75"/>
                    </a:lnTo>
                    <a:lnTo>
                      <a:pt x="55" y="72"/>
                    </a:lnTo>
                    <a:lnTo>
                      <a:pt x="65" y="72"/>
                    </a:lnTo>
                    <a:lnTo>
                      <a:pt x="72" y="72"/>
                    </a:lnTo>
                    <a:lnTo>
                      <a:pt x="82" y="72"/>
                    </a:lnTo>
                    <a:lnTo>
                      <a:pt x="92" y="72"/>
                    </a:lnTo>
                    <a:lnTo>
                      <a:pt x="101" y="72"/>
                    </a:lnTo>
                    <a:lnTo>
                      <a:pt x="111" y="72"/>
                    </a:lnTo>
                    <a:lnTo>
                      <a:pt x="121" y="72"/>
                    </a:lnTo>
                    <a:lnTo>
                      <a:pt x="131" y="72"/>
                    </a:lnTo>
                    <a:lnTo>
                      <a:pt x="141" y="72"/>
                    </a:lnTo>
                    <a:lnTo>
                      <a:pt x="147" y="69"/>
                    </a:lnTo>
                    <a:lnTo>
                      <a:pt x="157" y="69"/>
                    </a:lnTo>
                    <a:lnTo>
                      <a:pt x="167" y="69"/>
                    </a:lnTo>
                    <a:lnTo>
                      <a:pt x="177" y="69"/>
                    </a:lnTo>
                    <a:lnTo>
                      <a:pt x="187" y="65"/>
                    </a:lnTo>
                    <a:lnTo>
                      <a:pt x="197" y="65"/>
                    </a:lnTo>
                    <a:lnTo>
                      <a:pt x="207" y="62"/>
                    </a:lnTo>
                    <a:lnTo>
                      <a:pt x="213" y="62"/>
                    </a:lnTo>
                    <a:lnTo>
                      <a:pt x="223" y="62"/>
                    </a:lnTo>
                    <a:lnTo>
                      <a:pt x="233" y="62"/>
                    </a:lnTo>
                    <a:lnTo>
                      <a:pt x="243" y="59"/>
                    </a:lnTo>
                    <a:lnTo>
                      <a:pt x="253" y="59"/>
                    </a:lnTo>
                    <a:lnTo>
                      <a:pt x="262" y="62"/>
                    </a:lnTo>
                    <a:lnTo>
                      <a:pt x="272" y="62"/>
                    </a:lnTo>
                    <a:lnTo>
                      <a:pt x="279" y="62"/>
                    </a:lnTo>
                    <a:lnTo>
                      <a:pt x="289" y="62"/>
                    </a:lnTo>
                    <a:lnTo>
                      <a:pt x="299" y="62"/>
                    </a:lnTo>
                    <a:lnTo>
                      <a:pt x="308" y="59"/>
                    </a:lnTo>
                    <a:lnTo>
                      <a:pt x="318" y="59"/>
                    </a:lnTo>
                    <a:lnTo>
                      <a:pt x="328" y="59"/>
                    </a:lnTo>
                    <a:lnTo>
                      <a:pt x="338" y="55"/>
                    </a:lnTo>
                    <a:lnTo>
                      <a:pt x="345" y="55"/>
                    </a:lnTo>
                    <a:lnTo>
                      <a:pt x="354" y="55"/>
                    </a:lnTo>
                    <a:lnTo>
                      <a:pt x="364" y="55"/>
                    </a:lnTo>
                    <a:lnTo>
                      <a:pt x="374" y="55"/>
                    </a:lnTo>
                    <a:lnTo>
                      <a:pt x="384" y="55"/>
                    </a:lnTo>
                    <a:lnTo>
                      <a:pt x="394" y="55"/>
                    </a:lnTo>
                    <a:lnTo>
                      <a:pt x="404" y="55"/>
                    </a:lnTo>
                    <a:lnTo>
                      <a:pt x="410" y="55"/>
                    </a:lnTo>
                    <a:lnTo>
                      <a:pt x="420" y="52"/>
                    </a:lnTo>
                    <a:lnTo>
                      <a:pt x="430" y="52"/>
                    </a:lnTo>
                    <a:lnTo>
                      <a:pt x="440" y="49"/>
                    </a:lnTo>
                    <a:lnTo>
                      <a:pt x="450" y="49"/>
                    </a:lnTo>
                    <a:lnTo>
                      <a:pt x="460" y="49"/>
                    </a:lnTo>
                    <a:lnTo>
                      <a:pt x="469" y="49"/>
                    </a:lnTo>
                    <a:lnTo>
                      <a:pt x="476" y="46"/>
                    </a:lnTo>
                    <a:lnTo>
                      <a:pt x="486" y="46"/>
                    </a:lnTo>
                    <a:lnTo>
                      <a:pt x="496" y="46"/>
                    </a:lnTo>
                    <a:lnTo>
                      <a:pt x="506" y="46"/>
                    </a:lnTo>
                    <a:lnTo>
                      <a:pt x="515" y="46"/>
                    </a:lnTo>
                    <a:lnTo>
                      <a:pt x="525" y="46"/>
                    </a:lnTo>
                    <a:lnTo>
                      <a:pt x="535" y="42"/>
                    </a:lnTo>
                    <a:lnTo>
                      <a:pt x="542" y="42"/>
                    </a:lnTo>
                    <a:lnTo>
                      <a:pt x="552" y="42"/>
                    </a:lnTo>
                    <a:lnTo>
                      <a:pt x="561" y="42"/>
                    </a:lnTo>
                    <a:lnTo>
                      <a:pt x="571" y="39"/>
                    </a:lnTo>
                    <a:lnTo>
                      <a:pt x="581" y="39"/>
                    </a:lnTo>
                    <a:lnTo>
                      <a:pt x="591" y="39"/>
                    </a:lnTo>
                    <a:lnTo>
                      <a:pt x="601" y="39"/>
                    </a:lnTo>
                    <a:lnTo>
                      <a:pt x="607" y="39"/>
                    </a:lnTo>
                    <a:lnTo>
                      <a:pt x="617" y="39"/>
                    </a:lnTo>
                    <a:lnTo>
                      <a:pt x="627" y="36"/>
                    </a:lnTo>
                    <a:lnTo>
                      <a:pt x="637" y="36"/>
                    </a:lnTo>
                    <a:lnTo>
                      <a:pt x="647" y="36"/>
                    </a:lnTo>
                    <a:lnTo>
                      <a:pt x="657" y="32"/>
                    </a:lnTo>
                    <a:lnTo>
                      <a:pt x="667" y="32"/>
                    </a:lnTo>
                    <a:lnTo>
                      <a:pt x="673" y="32"/>
                    </a:lnTo>
                    <a:lnTo>
                      <a:pt x="683" y="29"/>
                    </a:lnTo>
                    <a:lnTo>
                      <a:pt x="693" y="29"/>
                    </a:lnTo>
                    <a:lnTo>
                      <a:pt x="703" y="29"/>
                    </a:lnTo>
                    <a:lnTo>
                      <a:pt x="713" y="26"/>
                    </a:lnTo>
                    <a:lnTo>
                      <a:pt x="723" y="26"/>
                    </a:lnTo>
                    <a:lnTo>
                      <a:pt x="732" y="23"/>
                    </a:lnTo>
                    <a:lnTo>
                      <a:pt x="739" y="23"/>
                    </a:lnTo>
                    <a:lnTo>
                      <a:pt x="749" y="19"/>
                    </a:lnTo>
                    <a:lnTo>
                      <a:pt x="759" y="16"/>
                    </a:lnTo>
                    <a:lnTo>
                      <a:pt x="769" y="16"/>
                    </a:lnTo>
                    <a:lnTo>
                      <a:pt x="778" y="13"/>
                    </a:lnTo>
                    <a:lnTo>
                      <a:pt x="788" y="13"/>
                    </a:lnTo>
                    <a:lnTo>
                      <a:pt x="798" y="13"/>
                    </a:lnTo>
                    <a:lnTo>
                      <a:pt x="805" y="13"/>
                    </a:lnTo>
                    <a:lnTo>
                      <a:pt x="815" y="16"/>
                    </a:lnTo>
                    <a:lnTo>
                      <a:pt x="824" y="16"/>
                    </a:lnTo>
                    <a:lnTo>
                      <a:pt x="834" y="19"/>
                    </a:lnTo>
                    <a:lnTo>
                      <a:pt x="844" y="23"/>
                    </a:lnTo>
                    <a:lnTo>
                      <a:pt x="854" y="23"/>
                    </a:lnTo>
                    <a:lnTo>
                      <a:pt x="864" y="23"/>
                    </a:lnTo>
                    <a:lnTo>
                      <a:pt x="870" y="19"/>
                    </a:lnTo>
                    <a:lnTo>
                      <a:pt x="880" y="19"/>
                    </a:lnTo>
                    <a:lnTo>
                      <a:pt x="890" y="16"/>
                    </a:lnTo>
                    <a:lnTo>
                      <a:pt x="900" y="13"/>
                    </a:lnTo>
                    <a:lnTo>
                      <a:pt x="910" y="9"/>
                    </a:lnTo>
                    <a:lnTo>
                      <a:pt x="920" y="9"/>
                    </a:lnTo>
                    <a:lnTo>
                      <a:pt x="930" y="6"/>
                    </a:lnTo>
                    <a:lnTo>
                      <a:pt x="936" y="3"/>
                    </a:lnTo>
                    <a:lnTo>
                      <a:pt x="946" y="3"/>
                    </a:lnTo>
                    <a:lnTo>
                      <a:pt x="956" y="3"/>
                    </a:lnTo>
                    <a:lnTo>
                      <a:pt x="966" y="0"/>
                    </a:lnTo>
                    <a:lnTo>
                      <a:pt x="976" y="0"/>
                    </a:lnTo>
                    <a:lnTo>
                      <a:pt x="985" y="0"/>
                    </a:lnTo>
                    <a:lnTo>
                      <a:pt x="995" y="3"/>
                    </a:lnTo>
                    <a:lnTo>
                      <a:pt x="1002" y="3"/>
                    </a:lnTo>
                    <a:lnTo>
                      <a:pt x="1012" y="3"/>
                    </a:lnTo>
                    <a:lnTo>
                      <a:pt x="1022" y="3"/>
                    </a:lnTo>
                    <a:lnTo>
                      <a:pt x="1031" y="3"/>
                    </a:lnTo>
                    <a:lnTo>
                      <a:pt x="1041" y="3"/>
                    </a:lnTo>
                    <a:lnTo>
                      <a:pt x="1051" y="6"/>
                    </a:lnTo>
                    <a:lnTo>
                      <a:pt x="1061" y="6"/>
                    </a:lnTo>
                    <a:lnTo>
                      <a:pt x="1068" y="6"/>
                    </a:lnTo>
                    <a:lnTo>
                      <a:pt x="1077" y="6"/>
                    </a:lnTo>
                    <a:lnTo>
                      <a:pt x="1087" y="6"/>
                    </a:lnTo>
                    <a:lnTo>
                      <a:pt x="1097" y="6"/>
                    </a:lnTo>
                    <a:lnTo>
                      <a:pt x="1107" y="6"/>
                    </a:lnTo>
                    <a:lnTo>
                      <a:pt x="1117" y="3"/>
                    </a:lnTo>
                    <a:lnTo>
                      <a:pt x="1127" y="3"/>
                    </a:lnTo>
                    <a:lnTo>
                      <a:pt x="1137" y="3"/>
                    </a:lnTo>
                    <a:lnTo>
                      <a:pt x="1143" y="3"/>
                    </a:lnTo>
                    <a:lnTo>
                      <a:pt x="1153" y="3"/>
                    </a:lnTo>
                    <a:lnTo>
                      <a:pt x="1163" y="3"/>
                    </a:lnTo>
                    <a:lnTo>
                      <a:pt x="1173" y="3"/>
                    </a:lnTo>
                    <a:lnTo>
                      <a:pt x="1183" y="3"/>
                    </a:lnTo>
                    <a:lnTo>
                      <a:pt x="1192" y="0"/>
                    </a:lnTo>
                  </a:path>
                </a:pathLst>
              </a:custGeom>
              <a:noFill/>
              <a:ln w="0">
                <a:solidFill>
                  <a:srgbClr val="A4FF4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407"/>
              <p:cNvSpPr>
                <a:spLocks/>
              </p:cNvSpPr>
              <p:nvPr/>
            </p:nvSpPr>
            <p:spPr bwMode="auto">
              <a:xfrm>
                <a:off x="7484051" y="4073235"/>
                <a:ext cx="567368" cy="46558"/>
              </a:xfrm>
              <a:custGeom>
                <a:avLst/>
                <a:gdLst>
                  <a:gd name="T0" fmla="*/ 0 w 309"/>
                  <a:gd name="T1" fmla="*/ 20 h 20"/>
                  <a:gd name="T2" fmla="*/ 10 w 309"/>
                  <a:gd name="T3" fmla="*/ 20 h 20"/>
                  <a:gd name="T4" fmla="*/ 17 w 309"/>
                  <a:gd name="T5" fmla="*/ 20 h 20"/>
                  <a:gd name="T6" fmla="*/ 27 w 309"/>
                  <a:gd name="T7" fmla="*/ 20 h 20"/>
                  <a:gd name="T8" fmla="*/ 37 w 309"/>
                  <a:gd name="T9" fmla="*/ 16 h 20"/>
                  <a:gd name="T10" fmla="*/ 46 w 309"/>
                  <a:gd name="T11" fmla="*/ 16 h 20"/>
                  <a:gd name="T12" fmla="*/ 56 w 309"/>
                  <a:gd name="T13" fmla="*/ 16 h 20"/>
                  <a:gd name="T14" fmla="*/ 66 w 309"/>
                  <a:gd name="T15" fmla="*/ 16 h 20"/>
                  <a:gd name="T16" fmla="*/ 76 w 309"/>
                  <a:gd name="T17" fmla="*/ 16 h 20"/>
                  <a:gd name="T18" fmla="*/ 83 w 309"/>
                  <a:gd name="T19" fmla="*/ 16 h 20"/>
                  <a:gd name="T20" fmla="*/ 92 w 309"/>
                  <a:gd name="T21" fmla="*/ 16 h 20"/>
                  <a:gd name="T22" fmla="*/ 102 w 309"/>
                  <a:gd name="T23" fmla="*/ 13 h 20"/>
                  <a:gd name="T24" fmla="*/ 112 w 309"/>
                  <a:gd name="T25" fmla="*/ 13 h 20"/>
                  <a:gd name="T26" fmla="*/ 122 w 309"/>
                  <a:gd name="T27" fmla="*/ 13 h 20"/>
                  <a:gd name="T28" fmla="*/ 132 w 309"/>
                  <a:gd name="T29" fmla="*/ 13 h 20"/>
                  <a:gd name="T30" fmla="*/ 142 w 309"/>
                  <a:gd name="T31" fmla="*/ 10 h 20"/>
                  <a:gd name="T32" fmla="*/ 148 w 309"/>
                  <a:gd name="T33" fmla="*/ 10 h 20"/>
                  <a:gd name="T34" fmla="*/ 158 w 309"/>
                  <a:gd name="T35" fmla="*/ 10 h 20"/>
                  <a:gd name="T36" fmla="*/ 168 w 309"/>
                  <a:gd name="T37" fmla="*/ 10 h 20"/>
                  <a:gd name="T38" fmla="*/ 178 w 309"/>
                  <a:gd name="T39" fmla="*/ 6 h 20"/>
                  <a:gd name="T40" fmla="*/ 188 w 309"/>
                  <a:gd name="T41" fmla="*/ 6 h 20"/>
                  <a:gd name="T42" fmla="*/ 198 w 309"/>
                  <a:gd name="T43" fmla="*/ 6 h 20"/>
                  <a:gd name="T44" fmla="*/ 208 w 309"/>
                  <a:gd name="T45" fmla="*/ 6 h 20"/>
                  <a:gd name="T46" fmla="*/ 214 w 309"/>
                  <a:gd name="T47" fmla="*/ 6 h 20"/>
                  <a:gd name="T48" fmla="*/ 224 w 309"/>
                  <a:gd name="T49" fmla="*/ 6 h 20"/>
                  <a:gd name="T50" fmla="*/ 234 w 309"/>
                  <a:gd name="T51" fmla="*/ 6 h 20"/>
                  <a:gd name="T52" fmla="*/ 244 w 309"/>
                  <a:gd name="T53" fmla="*/ 3 h 20"/>
                  <a:gd name="T54" fmla="*/ 254 w 309"/>
                  <a:gd name="T55" fmla="*/ 3 h 20"/>
                  <a:gd name="T56" fmla="*/ 263 w 309"/>
                  <a:gd name="T57" fmla="*/ 3 h 20"/>
                  <a:gd name="T58" fmla="*/ 273 w 309"/>
                  <a:gd name="T59" fmla="*/ 0 h 20"/>
                  <a:gd name="T60" fmla="*/ 280 w 309"/>
                  <a:gd name="T61" fmla="*/ 0 h 20"/>
                  <a:gd name="T62" fmla="*/ 290 w 309"/>
                  <a:gd name="T63" fmla="*/ 0 h 20"/>
                  <a:gd name="T64" fmla="*/ 300 w 309"/>
                  <a:gd name="T65" fmla="*/ 0 h 20"/>
                  <a:gd name="T66" fmla="*/ 309 w 309"/>
                  <a:gd name="T6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20">
                    <a:moveTo>
                      <a:pt x="0" y="20"/>
                    </a:moveTo>
                    <a:lnTo>
                      <a:pt x="10" y="20"/>
                    </a:lnTo>
                    <a:lnTo>
                      <a:pt x="17" y="20"/>
                    </a:lnTo>
                    <a:lnTo>
                      <a:pt x="27" y="20"/>
                    </a:lnTo>
                    <a:lnTo>
                      <a:pt x="37" y="16"/>
                    </a:lnTo>
                    <a:lnTo>
                      <a:pt x="46" y="16"/>
                    </a:lnTo>
                    <a:lnTo>
                      <a:pt x="56" y="16"/>
                    </a:lnTo>
                    <a:lnTo>
                      <a:pt x="66" y="16"/>
                    </a:lnTo>
                    <a:lnTo>
                      <a:pt x="76" y="16"/>
                    </a:lnTo>
                    <a:lnTo>
                      <a:pt x="83" y="16"/>
                    </a:lnTo>
                    <a:lnTo>
                      <a:pt x="92" y="16"/>
                    </a:lnTo>
                    <a:lnTo>
                      <a:pt x="102" y="13"/>
                    </a:lnTo>
                    <a:lnTo>
                      <a:pt x="112" y="13"/>
                    </a:lnTo>
                    <a:lnTo>
                      <a:pt x="122" y="13"/>
                    </a:lnTo>
                    <a:lnTo>
                      <a:pt x="132" y="13"/>
                    </a:lnTo>
                    <a:lnTo>
                      <a:pt x="142" y="10"/>
                    </a:lnTo>
                    <a:lnTo>
                      <a:pt x="148" y="10"/>
                    </a:lnTo>
                    <a:lnTo>
                      <a:pt x="158" y="10"/>
                    </a:lnTo>
                    <a:lnTo>
                      <a:pt x="168" y="10"/>
                    </a:lnTo>
                    <a:lnTo>
                      <a:pt x="178" y="6"/>
                    </a:lnTo>
                    <a:lnTo>
                      <a:pt x="188" y="6"/>
                    </a:lnTo>
                    <a:lnTo>
                      <a:pt x="198" y="6"/>
                    </a:lnTo>
                    <a:lnTo>
                      <a:pt x="208" y="6"/>
                    </a:lnTo>
                    <a:lnTo>
                      <a:pt x="214" y="6"/>
                    </a:lnTo>
                    <a:lnTo>
                      <a:pt x="224" y="6"/>
                    </a:lnTo>
                    <a:lnTo>
                      <a:pt x="234" y="6"/>
                    </a:lnTo>
                    <a:lnTo>
                      <a:pt x="244" y="3"/>
                    </a:lnTo>
                    <a:lnTo>
                      <a:pt x="254" y="3"/>
                    </a:lnTo>
                    <a:lnTo>
                      <a:pt x="263" y="3"/>
                    </a:lnTo>
                    <a:lnTo>
                      <a:pt x="273" y="0"/>
                    </a:lnTo>
                    <a:lnTo>
                      <a:pt x="280" y="0"/>
                    </a:lnTo>
                    <a:lnTo>
                      <a:pt x="290" y="0"/>
                    </a:lnTo>
                    <a:lnTo>
                      <a:pt x="300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A4FF4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408"/>
              <p:cNvSpPr>
                <a:spLocks/>
              </p:cNvSpPr>
              <p:nvPr/>
            </p:nvSpPr>
            <p:spPr bwMode="auto">
              <a:xfrm>
                <a:off x="5300874" y="4087202"/>
                <a:ext cx="2757889" cy="230462"/>
              </a:xfrm>
              <a:custGeom>
                <a:avLst/>
                <a:gdLst>
                  <a:gd name="T0" fmla="*/ 0 w 1502"/>
                  <a:gd name="T1" fmla="*/ 96 h 99"/>
                  <a:gd name="T2" fmla="*/ 26 w 1502"/>
                  <a:gd name="T3" fmla="*/ 96 h 99"/>
                  <a:gd name="T4" fmla="*/ 56 w 1502"/>
                  <a:gd name="T5" fmla="*/ 92 h 99"/>
                  <a:gd name="T6" fmla="*/ 82 w 1502"/>
                  <a:gd name="T7" fmla="*/ 92 h 99"/>
                  <a:gd name="T8" fmla="*/ 112 w 1502"/>
                  <a:gd name="T9" fmla="*/ 92 h 99"/>
                  <a:gd name="T10" fmla="*/ 141 w 1502"/>
                  <a:gd name="T11" fmla="*/ 89 h 99"/>
                  <a:gd name="T12" fmla="*/ 167 w 1502"/>
                  <a:gd name="T13" fmla="*/ 86 h 99"/>
                  <a:gd name="T14" fmla="*/ 197 w 1502"/>
                  <a:gd name="T15" fmla="*/ 83 h 99"/>
                  <a:gd name="T16" fmla="*/ 223 w 1502"/>
                  <a:gd name="T17" fmla="*/ 79 h 99"/>
                  <a:gd name="T18" fmla="*/ 253 w 1502"/>
                  <a:gd name="T19" fmla="*/ 79 h 99"/>
                  <a:gd name="T20" fmla="*/ 279 w 1502"/>
                  <a:gd name="T21" fmla="*/ 83 h 99"/>
                  <a:gd name="T22" fmla="*/ 309 w 1502"/>
                  <a:gd name="T23" fmla="*/ 79 h 99"/>
                  <a:gd name="T24" fmla="*/ 338 w 1502"/>
                  <a:gd name="T25" fmla="*/ 76 h 99"/>
                  <a:gd name="T26" fmla="*/ 365 w 1502"/>
                  <a:gd name="T27" fmla="*/ 76 h 99"/>
                  <a:gd name="T28" fmla="*/ 394 w 1502"/>
                  <a:gd name="T29" fmla="*/ 76 h 99"/>
                  <a:gd name="T30" fmla="*/ 420 w 1502"/>
                  <a:gd name="T31" fmla="*/ 73 h 99"/>
                  <a:gd name="T32" fmla="*/ 450 w 1502"/>
                  <a:gd name="T33" fmla="*/ 69 h 99"/>
                  <a:gd name="T34" fmla="*/ 476 w 1502"/>
                  <a:gd name="T35" fmla="*/ 66 h 99"/>
                  <a:gd name="T36" fmla="*/ 506 w 1502"/>
                  <a:gd name="T37" fmla="*/ 63 h 99"/>
                  <a:gd name="T38" fmla="*/ 535 w 1502"/>
                  <a:gd name="T39" fmla="*/ 63 h 99"/>
                  <a:gd name="T40" fmla="*/ 562 w 1502"/>
                  <a:gd name="T41" fmla="*/ 60 h 99"/>
                  <a:gd name="T42" fmla="*/ 591 w 1502"/>
                  <a:gd name="T43" fmla="*/ 60 h 99"/>
                  <a:gd name="T44" fmla="*/ 618 w 1502"/>
                  <a:gd name="T45" fmla="*/ 56 h 99"/>
                  <a:gd name="T46" fmla="*/ 647 w 1502"/>
                  <a:gd name="T47" fmla="*/ 56 h 99"/>
                  <a:gd name="T48" fmla="*/ 673 w 1502"/>
                  <a:gd name="T49" fmla="*/ 50 h 99"/>
                  <a:gd name="T50" fmla="*/ 703 w 1502"/>
                  <a:gd name="T51" fmla="*/ 46 h 99"/>
                  <a:gd name="T52" fmla="*/ 733 w 1502"/>
                  <a:gd name="T53" fmla="*/ 43 h 99"/>
                  <a:gd name="T54" fmla="*/ 759 w 1502"/>
                  <a:gd name="T55" fmla="*/ 33 h 99"/>
                  <a:gd name="T56" fmla="*/ 789 w 1502"/>
                  <a:gd name="T57" fmla="*/ 23 h 99"/>
                  <a:gd name="T58" fmla="*/ 815 w 1502"/>
                  <a:gd name="T59" fmla="*/ 27 h 99"/>
                  <a:gd name="T60" fmla="*/ 844 w 1502"/>
                  <a:gd name="T61" fmla="*/ 33 h 99"/>
                  <a:gd name="T62" fmla="*/ 871 w 1502"/>
                  <a:gd name="T63" fmla="*/ 37 h 99"/>
                  <a:gd name="T64" fmla="*/ 900 w 1502"/>
                  <a:gd name="T65" fmla="*/ 30 h 99"/>
                  <a:gd name="T66" fmla="*/ 930 w 1502"/>
                  <a:gd name="T67" fmla="*/ 27 h 99"/>
                  <a:gd name="T68" fmla="*/ 956 w 1502"/>
                  <a:gd name="T69" fmla="*/ 23 h 99"/>
                  <a:gd name="T70" fmla="*/ 986 w 1502"/>
                  <a:gd name="T71" fmla="*/ 20 h 99"/>
                  <a:gd name="T72" fmla="*/ 1012 w 1502"/>
                  <a:gd name="T73" fmla="*/ 23 h 99"/>
                  <a:gd name="T74" fmla="*/ 1042 w 1502"/>
                  <a:gd name="T75" fmla="*/ 23 h 99"/>
                  <a:gd name="T76" fmla="*/ 1071 w 1502"/>
                  <a:gd name="T77" fmla="*/ 27 h 99"/>
                  <a:gd name="T78" fmla="*/ 1097 w 1502"/>
                  <a:gd name="T79" fmla="*/ 27 h 99"/>
                  <a:gd name="T80" fmla="*/ 1127 w 1502"/>
                  <a:gd name="T81" fmla="*/ 23 h 99"/>
                  <a:gd name="T82" fmla="*/ 1153 w 1502"/>
                  <a:gd name="T83" fmla="*/ 23 h 99"/>
                  <a:gd name="T84" fmla="*/ 1183 w 1502"/>
                  <a:gd name="T85" fmla="*/ 20 h 99"/>
                  <a:gd name="T86" fmla="*/ 1209 w 1502"/>
                  <a:gd name="T87" fmla="*/ 20 h 99"/>
                  <a:gd name="T88" fmla="*/ 1239 w 1502"/>
                  <a:gd name="T89" fmla="*/ 17 h 99"/>
                  <a:gd name="T90" fmla="*/ 1268 w 1502"/>
                  <a:gd name="T91" fmla="*/ 17 h 99"/>
                  <a:gd name="T92" fmla="*/ 1295 w 1502"/>
                  <a:gd name="T93" fmla="*/ 14 h 99"/>
                  <a:gd name="T94" fmla="*/ 1324 w 1502"/>
                  <a:gd name="T95" fmla="*/ 14 h 99"/>
                  <a:gd name="T96" fmla="*/ 1350 w 1502"/>
                  <a:gd name="T97" fmla="*/ 10 h 99"/>
                  <a:gd name="T98" fmla="*/ 1380 w 1502"/>
                  <a:gd name="T99" fmla="*/ 7 h 99"/>
                  <a:gd name="T100" fmla="*/ 1406 w 1502"/>
                  <a:gd name="T101" fmla="*/ 7 h 99"/>
                  <a:gd name="T102" fmla="*/ 1436 w 1502"/>
                  <a:gd name="T103" fmla="*/ 4 h 99"/>
                  <a:gd name="T104" fmla="*/ 1466 w 1502"/>
                  <a:gd name="T105" fmla="*/ 0 h 99"/>
                  <a:gd name="T106" fmla="*/ 1492 w 1502"/>
                  <a:gd name="T107" fmla="*/ 0 h 99"/>
                  <a:gd name="T108" fmla="*/ 1502 w 1502"/>
                  <a:gd name="T109" fmla="*/ 2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99">
                    <a:moveTo>
                      <a:pt x="0" y="99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6" y="96"/>
                    </a:lnTo>
                    <a:lnTo>
                      <a:pt x="16" y="96"/>
                    </a:lnTo>
                    <a:lnTo>
                      <a:pt x="26" y="96"/>
                    </a:lnTo>
                    <a:lnTo>
                      <a:pt x="36" y="96"/>
                    </a:lnTo>
                    <a:lnTo>
                      <a:pt x="46" y="96"/>
                    </a:lnTo>
                    <a:lnTo>
                      <a:pt x="56" y="92"/>
                    </a:lnTo>
                    <a:lnTo>
                      <a:pt x="66" y="92"/>
                    </a:lnTo>
                    <a:lnTo>
                      <a:pt x="75" y="92"/>
                    </a:lnTo>
                    <a:lnTo>
                      <a:pt x="82" y="92"/>
                    </a:lnTo>
                    <a:lnTo>
                      <a:pt x="92" y="92"/>
                    </a:lnTo>
                    <a:lnTo>
                      <a:pt x="102" y="92"/>
                    </a:lnTo>
                    <a:lnTo>
                      <a:pt x="112" y="92"/>
                    </a:lnTo>
                    <a:lnTo>
                      <a:pt x="121" y="92"/>
                    </a:lnTo>
                    <a:lnTo>
                      <a:pt x="131" y="92"/>
                    </a:lnTo>
                    <a:lnTo>
                      <a:pt x="141" y="89"/>
                    </a:lnTo>
                    <a:lnTo>
                      <a:pt x="148" y="89"/>
                    </a:lnTo>
                    <a:lnTo>
                      <a:pt x="158" y="86"/>
                    </a:lnTo>
                    <a:lnTo>
                      <a:pt x="167" y="86"/>
                    </a:lnTo>
                    <a:lnTo>
                      <a:pt x="177" y="86"/>
                    </a:lnTo>
                    <a:lnTo>
                      <a:pt x="187" y="86"/>
                    </a:lnTo>
                    <a:lnTo>
                      <a:pt x="197" y="83"/>
                    </a:lnTo>
                    <a:lnTo>
                      <a:pt x="207" y="83"/>
                    </a:lnTo>
                    <a:lnTo>
                      <a:pt x="213" y="83"/>
                    </a:lnTo>
                    <a:lnTo>
                      <a:pt x="223" y="79"/>
                    </a:lnTo>
                    <a:lnTo>
                      <a:pt x="233" y="79"/>
                    </a:lnTo>
                    <a:lnTo>
                      <a:pt x="243" y="79"/>
                    </a:lnTo>
                    <a:lnTo>
                      <a:pt x="253" y="79"/>
                    </a:lnTo>
                    <a:lnTo>
                      <a:pt x="263" y="79"/>
                    </a:lnTo>
                    <a:lnTo>
                      <a:pt x="273" y="83"/>
                    </a:lnTo>
                    <a:lnTo>
                      <a:pt x="279" y="83"/>
                    </a:lnTo>
                    <a:lnTo>
                      <a:pt x="289" y="83"/>
                    </a:lnTo>
                    <a:lnTo>
                      <a:pt x="299" y="79"/>
                    </a:lnTo>
                    <a:lnTo>
                      <a:pt x="309" y="79"/>
                    </a:lnTo>
                    <a:lnTo>
                      <a:pt x="319" y="79"/>
                    </a:lnTo>
                    <a:lnTo>
                      <a:pt x="328" y="76"/>
                    </a:lnTo>
                    <a:lnTo>
                      <a:pt x="338" y="76"/>
                    </a:lnTo>
                    <a:lnTo>
                      <a:pt x="345" y="76"/>
                    </a:lnTo>
                    <a:lnTo>
                      <a:pt x="355" y="76"/>
                    </a:lnTo>
                    <a:lnTo>
                      <a:pt x="365" y="76"/>
                    </a:lnTo>
                    <a:lnTo>
                      <a:pt x="374" y="76"/>
                    </a:lnTo>
                    <a:lnTo>
                      <a:pt x="384" y="76"/>
                    </a:lnTo>
                    <a:lnTo>
                      <a:pt x="394" y="76"/>
                    </a:lnTo>
                    <a:lnTo>
                      <a:pt x="404" y="73"/>
                    </a:lnTo>
                    <a:lnTo>
                      <a:pt x="411" y="73"/>
                    </a:lnTo>
                    <a:lnTo>
                      <a:pt x="420" y="73"/>
                    </a:lnTo>
                    <a:lnTo>
                      <a:pt x="430" y="69"/>
                    </a:lnTo>
                    <a:lnTo>
                      <a:pt x="440" y="69"/>
                    </a:lnTo>
                    <a:lnTo>
                      <a:pt x="450" y="69"/>
                    </a:lnTo>
                    <a:lnTo>
                      <a:pt x="460" y="66"/>
                    </a:lnTo>
                    <a:lnTo>
                      <a:pt x="470" y="66"/>
                    </a:lnTo>
                    <a:lnTo>
                      <a:pt x="476" y="66"/>
                    </a:lnTo>
                    <a:lnTo>
                      <a:pt x="486" y="66"/>
                    </a:lnTo>
                    <a:lnTo>
                      <a:pt x="496" y="66"/>
                    </a:lnTo>
                    <a:lnTo>
                      <a:pt x="506" y="63"/>
                    </a:lnTo>
                    <a:lnTo>
                      <a:pt x="516" y="63"/>
                    </a:lnTo>
                    <a:lnTo>
                      <a:pt x="526" y="63"/>
                    </a:lnTo>
                    <a:lnTo>
                      <a:pt x="535" y="63"/>
                    </a:lnTo>
                    <a:lnTo>
                      <a:pt x="542" y="63"/>
                    </a:lnTo>
                    <a:lnTo>
                      <a:pt x="552" y="63"/>
                    </a:lnTo>
                    <a:lnTo>
                      <a:pt x="562" y="60"/>
                    </a:lnTo>
                    <a:lnTo>
                      <a:pt x="572" y="60"/>
                    </a:lnTo>
                    <a:lnTo>
                      <a:pt x="581" y="60"/>
                    </a:lnTo>
                    <a:lnTo>
                      <a:pt x="591" y="60"/>
                    </a:lnTo>
                    <a:lnTo>
                      <a:pt x="601" y="60"/>
                    </a:lnTo>
                    <a:lnTo>
                      <a:pt x="608" y="60"/>
                    </a:lnTo>
                    <a:lnTo>
                      <a:pt x="618" y="56"/>
                    </a:lnTo>
                    <a:lnTo>
                      <a:pt x="627" y="56"/>
                    </a:lnTo>
                    <a:lnTo>
                      <a:pt x="637" y="56"/>
                    </a:lnTo>
                    <a:lnTo>
                      <a:pt x="647" y="56"/>
                    </a:lnTo>
                    <a:lnTo>
                      <a:pt x="657" y="53"/>
                    </a:lnTo>
                    <a:lnTo>
                      <a:pt x="667" y="53"/>
                    </a:lnTo>
                    <a:lnTo>
                      <a:pt x="673" y="50"/>
                    </a:lnTo>
                    <a:lnTo>
                      <a:pt x="683" y="50"/>
                    </a:lnTo>
                    <a:lnTo>
                      <a:pt x="693" y="46"/>
                    </a:lnTo>
                    <a:lnTo>
                      <a:pt x="703" y="46"/>
                    </a:lnTo>
                    <a:lnTo>
                      <a:pt x="713" y="46"/>
                    </a:lnTo>
                    <a:lnTo>
                      <a:pt x="723" y="43"/>
                    </a:lnTo>
                    <a:lnTo>
                      <a:pt x="733" y="43"/>
                    </a:lnTo>
                    <a:lnTo>
                      <a:pt x="739" y="40"/>
                    </a:lnTo>
                    <a:lnTo>
                      <a:pt x="749" y="37"/>
                    </a:lnTo>
                    <a:lnTo>
                      <a:pt x="759" y="33"/>
                    </a:lnTo>
                    <a:lnTo>
                      <a:pt x="769" y="30"/>
                    </a:lnTo>
                    <a:lnTo>
                      <a:pt x="779" y="27"/>
                    </a:lnTo>
                    <a:lnTo>
                      <a:pt x="789" y="23"/>
                    </a:lnTo>
                    <a:lnTo>
                      <a:pt x="798" y="23"/>
                    </a:lnTo>
                    <a:lnTo>
                      <a:pt x="805" y="23"/>
                    </a:lnTo>
                    <a:lnTo>
                      <a:pt x="815" y="27"/>
                    </a:lnTo>
                    <a:lnTo>
                      <a:pt x="825" y="27"/>
                    </a:lnTo>
                    <a:lnTo>
                      <a:pt x="835" y="33"/>
                    </a:lnTo>
                    <a:lnTo>
                      <a:pt x="844" y="33"/>
                    </a:lnTo>
                    <a:lnTo>
                      <a:pt x="854" y="37"/>
                    </a:lnTo>
                    <a:lnTo>
                      <a:pt x="864" y="37"/>
                    </a:lnTo>
                    <a:lnTo>
                      <a:pt x="871" y="37"/>
                    </a:lnTo>
                    <a:lnTo>
                      <a:pt x="881" y="33"/>
                    </a:lnTo>
                    <a:lnTo>
                      <a:pt x="890" y="33"/>
                    </a:lnTo>
                    <a:lnTo>
                      <a:pt x="900" y="30"/>
                    </a:lnTo>
                    <a:lnTo>
                      <a:pt x="910" y="27"/>
                    </a:lnTo>
                    <a:lnTo>
                      <a:pt x="920" y="27"/>
                    </a:lnTo>
                    <a:lnTo>
                      <a:pt x="930" y="27"/>
                    </a:lnTo>
                    <a:lnTo>
                      <a:pt x="936" y="23"/>
                    </a:lnTo>
                    <a:lnTo>
                      <a:pt x="946" y="23"/>
                    </a:lnTo>
                    <a:lnTo>
                      <a:pt x="956" y="23"/>
                    </a:lnTo>
                    <a:lnTo>
                      <a:pt x="966" y="20"/>
                    </a:lnTo>
                    <a:lnTo>
                      <a:pt x="976" y="20"/>
                    </a:lnTo>
                    <a:lnTo>
                      <a:pt x="986" y="20"/>
                    </a:lnTo>
                    <a:lnTo>
                      <a:pt x="996" y="23"/>
                    </a:lnTo>
                    <a:lnTo>
                      <a:pt x="1002" y="23"/>
                    </a:lnTo>
                    <a:lnTo>
                      <a:pt x="1012" y="23"/>
                    </a:lnTo>
                    <a:lnTo>
                      <a:pt x="1022" y="23"/>
                    </a:lnTo>
                    <a:lnTo>
                      <a:pt x="1032" y="23"/>
                    </a:lnTo>
                    <a:lnTo>
                      <a:pt x="1042" y="23"/>
                    </a:lnTo>
                    <a:lnTo>
                      <a:pt x="1051" y="27"/>
                    </a:lnTo>
                    <a:lnTo>
                      <a:pt x="1061" y="27"/>
                    </a:lnTo>
                    <a:lnTo>
                      <a:pt x="1071" y="27"/>
                    </a:lnTo>
                    <a:lnTo>
                      <a:pt x="1078" y="27"/>
                    </a:lnTo>
                    <a:lnTo>
                      <a:pt x="1088" y="27"/>
                    </a:lnTo>
                    <a:lnTo>
                      <a:pt x="1097" y="27"/>
                    </a:lnTo>
                    <a:lnTo>
                      <a:pt x="1107" y="23"/>
                    </a:lnTo>
                    <a:lnTo>
                      <a:pt x="1117" y="23"/>
                    </a:lnTo>
                    <a:lnTo>
                      <a:pt x="1127" y="23"/>
                    </a:lnTo>
                    <a:lnTo>
                      <a:pt x="1137" y="23"/>
                    </a:lnTo>
                    <a:lnTo>
                      <a:pt x="1143" y="23"/>
                    </a:lnTo>
                    <a:lnTo>
                      <a:pt x="1153" y="23"/>
                    </a:lnTo>
                    <a:lnTo>
                      <a:pt x="1163" y="20"/>
                    </a:lnTo>
                    <a:lnTo>
                      <a:pt x="1173" y="20"/>
                    </a:lnTo>
                    <a:lnTo>
                      <a:pt x="1183" y="20"/>
                    </a:lnTo>
                    <a:lnTo>
                      <a:pt x="1193" y="20"/>
                    </a:lnTo>
                    <a:lnTo>
                      <a:pt x="1203" y="20"/>
                    </a:lnTo>
                    <a:lnTo>
                      <a:pt x="1209" y="20"/>
                    </a:lnTo>
                    <a:lnTo>
                      <a:pt x="1219" y="17"/>
                    </a:lnTo>
                    <a:lnTo>
                      <a:pt x="1229" y="17"/>
                    </a:lnTo>
                    <a:lnTo>
                      <a:pt x="1239" y="17"/>
                    </a:lnTo>
                    <a:lnTo>
                      <a:pt x="1249" y="17"/>
                    </a:lnTo>
                    <a:lnTo>
                      <a:pt x="1258" y="17"/>
                    </a:lnTo>
                    <a:lnTo>
                      <a:pt x="1268" y="17"/>
                    </a:lnTo>
                    <a:lnTo>
                      <a:pt x="1275" y="17"/>
                    </a:lnTo>
                    <a:lnTo>
                      <a:pt x="1285" y="14"/>
                    </a:lnTo>
                    <a:lnTo>
                      <a:pt x="1295" y="14"/>
                    </a:lnTo>
                    <a:lnTo>
                      <a:pt x="1304" y="14"/>
                    </a:lnTo>
                    <a:lnTo>
                      <a:pt x="1314" y="14"/>
                    </a:lnTo>
                    <a:lnTo>
                      <a:pt x="1324" y="14"/>
                    </a:lnTo>
                    <a:lnTo>
                      <a:pt x="1334" y="10"/>
                    </a:lnTo>
                    <a:lnTo>
                      <a:pt x="1341" y="10"/>
                    </a:lnTo>
                    <a:lnTo>
                      <a:pt x="1350" y="10"/>
                    </a:lnTo>
                    <a:lnTo>
                      <a:pt x="1360" y="7"/>
                    </a:lnTo>
                    <a:lnTo>
                      <a:pt x="1370" y="7"/>
                    </a:lnTo>
                    <a:lnTo>
                      <a:pt x="1380" y="7"/>
                    </a:lnTo>
                    <a:lnTo>
                      <a:pt x="1390" y="7"/>
                    </a:lnTo>
                    <a:lnTo>
                      <a:pt x="1400" y="7"/>
                    </a:lnTo>
                    <a:lnTo>
                      <a:pt x="1406" y="7"/>
                    </a:lnTo>
                    <a:lnTo>
                      <a:pt x="1416" y="7"/>
                    </a:lnTo>
                    <a:lnTo>
                      <a:pt x="1426" y="4"/>
                    </a:lnTo>
                    <a:lnTo>
                      <a:pt x="1436" y="4"/>
                    </a:lnTo>
                    <a:lnTo>
                      <a:pt x="1446" y="4"/>
                    </a:lnTo>
                    <a:lnTo>
                      <a:pt x="1456" y="4"/>
                    </a:lnTo>
                    <a:lnTo>
                      <a:pt x="1466" y="0"/>
                    </a:lnTo>
                    <a:lnTo>
                      <a:pt x="1472" y="0"/>
                    </a:lnTo>
                    <a:lnTo>
                      <a:pt x="1482" y="0"/>
                    </a:lnTo>
                    <a:lnTo>
                      <a:pt x="1492" y="0"/>
                    </a:lnTo>
                    <a:lnTo>
                      <a:pt x="1502" y="0"/>
                    </a:lnTo>
                    <a:lnTo>
                      <a:pt x="1502" y="0"/>
                    </a:lnTo>
                    <a:lnTo>
                      <a:pt x="1502" y="20"/>
                    </a:lnTo>
                    <a:lnTo>
                      <a:pt x="1502" y="20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409"/>
              <p:cNvSpPr>
                <a:spLocks/>
              </p:cNvSpPr>
              <p:nvPr/>
            </p:nvSpPr>
            <p:spPr bwMode="auto">
              <a:xfrm>
                <a:off x="5300874" y="4133760"/>
                <a:ext cx="2190520" cy="176921"/>
              </a:xfrm>
              <a:custGeom>
                <a:avLst/>
                <a:gdLst>
                  <a:gd name="T0" fmla="*/ 16 w 1193"/>
                  <a:gd name="T1" fmla="*/ 76 h 76"/>
                  <a:gd name="T2" fmla="*/ 46 w 1193"/>
                  <a:gd name="T3" fmla="*/ 76 h 76"/>
                  <a:gd name="T4" fmla="*/ 75 w 1193"/>
                  <a:gd name="T5" fmla="*/ 72 h 76"/>
                  <a:gd name="T6" fmla="*/ 102 w 1193"/>
                  <a:gd name="T7" fmla="*/ 72 h 76"/>
                  <a:gd name="T8" fmla="*/ 131 w 1193"/>
                  <a:gd name="T9" fmla="*/ 72 h 76"/>
                  <a:gd name="T10" fmla="*/ 158 w 1193"/>
                  <a:gd name="T11" fmla="*/ 66 h 76"/>
                  <a:gd name="T12" fmla="*/ 187 w 1193"/>
                  <a:gd name="T13" fmla="*/ 66 h 76"/>
                  <a:gd name="T14" fmla="*/ 213 w 1193"/>
                  <a:gd name="T15" fmla="*/ 63 h 76"/>
                  <a:gd name="T16" fmla="*/ 243 w 1193"/>
                  <a:gd name="T17" fmla="*/ 59 h 76"/>
                  <a:gd name="T18" fmla="*/ 273 w 1193"/>
                  <a:gd name="T19" fmla="*/ 63 h 76"/>
                  <a:gd name="T20" fmla="*/ 299 w 1193"/>
                  <a:gd name="T21" fmla="*/ 59 h 76"/>
                  <a:gd name="T22" fmla="*/ 328 w 1193"/>
                  <a:gd name="T23" fmla="*/ 56 h 76"/>
                  <a:gd name="T24" fmla="*/ 355 w 1193"/>
                  <a:gd name="T25" fmla="*/ 56 h 76"/>
                  <a:gd name="T26" fmla="*/ 384 w 1193"/>
                  <a:gd name="T27" fmla="*/ 56 h 76"/>
                  <a:gd name="T28" fmla="*/ 411 w 1193"/>
                  <a:gd name="T29" fmla="*/ 53 h 76"/>
                  <a:gd name="T30" fmla="*/ 440 w 1193"/>
                  <a:gd name="T31" fmla="*/ 49 h 76"/>
                  <a:gd name="T32" fmla="*/ 470 w 1193"/>
                  <a:gd name="T33" fmla="*/ 46 h 76"/>
                  <a:gd name="T34" fmla="*/ 496 w 1193"/>
                  <a:gd name="T35" fmla="*/ 46 h 76"/>
                  <a:gd name="T36" fmla="*/ 526 w 1193"/>
                  <a:gd name="T37" fmla="*/ 43 h 76"/>
                  <a:gd name="T38" fmla="*/ 552 w 1193"/>
                  <a:gd name="T39" fmla="*/ 43 h 76"/>
                  <a:gd name="T40" fmla="*/ 581 w 1193"/>
                  <a:gd name="T41" fmla="*/ 40 h 76"/>
                  <a:gd name="T42" fmla="*/ 608 w 1193"/>
                  <a:gd name="T43" fmla="*/ 40 h 76"/>
                  <a:gd name="T44" fmla="*/ 637 w 1193"/>
                  <a:gd name="T45" fmla="*/ 36 h 76"/>
                  <a:gd name="T46" fmla="*/ 667 w 1193"/>
                  <a:gd name="T47" fmla="*/ 33 h 76"/>
                  <a:gd name="T48" fmla="*/ 693 w 1193"/>
                  <a:gd name="T49" fmla="*/ 26 h 76"/>
                  <a:gd name="T50" fmla="*/ 723 w 1193"/>
                  <a:gd name="T51" fmla="*/ 23 h 76"/>
                  <a:gd name="T52" fmla="*/ 749 w 1193"/>
                  <a:gd name="T53" fmla="*/ 17 h 76"/>
                  <a:gd name="T54" fmla="*/ 779 w 1193"/>
                  <a:gd name="T55" fmla="*/ 7 h 76"/>
                  <a:gd name="T56" fmla="*/ 805 w 1193"/>
                  <a:gd name="T57" fmla="*/ 3 h 76"/>
                  <a:gd name="T58" fmla="*/ 835 w 1193"/>
                  <a:gd name="T59" fmla="*/ 13 h 76"/>
                  <a:gd name="T60" fmla="*/ 864 w 1193"/>
                  <a:gd name="T61" fmla="*/ 17 h 76"/>
                  <a:gd name="T62" fmla="*/ 890 w 1193"/>
                  <a:gd name="T63" fmla="*/ 13 h 76"/>
                  <a:gd name="T64" fmla="*/ 920 w 1193"/>
                  <a:gd name="T65" fmla="*/ 7 h 76"/>
                  <a:gd name="T66" fmla="*/ 946 w 1193"/>
                  <a:gd name="T67" fmla="*/ 3 h 76"/>
                  <a:gd name="T68" fmla="*/ 976 w 1193"/>
                  <a:gd name="T69" fmla="*/ 0 h 76"/>
                  <a:gd name="T70" fmla="*/ 1002 w 1193"/>
                  <a:gd name="T71" fmla="*/ 3 h 76"/>
                  <a:gd name="T72" fmla="*/ 1032 w 1193"/>
                  <a:gd name="T73" fmla="*/ 3 h 76"/>
                  <a:gd name="T74" fmla="*/ 1061 w 1193"/>
                  <a:gd name="T75" fmla="*/ 7 h 76"/>
                  <a:gd name="T76" fmla="*/ 1088 w 1193"/>
                  <a:gd name="T77" fmla="*/ 7 h 76"/>
                  <a:gd name="T78" fmla="*/ 1117 w 1193"/>
                  <a:gd name="T79" fmla="*/ 3 h 76"/>
                  <a:gd name="T80" fmla="*/ 1143 w 1193"/>
                  <a:gd name="T81" fmla="*/ 3 h 76"/>
                  <a:gd name="T82" fmla="*/ 1173 w 1193"/>
                  <a:gd name="T8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76">
                    <a:moveTo>
                      <a:pt x="0" y="76"/>
                    </a:moveTo>
                    <a:lnTo>
                      <a:pt x="6" y="76"/>
                    </a:lnTo>
                    <a:lnTo>
                      <a:pt x="16" y="76"/>
                    </a:lnTo>
                    <a:lnTo>
                      <a:pt x="26" y="76"/>
                    </a:lnTo>
                    <a:lnTo>
                      <a:pt x="36" y="76"/>
                    </a:lnTo>
                    <a:lnTo>
                      <a:pt x="46" y="76"/>
                    </a:lnTo>
                    <a:lnTo>
                      <a:pt x="56" y="72"/>
                    </a:lnTo>
                    <a:lnTo>
                      <a:pt x="66" y="72"/>
                    </a:lnTo>
                    <a:lnTo>
                      <a:pt x="75" y="72"/>
                    </a:lnTo>
                    <a:lnTo>
                      <a:pt x="82" y="72"/>
                    </a:lnTo>
                    <a:lnTo>
                      <a:pt x="92" y="72"/>
                    </a:lnTo>
                    <a:lnTo>
                      <a:pt x="102" y="72"/>
                    </a:lnTo>
                    <a:lnTo>
                      <a:pt x="112" y="72"/>
                    </a:lnTo>
                    <a:lnTo>
                      <a:pt x="121" y="72"/>
                    </a:lnTo>
                    <a:lnTo>
                      <a:pt x="131" y="72"/>
                    </a:lnTo>
                    <a:lnTo>
                      <a:pt x="141" y="69"/>
                    </a:lnTo>
                    <a:lnTo>
                      <a:pt x="148" y="69"/>
                    </a:lnTo>
                    <a:lnTo>
                      <a:pt x="158" y="66"/>
                    </a:lnTo>
                    <a:lnTo>
                      <a:pt x="167" y="66"/>
                    </a:lnTo>
                    <a:lnTo>
                      <a:pt x="177" y="66"/>
                    </a:lnTo>
                    <a:lnTo>
                      <a:pt x="187" y="66"/>
                    </a:lnTo>
                    <a:lnTo>
                      <a:pt x="197" y="63"/>
                    </a:lnTo>
                    <a:lnTo>
                      <a:pt x="207" y="63"/>
                    </a:lnTo>
                    <a:lnTo>
                      <a:pt x="213" y="63"/>
                    </a:lnTo>
                    <a:lnTo>
                      <a:pt x="223" y="59"/>
                    </a:lnTo>
                    <a:lnTo>
                      <a:pt x="233" y="59"/>
                    </a:lnTo>
                    <a:lnTo>
                      <a:pt x="243" y="59"/>
                    </a:lnTo>
                    <a:lnTo>
                      <a:pt x="253" y="59"/>
                    </a:lnTo>
                    <a:lnTo>
                      <a:pt x="263" y="59"/>
                    </a:lnTo>
                    <a:lnTo>
                      <a:pt x="273" y="63"/>
                    </a:lnTo>
                    <a:lnTo>
                      <a:pt x="279" y="63"/>
                    </a:lnTo>
                    <a:lnTo>
                      <a:pt x="289" y="63"/>
                    </a:lnTo>
                    <a:lnTo>
                      <a:pt x="299" y="59"/>
                    </a:lnTo>
                    <a:lnTo>
                      <a:pt x="309" y="59"/>
                    </a:lnTo>
                    <a:lnTo>
                      <a:pt x="319" y="59"/>
                    </a:lnTo>
                    <a:lnTo>
                      <a:pt x="328" y="56"/>
                    </a:lnTo>
                    <a:lnTo>
                      <a:pt x="338" y="56"/>
                    </a:lnTo>
                    <a:lnTo>
                      <a:pt x="345" y="56"/>
                    </a:lnTo>
                    <a:lnTo>
                      <a:pt x="355" y="56"/>
                    </a:lnTo>
                    <a:lnTo>
                      <a:pt x="365" y="56"/>
                    </a:lnTo>
                    <a:lnTo>
                      <a:pt x="374" y="56"/>
                    </a:lnTo>
                    <a:lnTo>
                      <a:pt x="384" y="56"/>
                    </a:lnTo>
                    <a:lnTo>
                      <a:pt x="394" y="56"/>
                    </a:lnTo>
                    <a:lnTo>
                      <a:pt x="404" y="53"/>
                    </a:lnTo>
                    <a:lnTo>
                      <a:pt x="411" y="53"/>
                    </a:lnTo>
                    <a:lnTo>
                      <a:pt x="420" y="53"/>
                    </a:lnTo>
                    <a:lnTo>
                      <a:pt x="430" y="49"/>
                    </a:lnTo>
                    <a:lnTo>
                      <a:pt x="440" y="49"/>
                    </a:lnTo>
                    <a:lnTo>
                      <a:pt x="450" y="49"/>
                    </a:lnTo>
                    <a:lnTo>
                      <a:pt x="460" y="46"/>
                    </a:lnTo>
                    <a:lnTo>
                      <a:pt x="470" y="46"/>
                    </a:lnTo>
                    <a:lnTo>
                      <a:pt x="476" y="46"/>
                    </a:lnTo>
                    <a:lnTo>
                      <a:pt x="486" y="46"/>
                    </a:lnTo>
                    <a:lnTo>
                      <a:pt x="496" y="46"/>
                    </a:lnTo>
                    <a:lnTo>
                      <a:pt x="506" y="43"/>
                    </a:lnTo>
                    <a:lnTo>
                      <a:pt x="516" y="43"/>
                    </a:lnTo>
                    <a:lnTo>
                      <a:pt x="526" y="43"/>
                    </a:lnTo>
                    <a:lnTo>
                      <a:pt x="535" y="43"/>
                    </a:lnTo>
                    <a:lnTo>
                      <a:pt x="542" y="43"/>
                    </a:lnTo>
                    <a:lnTo>
                      <a:pt x="552" y="43"/>
                    </a:lnTo>
                    <a:lnTo>
                      <a:pt x="562" y="40"/>
                    </a:lnTo>
                    <a:lnTo>
                      <a:pt x="572" y="40"/>
                    </a:lnTo>
                    <a:lnTo>
                      <a:pt x="581" y="40"/>
                    </a:lnTo>
                    <a:lnTo>
                      <a:pt x="591" y="40"/>
                    </a:lnTo>
                    <a:lnTo>
                      <a:pt x="601" y="40"/>
                    </a:lnTo>
                    <a:lnTo>
                      <a:pt x="608" y="40"/>
                    </a:lnTo>
                    <a:lnTo>
                      <a:pt x="618" y="36"/>
                    </a:lnTo>
                    <a:lnTo>
                      <a:pt x="627" y="36"/>
                    </a:lnTo>
                    <a:lnTo>
                      <a:pt x="637" y="36"/>
                    </a:lnTo>
                    <a:lnTo>
                      <a:pt x="647" y="36"/>
                    </a:lnTo>
                    <a:lnTo>
                      <a:pt x="657" y="33"/>
                    </a:lnTo>
                    <a:lnTo>
                      <a:pt x="667" y="33"/>
                    </a:lnTo>
                    <a:lnTo>
                      <a:pt x="673" y="30"/>
                    </a:lnTo>
                    <a:lnTo>
                      <a:pt x="683" y="30"/>
                    </a:lnTo>
                    <a:lnTo>
                      <a:pt x="693" y="26"/>
                    </a:lnTo>
                    <a:lnTo>
                      <a:pt x="703" y="26"/>
                    </a:lnTo>
                    <a:lnTo>
                      <a:pt x="713" y="26"/>
                    </a:lnTo>
                    <a:lnTo>
                      <a:pt x="723" y="23"/>
                    </a:lnTo>
                    <a:lnTo>
                      <a:pt x="733" y="23"/>
                    </a:lnTo>
                    <a:lnTo>
                      <a:pt x="739" y="20"/>
                    </a:lnTo>
                    <a:lnTo>
                      <a:pt x="749" y="17"/>
                    </a:lnTo>
                    <a:lnTo>
                      <a:pt x="759" y="13"/>
                    </a:lnTo>
                    <a:lnTo>
                      <a:pt x="769" y="10"/>
                    </a:lnTo>
                    <a:lnTo>
                      <a:pt x="779" y="7"/>
                    </a:lnTo>
                    <a:lnTo>
                      <a:pt x="789" y="3"/>
                    </a:lnTo>
                    <a:lnTo>
                      <a:pt x="798" y="3"/>
                    </a:lnTo>
                    <a:lnTo>
                      <a:pt x="805" y="3"/>
                    </a:lnTo>
                    <a:lnTo>
                      <a:pt x="815" y="7"/>
                    </a:lnTo>
                    <a:lnTo>
                      <a:pt x="825" y="7"/>
                    </a:lnTo>
                    <a:lnTo>
                      <a:pt x="835" y="13"/>
                    </a:lnTo>
                    <a:lnTo>
                      <a:pt x="844" y="13"/>
                    </a:lnTo>
                    <a:lnTo>
                      <a:pt x="854" y="17"/>
                    </a:lnTo>
                    <a:lnTo>
                      <a:pt x="864" y="17"/>
                    </a:lnTo>
                    <a:lnTo>
                      <a:pt x="871" y="17"/>
                    </a:lnTo>
                    <a:lnTo>
                      <a:pt x="881" y="13"/>
                    </a:lnTo>
                    <a:lnTo>
                      <a:pt x="890" y="13"/>
                    </a:lnTo>
                    <a:lnTo>
                      <a:pt x="900" y="10"/>
                    </a:lnTo>
                    <a:lnTo>
                      <a:pt x="910" y="7"/>
                    </a:lnTo>
                    <a:lnTo>
                      <a:pt x="920" y="7"/>
                    </a:lnTo>
                    <a:lnTo>
                      <a:pt x="930" y="7"/>
                    </a:lnTo>
                    <a:lnTo>
                      <a:pt x="936" y="3"/>
                    </a:lnTo>
                    <a:lnTo>
                      <a:pt x="946" y="3"/>
                    </a:lnTo>
                    <a:lnTo>
                      <a:pt x="956" y="3"/>
                    </a:lnTo>
                    <a:lnTo>
                      <a:pt x="966" y="0"/>
                    </a:lnTo>
                    <a:lnTo>
                      <a:pt x="976" y="0"/>
                    </a:lnTo>
                    <a:lnTo>
                      <a:pt x="986" y="0"/>
                    </a:lnTo>
                    <a:lnTo>
                      <a:pt x="996" y="3"/>
                    </a:lnTo>
                    <a:lnTo>
                      <a:pt x="1002" y="3"/>
                    </a:lnTo>
                    <a:lnTo>
                      <a:pt x="1012" y="3"/>
                    </a:lnTo>
                    <a:lnTo>
                      <a:pt x="1022" y="3"/>
                    </a:lnTo>
                    <a:lnTo>
                      <a:pt x="1032" y="3"/>
                    </a:lnTo>
                    <a:lnTo>
                      <a:pt x="1042" y="3"/>
                    </a:lnTo>
                    <a:lnTo>
                      <a:pt x="1051" y="7"/>
                    </a:lnTo>
                    <a:lnTo>
                      <a:pt x="1061" y="7"/>
                    </a:lnTo>
                    <a:lnTo>
                      <a:pt x="1071" y="7"/>
                    </a:lnTo>
                    <a:lnTo>
                      <a:pt x="1078" y="7"/>
                    </a:lnTo>
                    <a:lnTo>
                      <a:pt x="1088" y="7"/>
                    </a:lnTo>
                    <a:lnTo>
                      <a:pt x="1097" y="7"/>
                    </a:lnTo>
                    <a:lnTo>
                      <a:pt x="1107" y="3"/>
                    </a:lnTo>
                    <a:lnTo>
                      <a:pt x="1117" y="3"/>
                    </a:lnTo>
                    <a:lnTo>
                      <a:pt x="1127" y="3"/>
                    </a:lnTo>
                    <a:lnTo>
                      <a:pt x="1137" y="3"/>
                    </a:lnTo>
                    <a:lnTo>
                      <a:pt x="1143" y="3"/>
                    </a:lnTo>
                    <a:lnTo>
                      <a:pt x="1153" y="3"/>
                    </a:lnTo>
                    <a:lnTo>
                      <a:pt x="1163" y="0"/>
                    </a:lnTo>
                    <a:lnTo>
                      <a:pt x="1173" y="0"/>
                    </a:lnTo>
                    <a:lnTo>
                      <a:pt x="1183" y="0"/>
                    </a:lnTo>
                    <a:lnTo>
                      <a:pt x="1193" y="0"/>
                    </a:lnTo>
                  </a:path>
                </a:pathLst>
              </a:custGeom>
              <a:noFill/>
              <a:ln w="0">
                <a:solidFill>
                  <a:srgbClr val="983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410"/>
              <p:cNvSpPr>
                <a:spLocks/>
              </p:cNvSpPr>
              <p:nvPr/>
            </p:nvSpPr>
            <p:spPr bwMode="auto">
              <a:xfrm>
                <a:off x="7491395" y="4087202"/>
                <a:ext cx="567368" cy="46558"/>
              </a:xfrm>
              <a:custGeom>
                <a:avLst/>
                <a:gdLst>
                  <a:gd name="T0" fmla="*/ 0 w 309"/>
                  <a:gd name="T1" fmla="*/ 20 h 20"/>
                  <a:gd name="T2" fmla="*/ 10 w 309"/>
                  <a:gd name="T3" fmla="*/ 20 h 20"/>
                  <a:gd name="T4" fmla="*/ 16 w 309"/>
                  <a:gd name="T5" fmla="*/ 20 h 20"/>
                  <a:gd name="T6" fmla="*/ 26 w 309"/>
                  <a:gd name="T7" fmla="*/ 17 h 20"/>
                  <a:gd name="T8" fmla="*/ 36 w 309"/>
                  <a:gd name="T9" fmla="*/ 17 h 20"/>
                  <a:gd name="T10" fmla="*/ 46 w 309"/>
                  <a:gd name="T11" fmla="*/ 17 h 20"/>
                  <a:gd name="T12" fmla="*/ 56 w 309"/>
                  <a:gd name="T13" fmla="*/ 17 h 20"/>
                  <a:gd name="T14" fmla="*/ 65 w 309"/>
                  <a:gd name="T15" fmla="*/ 17 h 20"/>
                  <a:gd name="T16" fmla="*/ 75 w 309"/>
                  <a:gd name="T17" fmla="*/ 17 h 20"/>
                  <a:gd name="T18" fmla="*/ 82 w 309"/>
                  <a:gd name="T19" fmla="*/ 17 h 20"/>
                  <a:gd name="T20" fmla="*/ 92 w 309"/>
                  <a:gd name="T21" fmla="*/ 14 h 20"/>
                  <a:gd name="T22" fmla="*/ 102 w 309"/>
                  <a:gd name="T23" fmla="*/ 14 h 20"/>
                  <a:gd name="T24" fmla="*/ 111 w 309"/>
                  <a:gd name="T25" fmla="*/ 14 h 20"/>
                  <a:gd name="T26" fmla="*/ 121 w 309"/>
                  <a:gd name="T27" fmla="*/ 14 h 20"/>
                  <a:gd name="T28" fmla="*/ 131 w 309"/>
                  <a:gd name="T29" fmla="*/ 14 h 20"/>
                  <a:gd name="T30" fmla="*/ 141 w 309"/>
                  <a:gd name="T31" fmla="*/ 10 h 20"/>
                  <a:gd name="T32" fmla="*/ 148 w 309"/>
                  <a:gd name="T33" fmla="*/ 10 h 20"/>
                  <a:gd name="T34" fmla="*/ 157 w 309"/>
                  <a:gd name="T35" fmla="*/ 10 h 20"/>
                  <a:gd name="T36" fmla="*/ 167 w 309"/>
                  <a:gd name="T37" fmla="*/ 7 h 20"/>
                  <a:gd name="T38" fmla="*/ 177 w 309"/>
                  <a:gd name="T39" fmla="*/ 7 h 20"/>
                  <a:gd name="T40" fmla="*/ 187 w 309"/>
                  <a:gd name="T41" fmla="*/ 7 h 20"/>
                  <a:gd name="T42" fmla="*/ 197 w 309"/>
                  <a:gd name="T43" fmla="*/ 7 h 20"/>
                  <a:gd name="T44" fmla="*/ 207 w 309"/>
                  <a:gd name="T45" fmla="*/ 7 h 20"/>
                  <a:gd name="T46" fmla="*/ 213 w 309"/>
                  <a:gd name="T47" fmla="*/ 7 h 20"/>
                  <a:gd name="T48" fmla="*/ 223 w 309"/>
                  <a:gd name="T49" fmla="*/ 7 h 20"/>
                  <a:gd name="T50" fmla="*/ 233 w 309"/>
                  <a:gd name="T51" fmla="*/ 4 h 20"/>
                  <a:gd name="T52" fmla="*/ 243 w 309"/>
                  <a:gd name="T53" fmla="*/ 4 h 20"/>
                  <a:gd name="T54" fmla="*/ 253 w 309"/>
                  <a:gd name="T55" fmla="*/ 4 h 20"/>
                  <a:gd name="T56" fmla="*/ 263 w 309"/>
                  <a:gd name="T57" fmla="*/ 4 h 20"/>
                  <a:gd name="T58" fmla="*/ 273 w 309"/>
                  <a:gd name="T59" fmla="*/ 0 h 20"/>
                  <a:gd name="T60" fmla="*/ 279 w 309"/>
                  <a:gd name="T61" fmla="*/ 0 h 20"/>
                  <a:gd name="T62" fmla="*/ 289 w 309"/>
                  <a:gd name="T63" fmla="*/ 0 h 20"/>
                  <a:gd name="T64" fmla="*/ 299 w 309"/>
                  <a:gd name="T65" fmla="*/ 0 h 20"/>
                  <a:gd name="T66" fmla="*/ 309 w 309"/>
                  <a:gd name="T6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20">
                    <a:moveTo>
                      <a:pt x="0" y="20"/>
                    </a:moveTo>
                    <a:lnTo>
                      <a:pt x="10" y="20"/>
                    </a:lnTo>
                    <a:lnTo>
                      <a:pt x="16" y="20"/>
                    </a:lnTo>
                    <a:lnTo>
                      <a:pt x="26" y="17"/>
                    </a:lnTo>
                    <a:lnTo>
                      <a:pt x="36" y="17"/>
                    </a:lnTo>
                    <a:lnTo>
                      <a:pt x="46" y="17"/>
                    </a:lnTo>
                    <a:lnTo>
                      <a:pt x="56" y="17"/>
                    </a:lnTo>
                    <a:lnTo>
                      <a:pt x="65" y="17"/>
                    </a:lnTo>
                    <a:lnTo>
                      <a:pt x="75" y="17"/>
                    </a:lnTo>
                    <a:lnTo>
                      <a:pt x="82" y="17"/>
                    </a:lnTo>
                    <a:lnTo>
                      <a:pt x="92" y="14"/>
                    </a:lnTo>
                    <a:lnTo>
                      <a:pt x="102" y="14"/>
                    </a:lnTo>
                    <a:lnTo>
                      <a:pt x="111" y="14"/>
                    </a:lnTo>
                    <a:lnTo>
                      <a:pt x="121" y="14"/>
                    </a:lnTo>
                    <a:lnTo>
                      <a:pt x="131" y="14"/>
                    </a:lnTo>
                    <a:lnTo>
                      <a:pt x="141" y="10"/>
                    </a:lnTo>
                    <a:lnTo>
                      <a:pt x="148" y="10"/>
                    </a:lnTo>
                    <a:lnTo>
                      <a:pt x="157" y="10"/>
                    </a:lnTo>
                    <a:lnTo>
                      <a:pt x="167" y="7"/>
                    </a:lnTo>
                    <a:lnTo>
                      <a:pt x="177" y="7"/>
                    </a:lnTo>
                    <a:lnTo>
                      <a:pt x="187" y="7"/>
                    </a:lnTo>
                    <a:lnTo>
                      <a:pt x="197" y="7"/>
                    </a:lnTo>
                    <a:lnTo>
                      <a:pt x="207" y="7"/>
                    </a:lnTo>
                    <a:lnTo>
                      <a:pt x="213" y="7"/>
                    </a:lnTo>
                    <a:lnTo>
                      <a:pt x="223" y="7"/>
                    </a:lnTo>
                    <a:lnTo>
                      <a:pt x="233" y="4"/>
                    </a:lnTo>
                    <a:lnTo>
                      <a:pt x="243" y="4"/>
                    </a:lnTo>
                    <a:lnTo>
                      <a:pt x="253" y="4"/>
                    </a:lnTo>
                    <a:lnTo>
                      <a:pt x="263" y="4"/>
                    </a:lnTo>
                    <a:lnTo>
                      <a:pt x="273" y="0"/>
                    </a:lnTo>
                    <a:lnTo>
                      <a:pt x="279" y="0"/>
                    </a:lnTo>
                    <a:lnTo>
                      <a:pt x="289" y="0"/>
                    </a:lnTo>
                    <a:lnTo>
                      <a:pt x="299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983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411"/>
              <p:cNvSpPr>
                <a:spLocks/>
              </p:cNvSpPr>
              <p:nvPr/>
            </p:nvSpPr>
            <p:spPr bwMode="auto">
              <a:xfrm>
                <a:off x="5306383" y="4103498"/>
                <a:ext cx="2757889" cy="221150"/>
              </a:xfrm>
              <a:custGeom>
                <a:avLst/>
                <a:gdLst>
                  <a:gd name="T0" fmla="*/ 0 w 1502"/>
                  <a:gd name="T1" fmla="*/ 92 h 95"/>
                  <a:gd name="T2" fmla="*/ 26 w 1502"/>
                  <a:gd name="T3" fmla="*/ 95 h 95"/>
                  <a:gd name="T4" fmla="*/ 56 w 1502"/>
                  <a:gd name="T5" fmla="*/ 92 h 95"/>
                  <a:gd name="T6" fmla="*/ 82 w 1502"/>
                  <a:gd name="T7" fmla="*/ 92 h 95"/>
                  <a:gd name="T8" fmla="*/ 112 w 1502"/>
                  <a:gd name="T9" fmla="*/ 89 h 95"/>
                  <a:gd name="T10" fmla="*/ 141 w 1502"/>
                  <a:gd name="T11" fmla="*/ 89 h 95"/>
                  <a:gd name="T12" fmla="*/ 168 w 1502"/>
                  <a:gd name="T13" fmla="*/ 85 h 95"/>
                  <a:gd name="T14" fmla="*/ 197 w 1502"/>
                  <a:gd name="T15" fmla="*/ 82 h 95"/>
                  <a:gd name="T16" fmla="*/ 224 w 1502"/>
                  <a:gd name="T17" fmla="*/ 79 h 95"/>
                  <a:gd name="T18" fmla="*/ 253 w 1502"/>
                  <a:gd name="T19" fmla="*/ 79 h 95"/>
                  <a:gd name="T20" fmla="*/ 279 w 1502"/>
                  <a:gd name="T21" fmla="*/ 82 h 95"/>
                  <a:gd name="T22" fmla="*/ 309 w 1502"/>
                  <a:gd name="T23" fmla="*/ 79 h 95"/>
                  <a:gd name="T24" fmla="*/ 339 w 1502"/>
                  <a:gd name="T25" fmla="*/ 76 h 95"/>
                  <a:gd name="T26" fmla="*/ 365 w 1502"/>
                  <a:gd name="T27" fmla="*/ 72 h 95"/>
                  <a:gd name="T28" fmla="*/ 394 w 1502"/>
                  <a:gd name="T29" fmla="*/ 72 h 95"/>
                  <a:gd name="T30" fmla="*/ 421 w 1502"/>
                  <a:gd name="T31" fmla="*/ 69 h 95"/>
                  <a:gd name="T32" fmla="*/ 450 w 1502"/>
                  <a:gd name="T33" fmla="*/ 66 h 95"/>
                  <a:gd name="T34" fmla="*/ 477 w 1502"/>
                  <a:gd name="T35" fmla="*/ 66 h 95"/>
                  <a:gd name="T36" fmla="*/ 506 w 1502"/>
                  <a:gd name="T37" fmla="*/ 62 h 95"/>
                  <a:gd name="T38" fmla="*/ 536 w 1502"/>
                  <a:gd name="T39" fmla="*/ 62 h 95"/>
                  <a:gd name="T40" fmla="*/ 562 w 1502"/>
                  <a:gd name="T41" fmla="*/ 59 h 95"/>
                  <a:gd name="T42" fmla="*/ 592 w 1502"/>
                  <a:gd name="T43" fmla="*/ 56 h 95"/>
                  <a:gd name="T44" fmla="*/ 618 w 1502"/>
                  <a:gd name="T45" fmla="*/ 56 h 95"/>
                  <a:gd name="T46" fmla="*/ 647 w 1502"/>
                  <a:gd name="T47" fmla="*/ 53 h 95"/>
                  <a:gd name="T48" fmla="*/ 674 w 1502"/>
                  <a:gd name="T49" fmla="*/ 49 h 95"/>
                  <a:gd name="T50" fmla="*/ 703 w 1502"/>
                  <a:gd name="T51" fmla="*/ 46 h 95"/>
                  <a:gd name="T52" fmla="*/ 733 w 1502"/>
                  <a:gd name="T53" fmla="*/ 43 h 95"/>
                  <a:gd name="T54" fmla="*/ 759 w 1502"/>
                  <a:gd name="T55" fmla="*/ 36 h 95"/>
                  <a:gd name="T56" fmla="*/ 789 w 1502"/>
                  <a:gd name="T57" fmla="*/ 33 h 95"/>
                  <a:gd name="T58" fmla="*/ 815 w 1502"/>
                  <a:gd name="T59" fmla="*/ 33 h 95"/>
                  <a:gd name="T60" fmla="*/ 845 w 1502"/>
                  <a:gd name="T61" fmla="*/ 39 h 95"/>
                  <a:gd name="T62" fmla="*/ 871 w 1502"/>
                  <a:gd name="T63" fmla="*/ 33 h 95"/>
                  <a:gd name="T64" fmla="*/ 901 w 1502"/>
                  <a:gd name="T65" fmla="*/ 23 h 95"/>
                  <a:gd name="T66" fmla="*/ 930 w 1502"/>
                  <a:gd name="T67" fmla="*/ 13 h 95"/>
                  <a:gd name="T68" fmla="*/ 956 w 1502"/>
                  <a:gd name="T69" fmla="*/ 7 h 95"/>
                  <a:gd name="T70" fmla="*/ 986 w 1502"/>
                  <a:gd name="T71" fmla="*/ 10 h 95"/>
                  <a:gd name="T72" fmla="*/ 1012 w 1502"/>
                  <a:gd name="T73" fmla="*/ 16 h 95"/>
                  <a:gd name="T74" fmla="*/ 1042 w 1502"/>
                  <a:gd name="T75" fmla="*/ 23 h 95"/>
                  <a:gd name="T76" fmla="*/ 1071 w 1502"/>
                  <a:gd name="T77" fmla="*/ 26 h 95"/>
                  <a:gd name="T78" fmla="*/ 1098 w 1502"/>
                  <a:gd name="T79" fmla="*/ 26 h 95"/>
                  <a:gd name="T80" fmla="*/ 1127 w 1502"/>
                  <a:gd name="T81" fmla="*/ 20 h 95"/>
                  <a:gd name="T82" fmla="*/ 1154 w 1502"/>
                  <a:gd name="T83" fmla="*/ 20 h 95"/>
                  <a:gd name="T84" fmla="*/ 1183 w 1502"/>
                  <a:gd name="T85" fmla="*/ 20 h 95"/>
                  <a:gd name="T86" fmla="*/ 1209 w 1502"/>
                  <a:gd name="T87" fmla="*/ 20 h 95"/>
                  <a:gd name="T88" fmla="*/ 1239 w 1502"/>
                  <a:gd name="T89" fmla="*/ 16 h 95"/>
                  <a:gd name="T90" fmla="*/ 1269 w 1502"/>
                  <a:gd name="T91" fmla="*/ 16 h 95"/>
                  <a:gd name="T92" fmla="*/ 1295 w 1502"/>
                  <a:gd name="T93" fmla="*/ 13 h 95"/>
                  <a:gd name="T94" fmla="*/ 1324 w 1502"/>
                  <a:gd name="T95" fmla="*/ 10 h 95"/>
                  <a:gd name="T96" fmla="*/ 1351 w 1502"/>
                  <a:gd name="T97" fmla="*/ 7 h 95"/>
                  <a:gd name="T98" fmla="*/ 1380 w 1502"/>
                  <a:gd name="T99" fmla="*/ 7 h 95"/>
                  <a:gd name="T100" fmla="*/ 1407 w 1502"/>
                  <a:gd name="T101" fmla="*/ 7 h 95"/>
                  <a:gd name="T102" fmla="*/ 1436 w 1502"/>
                  <a:gd name="T103" fmla="*/ 3 h 95"/>
                  <a:gd name="T104" fmla="*/ 1466 w 1502"/>
                  <a:gd name="T105" fmla="*/ 0 h 95"/>
                  <a:gd name="T106" fmla="*/ 1492 w 1502"/>
                  <a:gd name="T107" fmla="*/ 0 h 95"/>
                  <a:gd name="T108" fmla="*/ 1502 w 1502"/>
                  <a:gd name="T109" fmla="*/ 1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95">
                    <a:moveTo>
                      <a:pt x="0" y="95"/>
                    </a:moveTo>
                    <a:lnTo>
                      <a:pt x="0" y="92"/>
                    </a:lnTo>
                    <a:lnTo>
                      <a:pt x="0" y="92"/>
                    </a:lnTo>
                    <a:lnTo>
                      <a:pt x="10" y="95"/>
                    </a:lnTo>
                    <a:lnTo>
                      <a:pt x="17" y="95"/>
                    </a:lnTo>
                    <a:lnTo>
                      <a:pt x="26" y="95"/>
                    </a:lnTo>
                    <a:lnTo>
                      <a:pt x="36" y="95"/>
                    </a:lnTo>
                    <a:lnTo>
                      <a:pt x="46" y="92"/>
                    </a:lnTo>
                    <a:lnTo>
                      <a:pt x="56" y="92"/>
                    </a:lnTo>
                    <a:lnTo>
                      <a:pt x="66" y="92"/>
                    </a:lnTo>
                    <a:lnTo>
                      <a:pt x="76" y="92"/>
                    </a:lnTo>
                    <a:lnTo>
                      <a:pt x="82" y="92"/>
                    </a:lnTo>
                    <a:lnTo>
                      <a:pt x="92" y="92"/>
                    </a:lnTo>
                    <a:lnTo>
                      <a:pt x="102" y="89"/>
                    </a:lnTo>
                    <a:lnTo>
                      <a:pt x="112" y="89"/>
                    </a:lnTo>
                    <a:lnTo>
                      <a:pt x="122" y="89"/>
                    </a:lnTo>
                    <a:lnTo>
                      <a:pt x="132" y="89"/>
                    </a:lnTo>
                    <a:lnTo>
                      <a:pt x="141" y="89"/>
                    </a:lnTo>
                    <a:lnTo>
                      <a:pt x="148" y="85"/>
                    </a:lnTo>
                    <a:lnTo>
                      <a:pt x="158" y="85"/>
                    </a:lnTo>
                    <a:lnTo>
                      <a:pt x="168" y="85"/>
                    </a:lnTo>
                    <a:lnTo>
                      <a:pt x="178" y="85"/>
                    </a:lnTo>
                    <a:lnTo>
                      <a:pt x="187" y="85"/>
                    </a:lnTo>
                    <a:lnTo>
                      <a:pt x="197" y="82"/>
                    </a:lnTo>
                    <a:lnTo>
                      <a:pt x="207" y="82"/>
                    </a:lnTo>
                    <a:lnTo>
                      <a:pt x="214" y="82"/>
                    </a:lnTo>
                    <a:lnTo>
                      <a:pt x="224" y="79"/>
                    </a:lnTo>
                    <a:lnTo>
                      <a:pt x="233" y="79"/>
                    </a:lnTo>
                    <a:lnTo>
                      <a:pt x="243" y="79"/>
                    </a:lnTo>
                    <a:lnTo>
                      <a:pt x="253" y="79"/>
                    </a:lnTo>
                    <a:lnTo>
                      <a:pt x="263" y="79"/>
                    </a:lnTo>
                    <a:lnTo>
                      <a:pt x="273" y="79"/>
                    </a:lnTo>
                    <a:lnTo>
                      <a:pt x="279" y="82"/>
                    </a:lnTo>
                    <a:lnTo>
                      <a:pt x="289" y="82"/>
                    </a:lnTo>
                    <a:lnTo>
                      <a:pt x="299" y="79"/>
                    </a:lnTo>
                    <a:lnTo>
                      <a:pt x="309" y="79"/>
                    </a:lnTo>
                    <a:lnTo>
                      <a:pt x="319" y="79"/>
                    </a:lnTo>
                    <a:lnTo>
                      <a:pt x="329" y="76"/>
                    </a:lnTo>
                    <a:lnTo>
                      <a:pt x="339" y="76"/>
                    </a:lnTo>
                    <a:lnTo>
                      <a:pt x="345" y="76"/>
                    </a:lnTo>
                    <a:lnTo>
                      <a:pt x="355" y="76"/>
                    </a:lnTo>
                    <a:lnTo>
                      <a:pt x="365" y="72"/>
                    </a:lnTo>
                    <a:lnTo>
                      <a:pt x="375" y="76"/>
                    </a:lnTo>
                    <a:lnTo>
                      <a:pt x="385" y="76"/>
                    </a:lnTo>
                    <a:lnTo>
                      <a:pt x="394" y="72"/>
                    </a:lnTo>
                    <a:lnTo>
                      <a:pt x="404" y="72"/>
                    </a:lnTo>
                    <a:lnTo>
                      <a:pt x="411" y="72"/>
                    </a:lnTo>
                    <a:lnTo>
                      <a:pt x="421" y="69"/>
                    </a:lnTo>
                    <a:lnTo>
                      <a:pt x="431" y="69"/>
                    </a:lnTo>
                    <a:lnTo>
                      <a:pt x="440" y="69"/>
                    </a:lnTo>
                    <a:lnTo>
                      <a:pt x="450" y="66"/>
                    </a:lnTo>
                    <a:lnTo>
                      <a:pt x="460" y="66"/>
                    </a:lnTo>
                    <a:lnTo>
                      <a:pt x="470" y="66"/>
                    </a:lnTo>
                    <a:lnTo>
                      <a:pt x="477" y="66"/>
                    </a:lnTo>
                    <a:lnTo>
                      <a:pt x="486" y="66"/>
                    </a:lnTo>
                    <a:lnTo>
                      <a:pt x="496" y="62"/>
                    </a:lnTo>
                    <a:lnTo>
                      <a:pt x="506" y="62"/>
                    </a:lnTo>
                    <a:lnTo>
                      <a:pt x="516" y="62"/>
                    </a:lnTo>
                    <a:lnTo>
                      <a:pt x="526" y="62"/>
                    </a:lnTo>
                    <a:lnTo>
                      <a:pt x="536" y="62"/>
                    </a:lnTo>
                    <a:lnTo>
                      <a:pt x="542" y="59"/>
                    </a:lnTo>
                    <a:lnTo>
                      <a:pt x="552" y="59"/>
                    </a:lnTo>
                    <a:lnTo>
                      <a:pt x="562" y="59"/>
                    </a:lnTo>
                    <a:lnTo>
                      <a:pt x="572" y="59"/>
                    </a:lnTo>
                    <a:lnTo>
                      <a:pt x="582" y="59"/>
                    </a:lnTo>
                    <a:lnTo>
                      <a:pt x="592" y="56"/>
                    </a:lnTo>
                    <a:lnTo>
                      <a:pt x="601" y="56"/>
                    </a:lnTo>
                    <a:lnTo>
                      <a:pt x="608" y="56"/>
                    </a:lnTo>
                    <a:lnTo>
                      <a:pt x="618" y="56"/>
                    </a:lnTo>
                    <a:lnTo>
                      <a:pt x="628" y="56"/>
                    </a:lnTo>
                    <a:lnTo>
                      <a:pt x="638" y="56"/>
                    </a:lnTo>
                    <a:lnTo>
                      <a:pt x="647" y="53"/>
                    </a:lnTo>
                    <a:lnTo>
                      <a:pt x="657" y="53"/>
                    </a:lnTo>
                    <a:lnTo>
                      <a:pt x="667" y="49"/>
                    </a:lnTo>
                    <a:lnTo>
                      <a:pt x="674" y="49"/>
                    </a:lnTo>
                    <a:lnTo>
                      <a:pt x="684" y="49"/>
                    </a:lnTo>
                    <a:lnTo>
                      <a:pt x="694" y="46"/>
                    </a:lnTo>
                    <a:lnTo>
                      <a:pt x="703" y="46"/>
                    </a:lnTo>
                    <a:lnTo>
                      <a:pt x="713" y="46"/>
                    </a:lnTo>
                    <a:lnTo>
                      <a:pt x="723" y="43"/>
                    </a:lnTo>
                    <a:lnTo>
                      <a:pt x="733" y="43"/>
                    </a:lnTo>
                    <a:lnTo>
                      <a:pt x="740" y="39"/>
                    </a:lnTo>
                    <a:lnTo>
                      <a:pt x="749" y="39"/>
                    </a:lnTo>
                    <a:lnTo>
                      <a:pt x="759" y="36"/>
                    </a:lnTo>
                    <a:lnTo>
                      <a:pt x="769" y="33"/>
                    </a:lnTo>
                    <a:lnTo>
                      <a:pt x="779" y="33"/>
                    </a:lnTo>
                    <a:lnTo>
                      <a:pt x="789" y="33"/>
                    </a:lnTo>
                    <a:lnTo>
                      <a:pt x="799" y="33"/>
                    </a:lnTo>
                    <a:lnTo>
                      <a:pt x="805" y="33"/>
                    </a:lnTo>
                    <a:lnTo>
                      <a:pt x="815" y="33"/>
                    </a:lnTo>
                    <a:lnTo>
                      <a:pt x="825" y="36"/>
                    </a:lnTo>
                    <a:lnTo>
                      <a:pt x="835" y="36"/>
                    </a:lnTo>
                    <a:lnTo>
                      <a:pt x="845" y="39"/>
                    </a:lnTo>
                    <a:lnTo>
                      <a:pt x="855" y="36"/>
                    </a:lnTo>
                    <a:lnTo>
                      <a:pt x="864" y="36"/>
                    </a:lnTo>
                    <a:lnTo>
                      <a:pt x="871" y="33"/>
                    </a:lnTo>
                    <a:lnTo>
                      <a:pt x="881" y="30"/>
                    </a:lnTo>
                    <a:lnTo>
                      <a:pt x="891" y="26"/>
                    </a:lnTo>
                    <a:lnTo>
                      <a:pt x="901" y="23"/>
                    </a:lnTo>
                    <a:lnTo>
                      <a:pt x="910" y="20"/>
                    </a:lnTo>
                    <a:lnTo>
                      <a:pt x="920" y="16"/>
                    </a:lnTo>
                    <a:lnTo>
                      <a:pt x="930" y="13"/>
                    </a:lnTo>
                    <a:lnTo>
                      <a:pt x="937" y="7"/>
                    </a:lnTo>
                    <a:lnTo>
                      <a:pt x="947" y="7"/>
                    </a:lnTo>
                    <a:lnTo>
                      <a:pt x="956" y="7"/>
                    </a:lnTo>
                    <a:lnTo>
                      <a:pt x="966" y="3"/>
                    </a:lnTo>
                    <a:lnTo>
                      <a:pt x="976" y="7"/>
                    </a:lnTo>
                    <a:lnTo>
                      <a:pt x="986" y="10"/>
                    </a:lnTo>
                    <a:lnTo>
                      <a:pt x="996" y="13"/>
                    </a:lnTo>
                    <a:lnTo>
                      <a:pt x="1006" y="16"/>
                    </a:lnTo>
                    <a:lnTo>
                      <a:pt x="1012" y="16"/>
                    </a:lnTo>
                    <a:lnTo>
                      <a:pt x="1022" y="20"/>
                    </a:lnTo>
                    <a:lnTo>
                      <a:pt x="1032" y="20"/>
                    </a:lnTo>
                    <a:lnTo>
                      <a:pt x="1042" y="23"/>
                    </a:lnTo>
                    <a:lnTo>
                      <a:pt x="1052" y="23"/>
                    </a:lnTo>
                    <a:lnTo>
                      <a:pt x="1062" y="26"/>
                    </a:lnTo>
                    <a:lnTo>
                      <a:pt x="1071" y="26"/>
                    </a:lnTo>
                    <a:lnTo>
                      <a:pt x="1078" y="26"/>
                    </a:lnTo>
                    <a:lnTo>
                      <a:pt x="1088" y="26"/>
                    </a:lnTo>
                    <a:lnTo>
                      <a:pt x="1098" y="26"/>
                    </a:lnTo>
                    <a:lnTo>
                      <a:pt x="1108" y="23"/>
                    </a:lnTo>
                    <a:lnTo>
                      <a:pt x="1117" y="23"/>
                    </a:lnTo>
                    <a:lnTo>
                      <a:pt x="1127" y="20"/>
                    </a:lnTo>
                    <a:lnTo>
                      <a:pt x="1137" y="20"/>
                    </a:lnTo>
                    <a:lnTo>
                      <a:pt x="1144" y="23"/>
                    </a:lnTo>
                    <a:lnTo>
                      <a:pt x="1154" y="20"/>
                    </a:lnTo>
                    <a:lnTo>
                      <a:pt x="1163" y="20"/>
                    </a:lnTo>
                    <a:lnTo>
                      <a:pt x="1173" y="20"/>
                    </a:lnTo>
                    <a:lnTo>
                      <a:pt x="1183" y="20"/>
                    </a:lnTo>
                    <a:lnTo>
                      <a:pt x="1193" y="20"/>
                    </a:lnTo>
                    <a:lnTo>
                      <a:pt x="1203" y="20"/>
                    </a:lnTo>
                    <a:lnTo>
                      <a:pt x="1209" y="20"/>
                    </a:lnTo>
                    <a:lnTo>
                      <a:pt x="1219" y="16"/>
                    </a:lnTo>
                    <a:lnTo>
                      <a:pt x="1229" y="16"/>
                    </a:lnTo>
                    <a:lnTo>
                      <a:pt x="1239" y="16"/>
                    </a:lnTo>
                    <a:lnTo>
                      <a:pt x="1249" y="16"/>
                    </a:lnTo>
                    <a:lnTo>
                      <a:pt x="1259" y="16"/>
                    </a:lnTo>
                    <a:lnTo>
                      <a:pt x="1269" y="16"/>
                    </a:lnTo>
                    <a:lnTo>
                      <a:pt x="1275" y="13"/>
                    </a:lnTo>
                    <a:lnTo>
                      <a:pt x="1285" y="13"/>
                    </a:lnTo>
                    <a:lnTo>
                      <a:pt x="1295" y="13"/>
                    </a:lnTo>
                    <a:lnTo>
                      <a:pt x="1305" y="13"/>
                    </a:lnTo>
                    <a:lnTo>
                      <a:pt x="1315" y="13"/>
                    </a:lnTo>
                    <a:lnTo>
                      <a:pt x="1324" y="10"/>
                    </a:lnTo>
                    <a:lnTo>
                      <a:pt x="1334" y="10"/>
                    </a:lnTo>
                    <a:lnTo>
                      <a:pt x="1341" y="7"/>
                    </a:lnTo>
                    <a:lnTo>
                      <a:pt x="1351" y="7"/>
                    </a:lnTo>
                    <a:lnTo>
                      <a:pt x="1361" y="7"/>
                    </a:lnTo>
                    <a:lnTo>
                      <a:pt x="1370" y="7"/>
                    </a:lnTo>
                    <a:lnTo>
                      <a:pt x="1380" y="7"/>
                    </a:lnTo>
                    <a:lnTo>
                      <a:pt x="1390" y="7"/>
                    </a:lnTo>
                    <a:lnTo>
                      <a:pt x="1400" y="7"/>
                    </a:lnTo>
                    <a:lnTo>
                      <a:pt x="1407" y="7"/>
                    </a:lnTo>
                    <a:lnTo>
                      <a:pt x="1417" y="7"/>
                    </a:lnTo>
                    <a:lnTo>
                      <a:pt x="1426" y="3"/>
                    </a:lnTo>
                    <a:lnTo>
                      <a:pt x="1436" y="3"/>
                    </a:lnTo>
                    <a:lnTo>
                      <a:pt x="1446" y="3"/>
                    </a:lnTo>
                    <a:lnTo>
                      <a:pt x="1456" y="3"/>
                    </a:lnTo>
                    <a:lnTo>
                      <a:pt x="1466" y="0"/>
                    </a:lnTo>
                    <a:lnTo>
                      <a:pt x="1472" y="0"/>
                    </a:lnTo>
                    <a:lnTo>
                      <a:pt x="1482" y="0"/>
                    </a:lnTo>
                    <a:lnTo>
                      <a:pt x="1492" y="0"/>
                    </a:lnTo>
                    <a:lnTo>
                      <a:pt x="1502" y="0"/>
                    </a:lnTo>
                    <a:lnTo>
                      <a:pt x="1502" y="0"/>
                    </a:lnTo>
                    <a:lnTo>
                      <a:pt x="1502" y="16"/>
                    </a:lnTo>
                    <a:lnTo>
                      <a:pt x="1502" y="16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412"/>
              <p:cNvSpPr>
                <a:spLocks/>
              </p:cNvSpPr>
              <p:nvPr/>
            </p:nvSpPr>
            <p:spPr bwMode="auto">
              <a:xfrm>
                <a:off x="5306383" y="4110481"/>
                <a:ext cx="2190520" cy="214167"/>
              </a:xfrm>
              <a:custGeom>
                <a:avLst/>
                <a:gdLst>
                  <a:gd name="T0" fmla="*/ 17 w 1193"/>
                  <a:gd name="T1" fmla="*/ 92 h 92"/>
                  <a:gd name="T2" fmla="*/ 46 w 1193"/>
                  <a:gd name="T3" fmla="*/ 89 h 92"/>
                  <a:gd name="T4" fmla="*/ 76 w 1193"/>
                  <a:gd name="T5" fmla="*/ 89 h 92"/>
                  <a:gd name="T6" fmla="*/ 102 w 1193"/>
                  <a:gd name="T7" fmla="*/ 86 h 92"/>
                  <a:gd name="T8" fmla="*/ 132 w 1193"/>
                  <a:gd name="T9" fmla="*/ 86 h 92"/>
                  <a:gd name="T10" fmla="*/ 158 w 1193"/>
                  <a:gd name="T11" fmla="*/ 82 h 92"/>
                  <a:gd name="T12" fmla="*/ 187 w 1193"/>
                  <a:gd name="T13" fmla="*/ 82 h 92"/>
                  <a:gd name="T14" fmla="*/ 214 w 1193"/>
                  <a:gd name="T15" fmla="*/ 79 h 92"/>
                  <a:gd name="T16" fmla="*/ 243 w 1193"/>
                  <a:gd name="T17" fmla="*/ 76 h 92"/>
                  <a:gd name="T18" fmla="*/ 273 w 1193"/>
                  <a:gd name="T19" fmla="*/ 76 h 92"/>
                  <a:gd name="T20" fmla="*/ 299 w 1193"/>
                  <a:gd name="T21" fmla="*/ 76 h 92"/>
                  <a:gd name="T22" fmla="*/ 329 w 1193"/>
                  <a:gd name="T23" fmla="*/ 73 h 92"/>
                  <a:gd name="T24" fmla="*/ 355 w 1193"/>
                  <a:gd name="T25" fmla="*/ 73 h 92"/>
                  <a:gd name="T26" fmla="*/ 385 w 1193"/>
                  <a:gd name="T27" fmla="*/ 73 h 92"/>
                  <a:gd name="T28" fmla="*/ 411 w 1193"/>
                  <a:gd name="T29" fmla="*/ 69 h 92"/>
                  <a:gd name="T30" fmla="*/ 440 w 1193"/>
                  <a:gd name="T31" fmla="*/ 66 h 92"/>
                  <a:gd name="T32" fmla="*/ 470 w 1193"/>
                  <a:gd name="T33" fmla="*/ 63 h 92"/>
                  <a:gd name="T34" fmla="*/ 496 w 1193"/>
                  <a:gd name="T35" fmla="*/ 59 h 92"/>
                  <a:gd name="T36" fmla="*/ 526 w 1193"/>
                  <a:gd name="T37" fmla="*/ 59 h 92"/>
                  <a:gd name="T38" fmla="*/ 552 w 1193"/>
                  <a:gd name="T39" fmla="*/ 56 h 92"/>
                  <a:gd name="T40" fmla="*/ 582 w 1193"/>
                  <a:gd name="T41" fmla="*/ 56 h 92"/>
                  <a:gd name="T42" fmla="*/ 608 w 1193"/>
                  <a:gd name="T43" fmla="*/ 53 h 92"/>
                  <a:gd name="T44" fmla="*/ 638 w 1193"/>
                  <a:gd name="T45" fmla="*/ 53 h 92"/>
                  <a:gd name="T46" fmla="*/ 667 w 1193"/>
                  <a:gd name="T47" fmla="*/ 46 h 92"/>
                  <a:gd name="T48" fmla="*/ 694 w 1193"/>
                  <a:gd name="T49" fmla="*/ 43 h 92"/>
                  <a:gd name="T50" fmla="*/ 723 w 1193"/>
                  <a:gd name="T51" fmla="*/ 40 h 92"/>
                  <a:gd name="T52" fmla="*/ 749 w 1193"/>
                  <a:gd name="T53" fmla="*/ 36 h 92"/>
                  <a:gd name="T54" fmla="*/ 779 w 1193"/>
                  <a:gd name="T55" fmla="*/ 30 h 92"/>
                  <a:gd name="T56" fmla="*/ 805 w 1193"/>
                  <a:gd name="T57" fmla="*/ 30 h 92"/>
                  <a:gd name="T58" fmla="*/ 835 w 1193"/>
                  <a:gd name="T59" fmla="*/ 33 h 92"/>
                  <a:gd name="T60" fmla="*/ 864 w 1193"/>
                  <a:gd name="T61" fmla="*/ 33 h 92"/>
                  <a:gd name="T62" fmla="*/ 891 w 1193"/>
                  <a:gd name="T63" fmla="*/ 23 h 92"/>
                  <a:gd name="T64" fmla="*/ 920 w 1193"/>
                  <a:gd name="T65" fmla="*/ 13 h 92"/>
                  <a:gd name="T66" fmla="*/ 947 w 1193"/>
                  <a:gd name="T67" fmla="*/ 4 h 92"/>
                  <a:gd name="T68" fmla="*/ 976 w 1193"/>
                  <a:gd name="T69" fmla="*/ 4 h 92"/>
                  <a:gd name="T70" fmla="*/ 1006 w 1193"/>
                  <a:gd name="T71" fmla="*/ 13 h 92"/>
                  <a:gd name="T72" fmla="*/ 1032 w 1193"/>
                  <a:gd name="T73" fmla="*/ 17 h 92"/>
                  <a:gd name="T74" fmla="*/ 1062 w 1193"/>
                  <a:gd name="T75" fmla="*/ 23 h 92"/>
                  <a:gd name="T76" fmla="*/ 1088 w 1193"/>
                  <a:gd name="T77" fmla="*/ 23 h 92"/>
                  <a:gd name="T78" fmla="*/ 1117 w 1193"/>
                  <a:gd name="T79" fmla="*/ 20 h 92"/>
                  <a:gd name="T80" fmla="*/ 1144 w 1193"/>
                  <a:gd name="T81" fmla="*/ 20 h 92"/>
                  <a:gd name="T82" fmla="*/ 1173 w 1193"/>
                  <a:gd name="T83" fmla="*/ 17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92">
                    <a:moveTo>
                      <a:pt x="0" y="89"/>
                    </a:moveTo>
                    <a:lnTo>
                      <a:pt x="10" y="92"/>
                    </a:lnTo>
                    <a:lnTo>
                      <a:pt x="17" y="92"/>
                    </a:lnTo>
                    <a:lnTo>
                      <a:pt x="26" y="92"/>
                    </a:lnTo>
                    <a:lnTo>
                      <a:pt x="36" y="92"/>
                    </a:lnTo>
                    <a:lnTo>
                      <a:pt x="46" y="89"/>
                    </a:lnTo>
                    <a:lnTo>
                      <a:pt x="56" y="89"/>
                    </a:lnTo>
                    <a:lnTo>
                      <a:pt x="66" y="89"/>
                    </a:lnTo>
                    <a:lnTo>
                      <a:pt x="76" y="89"/>
                    </a:lnTo>
                    <a:lnTo>
                      <a:pt x="82" y="89"/>
                    </a:lnTo>
                    <a:lnTo>
                      <a:pt x="92" y="89"/>
                    </a:lnTo>
                    <a:lnTo>
                      <a:pt x="102" y="86"/>
                    </a:lnTo>
                    <a:lnTo>
                      <a:pt x="112" y="86"/>
                    </a:lnTo>
                    <a:lnTo>
                      <a:pt x="122" y="86"/>
                    </a:lnTo>
                    <a:lnTo>
                      <a:pt x="132" y="86"/>
                    </a:lnTo>
                    <a:lnTo>
                      <a:pt x="141" y="86"/>
                    </a:lnTo>
                    <a:lnTo>
                      <a:pt x="148" y="82"/>
                    </a:lnTo>
                    <a:lnTo>
                      <a:pt x="158" y="82"/>
                    </a:lnTo>
                    <a:lnTo>
                      <a:pt x="168" y="82"/>
                    </a:lnTo>
                    <a:lnTo>
                      <a:pt x="178" y="82"/>
                    </a:lnTo>
                    <a:lnTo>
                      <a:pt x="187" y="82"/>
                    </a:lnTo>
                    <a:lnTo>
                      <a:pt x="197" y="79"/>
                    </a:lnTo>
                    <a:lnTo>
                      <a:pt x="207" y="79"/>
                    </a:lnTo>
                    <a:lnTo>
                      <a:pt x="214" y="79"/>
                    </a:lnTo>
                    <a:lnTo>
                      <a:pt x="224" y="76"/>
                    </a:lnTo>
                    <a:lnTo>
                      <a:pt x="233" y="76"/>
                    </a:lnTo>
                    <a:lnTo>
                      <a:pt x="243" y="76"/>
                    </a:lnTo>
                    <a:lnTo>
                      <a:pt x="253" y="76"/>
                    </a:lnTo>
                    <a:lnTo>
                      <a:pt x="263" y="76"/>
                    </a:lnTo>
                    <a:lnTo>
                      <a:pt x="273" y="76"/>
                    </a:lnTo>
                    <a:lnTo>
                      <a:pt x="279" y="79"/>
                    </a:lnTo>
                    <a:lnTo>
                      <a:pt x="289" y="79"/>
                    </a:lnTo>
                    <a:lnTo>
                      <a:pt x="299" y="76"/>
                    </a:lnTo>
                    <a:lnTo>
                      <a:pt x="309" y="76"/>
                    </a:lnTo>
                    <a:lnTo>
                      <a:pt x="319" y="76"/>
                    </a:lnTo>
                    <a:lnTo>
                      <a:pt x="329" y="73"/>
                    </a:lnTo>
                    <a:lnTo>
                      <a:pt x="339" y="73"/>
                    </a:lnTo>
                    <a:lnTo>
                      <a:pt x="345" y="73"/>
                    </a:lnTo>
                    <a:lnTo>
                      <a:pt x="355" y="73"/>
                    </a:lnTo>
                    <a:lnTo>
                      <a:pt x="365" y="69"/>
                    </a:lnTo>
                    <a:lnTo>
                      <a:pt x="375" y="73"/>
                    </a:lnTo>
                    <a:lnTo>
                      <a:pt x="385" y="73"/>
                    </a:lnTo>
                    <a:lnTo>
                      <a:pt x="394" y="69"/>
                    </a:lnTo>
                    <a:lnTo>
                      <a:pt x="404" y="69"/>
                    </a:lnTo>
                    <a:lnTo>
                      <a:pt x="411" y="69"/>
                    </a:lnTo>
                    <a:lnTo>
                      <a:pt x="421" y="66"/>
                    </a:lnTo>
                    <a:lnTo>
                      <a:pt x="431" y="66"/>
                    </a:lnTo>
                    <a:lnTo>
                      <a:pt x="440" y="66"/>
                    </a:lnTo>
                    <a:lnTo>
                      <a:pt x="450" y="63"/>
                    </a:lnTo>
                    <a:lnTo>
                      <a:pt x="460" y="63"/>
                    </a:lnTo>
                    <a:lnTo>
                      <a:pt x="470" y="63"/>
                    </a:lnTo>
                    <a:lnTo>
                      <a:pt x="477" y="63"/>
                    </a:lnTo>
                    <a:lnTo>
                      <a:pt x="486" y="63"/>
                    </a:lnTo>
                    <a:lnTo>
                      <a:pt x="496" y="59"/>
                    </a:lnTo>
                    <a:lnTo>
                      <a:pt x="506" y="59"/>
                    </a:lnTo>
                    <a:lnTo>
                      <a:pt x="516" y="59"/>
                    </a:lnTo>
                    <a:lnTo>
                      <a:pt x="526" y="59"/>
                    </a:lnTo>
                    <a:lnTo>
                      <a:pt x="536" y="59"/>
                    </a:lnTo>
                    <a:lnTo>
                      <a:pt x="542" y="56"/>
                    </a:lnTo>
                    <a:lnTo>
                      <a:pt x="552" y="56"/>
                    </a:lnTo>
                    <a:lnTo>
                      <a:pt x="562" y="56"/>
                    </a:lnTo>
                    <a:lnTo>
                      <a:pt x="572" y="56"/>
                    </a:lnTo>
                    <a:lnTo>
                      <a:pt x="582" y="56"/>
                    </a:lnTo>
                    <a:lnTo>
                      <a:pt x="592" y="53"/>
                    </a:lnTo>
                    <a:lnTo>
                      <a:pt x="601" y="53"/>
                    </a:lnTo>
                    <a:lnTo>
                      <a:pt x="608" y="53"/>
                    </a:lnTo>
                    <a:lnTo>
                      <a:pt x="618" y="53"/>
                    </a:lnTo>
                    <a:lnTo>
                      <a:pt x="628" y="53"/>
                    </a:lnTo>
                    <a:lnTo>
                      <a:pt x="638" y="53"/>
                    </a:lnTo>
                    <a:lnTo>
                      <a:pt x="647" y="50"/>
                    </a:lnTo>
                    <a:lnTo>
                      <a:pt x="657" y="50"/>
                    </a:lnTo>
                    <a:lnTo>
                      <a:pt x="667" y="46"/>
                    </a:lnTo>
                    <a:lnTo>
                      <a:pt x="674" y="46"/>
                    </a:lnTo>
                    <a:lnTo>
                      <a:pt x="684" y="46"/>
                    </a:lnTo>
                    <a:lnTo>
                      <a:pt x="694" y="43"/>
                    </a:lnTo>
                    <a:lnTo>
                      <a:pt x="703" y="43"/>
                    </a:lnTo>
                    <a:lnTo>
                      <a:pt x="713" y="43"/>
                    </a:lnTo>
                    <a:lnTo>
                      <a:pt x="723" y="40"/>
                    </a:lnTo>
                    <a:lnTo>
                      <a:pt x="733" y="40"/>
                    </a:lnTo>
                    <a:lnTo>
                      <a:pt x="740" y="36"/>
                    </a:lnTo>
                    <a:lnTo>
                      <a:pt x="749" y="36"/>
                    </a:lnTo>
                    <a:lnTo>
                      <a:pt x="759" y="33"/>
                    </a:lnTo>
                    <a:lnTo>
                      <a:pt x="769" y="30"/>
                    </a:lnTo>
                    <a:lnTo>
                      <a:pt x="779" y="30"/>
                    </a:lnTo>
                    <a:lnTo>
                      <a:pt x="789" y="30"/>
                    </a:lnTo>
                    <a:lnTo>
                      <a:pt x="799" y="30"/>
                    </a:lnTo>
                    <a:lnTo>
                      <a:pt x="805" y="30"/>
                    </a:lnTo>
                    <a:lnTo>
                      <a:pt x="815" y="30"/>
                    </a:lnTo>
                    <a:lnTo>
                      <a:pt x="825" y="33"/>
                    </a:lnTo>
                    <a:lnTo>
                      <a:pt x="835" y="33"/>
                    </a:lnTo>
                    <a:lnTo>
                      <a:pt x="845" y="36"/>
                    </a:lnTo>
                    <a:lnTo>
                      <a:pt x="855" y="33"/>
                    </a:lnTo>
                    <a:lnTo>
                      <a:pt x="864" y="33"/>
                    </a:lnTo>
                    <a:lnTo>
                      <a:pt x="871" y="30"/>
                    </a:lnTo>
                    <a:lnTo>
                      <a:pt x="881" y="27"/>
                    </a:lnTo>
                    <a:lnTo>
                      <a:pt x="891" y="23"/>
                    </a:lnTo>
                    <a:lnTo>
                      <a:pt x="901" y="20"/>
                    </a:lnTo>
                    <a:lnTo>
                      <a:pt x="910" y="17"/>
                    </a:lnTo>
                    <a:lnTo>
                      <a:pt x="920" y="13"/>
                    </a:lnTo>
                    <a:lnTo>
                      <a:pt x="930" y="10"/>
                    </a:lnTo>
                    <a:lnTo>
                      <a:pt x="937" y="4"/>
                    </a:lnTo>
                    <a:lnTo>
                      <a:pt x="947" y="4"/>
                    </a:lnTo>
                    <a:lnTo>
                      <a:pt x="956" y="4"/>
                    </a:lnTo>
                    <a:lnTo>
                      <a:pt x="966" y="0"/>
                    </a:lnTo>
                    <a:lnTo>
                      <a:pt x="976" y="4"/>
                    </a:lnTo>
                    <a:lnTo>
                      <a:pt x="986" y="7"/>
                    </a:lnTo>
                    <a:lnTo>
                      <a:pt x="996" y="10"/>
                    </a:lnTo>
                    <a:lnTo>
                      <a:pt x="1006" y="13"/>
                    </a:lnTo>
                    <a:lnTo>
                      <a:pt x="1012" y="13"/>
                    </a:lnTo>
                    <a:lnTo>
                      <a:pt x="1022" y="17"/>
                    </a:lnTo>
                    <a:lnTo>
                      <a:pt x="1032" y="17"/>
                    </a:lnTo>
                    <a:lnTo>
                      <a:pt x="1042" y="20"/>
                    </a:lnTo>
                    <a:lnTo>
                      <a:pt x="1052" y="20"/>
                    </a:lnTo>
                    <a:lnTo>
                      <a:pt x="1062" y="23"/>
                    </a:lnTo>
                    <a:lnTo>
                      <a:pt x="1071" y="23"/>
                    </a:lnTo>
                    <a:lnTo>
                      <a:pt x="1078" y="23"/>
                    </a:lnTo>
                    <a:lnTo>
                      <a:pt x="1088" y="23"/>
                    </a:lnTo>
                    <a:lnTo>
                      <a:pt x="1098" y="23"/>
                    </a:lnTo>
                    <a:lnTo>
                      <a:pt x="1108" y="20"/>
                    </a:lnTo>
                    <a:lnTo>
                      <a:pt x="1117" y="20"/>
                    </a:lnTo>
                    <a:lnTo>
                      <a:pt x="1127" y="17"/>
                    </a:lnTo>
                    <a:lnTo>
                      <a:pt x="1137" y="17"/>
                    </a:lnTo>
                    <a:lnTo>
                      <a:pt x="1144" y="20"/>
                    </a:lnTo>
                    <a:lnTo>
                      <a:pt x="1154" y="17"/>
                    </a:lnTo>
                    <a:lnTo>
                      <a:pt x="1163" y="17"/>
                    </a:lnTo>
                    <a:lnTo>
                      <a:pt x="1173" y="17"/>
                    </a:lnTo>
                    <a:lnTo>
                      <a:pt x="1183" y="17"/>
                    </a:lnTo>
                    <a:lnTo>
                      <a:pt x="1193" y="17"/>
                    </a:lnTo>
                  </a:path>
                </a:pathLst>
              </a:custGeom>
              <a:noFill/>
              <a:ln w="0">
                <a:solidFill>
                  <a:srgbClr val="7E7E7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413"/>
              <p:cNvSpPr>
                <a:spLocks/>
              </p:cNvSpPr>
              <p:nvPr/>
            </p:nvSpPr>
            <p:spPr bwMode="auto">
              <a:xfrm>
                <a:off x="7496903" y="4103498"/>
                <a:ext cx="567368" cy="46558"/>
              </a:xfrm>
              <a:custGeom>
                <a:avLst/>
                <a:gdLst>
                  <a:gd name="T0" fmla="*/ 0 w 309"/>
                  <a:gd name="T1" fmla="*/ 20 h 20"/>
                  <a:gd name="T2" fmla="*/ 10 w 309"/>
                  <a:gd name="T3" fmla="*/ 20 h 20"/>
                  <a:gd name="T4" fmla="*/ 16 w 309"/>
                  <a:gd name="T5" fmla="*/ 20 h 20"/>
                  <a:gd name="T6" fmla="*/ 26 w 309"/>
                  <a:gd name="T7" fmla="*/ 16 h 20"/>
                  <a:gd name="T8" fmla="*/ 36 w 309"/>
                  <a:gd name="T9" fmla="*/ 16 h 20"/>
                  <a:gd name="T10" fmla="*/ 46 w 309"/>
                  <a:gd name="T11" fmla="*/ 16 h 20"/>
                  <a:gd name="T12" fmla="*/ 56 w 309"/>
                  <a:gd name="T13" fmla="*/ 16 h 20"/>
                  <a:gd name="T14" fmla="*/ 66 w 309"/>
                  <a:gd name="T15" fmla="*/ 16 h 20"/>
                  <a:gd name="T16" fmla="*/ 76 w 309"/>
                  <a:gd name="T17" fmla="*/ 16 h 20"/>
                  <a:gd name="T18" fmla="*/ 82 w 309"/>
                  <a:gd name="T19" fmla="*/ 13 h 20"/>
                  <a:gd name="T20" fmla="*/ 92 w 309"/>
                  <a:gd name="T21" fmla="*/ 13 h 20"/>
                  <a:gd name="T22" fmla="*/ 102 w 309"/>
                  <a:gd name="T23" fmla="*/ 13 h 20"/>
                  <a:gd name="T24" fmla="*/ 112 w 309"/>
                  <a:gd name="T25" fmla="*/ 13 h 20"/>
                  <a:gd name="T26" fmla="*/ 122 w 309"/>
                  <a:gd name="T27" fmla="*/ 13 h 20"/>
                  <a:gd name="T28" fmla="*/ 131 w 309"/>
                  <a:gd name="T29" fmla="*/ 10 h 20"/>
                  <a:gd name="T30" fmla="*/ 141 w 309"/>
                  <a:gd name="T31" fmla="*/ 10 h 20"/>
                  <a:gd name="T32" fmla="*/ 148 w 309"/>
                  <a:gd name="T33" fmla="*/ 7 h 20"/>
                  <a:gd name="T34" fmla="*/ 158 w 309"/>
                  <a:gd name="T35" fmla="*/ 7 h 20"/>
                  <a:gd name="T36" fmla="*/ 168 w 309"/>
                  <a:gd name="T37" fmla="*/ 7 h 20"/>
                  <a:gd name="T38" fmla="*/ 177 w 309"/>
                  <a:gd name="T39" fmla="*/ 7 h 20"/>
                  <a:gd name="T40" fmla="*/ 187 w 309"/>
                  <a:gd name="T41" fmla="*/ 7 h 20"/>
                  <a:gd name="T42" fmla="*/ 197 w 309"/>
                  <a:gd name="T43" fmla="*/ 7 h 20"/>
                  <a:gd name="T44" fmla="*/ 207 w 309"/>
                  <a:gd name="T45" fmla="*/ 7 h 20"/>
                  <a:gd name="T46" fmla="*/ 214 w 309"/>
                  <a:gd name="T47" fmla="*/ 7 h 20"/>
                  <a:gd name="T48" fmla="*/ 224 w 309"/>
                  <a:gd name="T49" fmla="*/ 7 h 20"/>
                  <a:gd name="T50" fmla="*/ 233 w 309"/>
                  <a:gd name="T51" fmla="*/ 3 h 20"/>
                  <a:gd name="T52" fmla="*/ 243 w 309"/>
                  <a:gd name="T53" fmla="*/ 3 h 20"/>
                  <a:gd name="T54" fmla="*/ 253 w 309"/>
                  <a:gd name="T55" fmla="*/ 3 h 20"/>
                  <a:gd name="T56" fmla="*/ 263 w 309"/>
                  <a:gd name="T57" fmla="*/ 3 h 20"/>
                  <a:gd name="T58" fmla="*/ 273 w 309"/>
                  <a:gd name="T59" fmla="*/ 0 h 20"/>
                  <a:gd name="T60" fmla="*/ 279 w 309"/>
                  <a:gd name="T61" fmla="*/ 0 h 20"/>
                  <a:gd name="T62" fmla="*/ 289 w 309"/>
                  <a:gd name="T63" fmla="*/ 0 h 20"/>
                  <a:gd name="T64" fmla="*/ 299 w 309"/>
                  <a:gd name="T65" fmla="*/ 0 h 20"/>
                  <a:gd name="T66" fmla="*/ 309 w 309"/>
                  <a:gd name="T6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20">
                    <a:moveTo>
                      <a:pt x="0" y="20"/>
                    </a:moveTo>
                    <a:lnTo>
                      <a:pt x="10" y="20"/>
                    </a:lnTo>
                    <a:lnTo>
                      <a:pt x="16" y="20"/>
                    </a:lnTo>
                    <a:lnTo>
                      <a:pt x="26" y="16"/>
                    </a:lnTo>
                    <a:lnTo>
                      <a:pt x="36" y="16"/>
                    </a:lnTo>
                    <a:lnTo>
                      <a:pt x="46" y="16"/>
                    </a:lnTo>
                    <a:lnTo>
                      <a:pt x="56" y="16"/>
                    </a:lnTo>
                    <a:lnTo>
                      <a:pt x="66" y="16"/>
                    </a:lnTo>
                    <a:lnTo>
                      <a:pt x="76" y="16"/>
                    </a:lnTo>
                    <a:lnTo>
                      <a:pt x="82" y="13"/>
                    </a:lnTo>
                    <a:lnTo>
                      <a:pt x="92" y="13"/>
                    </a:lnTo>
                    <a:lnTo>
                      <a:pt x="102" y="13"/>
                    </a:lnTo>
                    <a:lnTo>
                      <a:pt x="112" y="13"/>
                    </a:lnTo>
                    <a:lnTo>
                      <a:pt x="122" y="13"/>
                    </a:lnTo>
                    <a:lnTo>
                      <a:pt x="131" y="10"/>
                    </a:lnTo>
                    <a:lnTo>
                      <a:pt x="141" y="10"/>
                    </a:lnTo>
                    <a:lnTo>
                      <a:pt x="148" y="7"/>
                    </a:lnTo>
                    <a:lnTo>
                      <a:pt x="158" y="7"/>
                    </a:lnTo>
                    <a:lnTo>
                      <a:pt x="168" y="7"/>
                    </a:lnTo>
                    <a:lnTo>
                      <a:pt x="177" y="7"/>
                    </a:lnTo>
                    <a:lnTo>
                      <a:pt x="187" y="7"/>
                    </a:lnTo>
                    <a:lnTo>
                      <a:pt x="197" y="7"/>
                    </a:lnTo>
                    <a:lnTo>
                      <a:pt x="207" y="7"/>
                    </a:lnTo>
                    <a:lnTo>
                      <a:pt x="214" y="7"/>
                    </a:lnTo>
                    <a:lnTo>
                      <a:pt x="224" y="7"/>
                    </a:lnTo>
                    <a:lnTo>
                      <a:pt x="233" y="3"/>
                    </a:lnTo>
                    <a:lnTo>
                      <a:pt x="243" y="3"/>
                    </a:lnTo>
                    <a:lnTo>
                      <a:pt x="253" y="3"/>
                    </a:lnTo>
                    <a:lnTo>
                      <a:pt x="263" y="3"/>
                    </a:lnTo>
                    <a:lnTo>
                      <a:pt x="273" y="0"/>
                    </a:lnTo>
                    <a:lnTo>
                      <a:pt x="279" y="0"/>
                    </a:lnTo>
                    <a:lnTo>
                      <a:pt x="289" y="0"/>
                    </a:lnTo>
                    <a:lnTo>
                      <a:pt x="299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7E7E7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5" name="Freeform 414"/>
              <p:cNvSpPr>
                <a:spLocks/>
              </p:cNvSpPr>
              <p:nvPr/>
            </p:nvSpPr>
            <p:spPr bwMode="auto">
              <a:xfrm>
                <a:off x="5311891" y="4110481"/>
                <a:ext cx="2757889" cy="230462"/>
              </a:xfrm>
              <a:custGeom>
                <a:avLst/>
                <a:gdLst>
                  <a:gd name="T0" fmla="*/ 0 w 1502"/>
                  <a:gd name="T1" fmla="*/ 96 h 99"/>
                  <a:gd name="T2" fmla="*/ 27 w 1502"/>
                  <a:gd name="T3" fmla="*/ 96 h 99"/>
                  <a:gd name="T4" fmla="*/ 56 w 1502"/>
                  <a:gd name="T5" fmla="*/ 92 h 99"/>
                  <a:gd name="T6" fmla="*/ 83 w 1502"/>
                  <a:gd name="T7" fmla="*/ 92 h 99"/>
                  <a:gd name="T8" fmla="*/ 112 w 1502"/>
                  <a:gd name="T9" fmla="*/ 92 h 99"/>
                  <a:gd name="T10" fmla="*/ 142 w 1502"/>
                  <a:gd name="T11" fmla="*/ 92 h 99"/>
                  <a:gd name="T12" fmla="*/ 168 w 1502"/>
                  <a:gd name="T13" fmla="*/ 89 h 99"/>
                  <a:gd name="T14" fmla="*/ 198 w 1502"/>
                  <a:gd name="T15" fmla="*/ 86 h 99"/>
                  <a:gd name="T16" fmla="*/ 224 w 1502"/>
                  <a:gd name="T17" fmla="*/ 82 h 99"/>
                  <a:gd name="T18" fmla="*/ 253 w 1502"/>
                  <a:gd name="T19" fmla="*/ 79 h 99"/>
                  <a:gd name="T20" fmla="*/ 280 w 1502"/>
                  <a:gd name="T21" fmla="*/ 82 h 99"/>
                  <a:gd name="T22" fmla="*/ 309 w 1502"/>
                  <a:gd name="T23" fmla="*/ 79 h 99"/>
                  <a:gd name="T24" fmla="*/ 339 w 1502"/>
                  <a:gd name="T25" fmla="*/ 76 h 99"/>
                  <a:gd name="T26" fmla="*/ 365 w 1502"/>
                  <a:gd name="T27" fmla="*/ 76 h 99"/>
                  <a:gd name="T28" fmla="*/ 395 w 1502"/>
                  <a:gd name="T29" fmla="*/ 76 h 99"/>
                  <a:gd name="T30" fmla="*/ 421 w 1502"/>
                  <a:gd name="T31" fmla="*/ 73 h 99"/>
                  <a:gd name="T32" fmla="*/ 451 w 1502"/>
                  <a:gd name="T33" fmla="*/ 69 h 99"/>
                  <a:gd name="T34" fmla="*/ 477 w 1502"/>
                  <a:gd name="T35" fmla="*/ 66 h 99"/>
                  <a:gd name="T36" fmla="*/ 506 w 1502"/>
                  <a:gd name="T37" fmla="*/ 66 h 99"/>
                  <a:gd name="T38" fmla="*/ 536 w 1502"/>
                  <a:gd name="T39" fmla="*/ 66 h 99"/>
                  <a:gd name="T40" fmla="*/ 562 w 1502"/>
                  <a:gd name="T41" fmla="*/ 63 h 99"/>
                  <a:gd name="T42" fmla="*/ 592 w 1502"/>
                  <a:gd name="T43" fmla="*/ 59 h 99"/>
                  <a:gd name="T44" fmla="*/ 618 w 1502"/>
                  <a:gd name="T45" fmla="*/ 59 h 99"/>
                  <a:gd name="T46" fmla="*/ 648 w 1502"/>
                  <a:gd name="T47" fmla="*/ 56 h 99"/>
                  <a:gd name="T48" fmla="*/ 674 w 1502"/>
                  <a:gd name="T49" fmla="*/ 53 h 99"/>
                  <a:gd name="T50" fmla="*/ 704 w 1502"/>
                  <a:gd name="T51" fmla="*/ 46 h 99"/>
                  <a:gd name="T52" fmla="*/ 733 w 1502"/>
                  <a:gd name="T53" fmla="*/ 43 h 99"/>
                  <a:gd name="T54" fmla="*/ 760 w 1502"/>
                  <a:gd name="T55" fmla="*/ 30 h 99"/>
                  <a:gd name="T56" fmla="*/ 789 w 1502"/>
                  <a:gd name="T57" fmla="*/ 20 h 99"/>
                  <a:gd name="T58" fmla="*/ 815 w 1502"/>
                  <a:gd name="T59" fmla="*/ 20 h 99"/>
                  <a:gd name="T60" fmla="*/ 845 w 1502"/>
                  <a:gd name="T61" fmla="*/ 33 h 99"/>
                  <a:gd name="T62" fmla="*/ 871 w 1502"/>
                  <a:gd name="T63" fmla="*/ 36 h 99"/>
                  <a:gd name="T64" fmla="*/ 901 w 1502"/>
                  <a:gd name="T65" fmla="*/ 36 h 99"/>
                  <a:gd name="T66" fmla="*/ 930 w 1502"/>
                  <a:gd name="T67" fmla="*/ 36 h 99"/>
                  <a:gd name="T68" fmla="*/ 957 w 1502"/>
                  <a:gd name="T69" fmla="*/ 36 h 99"/>
                  <a:gd name="T70" fmla="*/ 986 w 1502"/>
                  <a:gd name="T71" fmla="*/ 30 h 99"/>
                  <a:gd name="T72" fmla="*/ 1013 w 1502"/>
                  <a:gd name="T73" fmla="*/ 27 h 99"/>
                  <a:gd name="T74" fmla="*/ 1042 w 1502"/>
                  <a:gd name="T75" fmla="*/ 27 h 99"/>
                  <a:gd name="T76" fmla="*/ 1072 w 1502"/>
                  <a:gd name="T77" fmla="*/ 27 h 99"/>
                  <a:gd name="T78" fmla="*/ 1098 w 1502"/>
                  <a:gd name="T79" fmla="*/ 27 h 99"/>
                  <a:gd name="T80" fmla="*/ 1128 w 1502"/>
                  <a:gd name="T81" fmla="*/ 23 h 99"/>
                  <a:gd name="T82" fmla="*/ 1154 w 1502"/>
                  <a:gd name="T83" fmla="*/ 23 h 99"/>
                  <a:gd name="T84" fmla="*/ 1183 w 1502"/>
                  <a:gd name="T85" fmla="*/ 23 h 99"/>
                  <a:gd name="T86" fmla="*/ 1210 w 1502"/>
                  <a:gd name="T87" fmla="*/ 20 h 99"/>
                  <a:gd name="T88" fmla="*/ 1239 w 1502"/>
                  <a:gd name="T89" fmla="*/ 17 h 99"/>
                  <a:gd name="T90" fmla="*/ 1269 w 1502"/>
                  <a:gd name="T91" fmla="*/ 17 h 99"/>
                  <a:gd name="T92" fmla="*/ 1295 w 1502"/>
                  <a:gd name="T93" fmla="*/ 13 h 99"/>
                  <a:gd name="T94" fmla="*/ 1325 w 1502"/>
                  <a:gd name="T95" fmla="*/ 13 h 99"/>
                  <a:gd name="T96" fmla="*/ 1351 w 1502"/>
                  <a:gd name="T97" fmla="*/ 10 h 99"/>
                  <a:gd name="T98" fmla="*/ 1381 w 1502"/>
                  <a:gd name="T99" fmla="*/ 7 h 99"/>
                  <a:gd name="T100" fmla="*/ 1407 w 1502"/>
                  <a:gd name="T101" fmla="*/ 7 h 99"/>
                  <a:gd name="T102" fmla="*/ 1437 w 1502"/>
                  <a:gd name="T103" fmla="*/ 4 h 99"/>
                  <a:gd name="T104" fmla="*/ 1466 w 1502"/>
                  <a:gd name="T105" fmla="*/ 0 h 99"/>
                  <a:gd name="T106" fmla="*/ 1492 w 1502"/>
                  <a:gd name="T107" fmla="*/ 0 h 99"/>
                  <a:gd name="T108" fmla="*/ 1502 w 1502"/>
                  <a:gd name="T109" fmla="*/ 2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99">
                    <a:moveTo>
                      <a:pt x="0" y="99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10" y="96"/>
                    </a:lnTo>
                    <a:lnTo>
                      <a:pt x="17" y="96"/>
                    </a:lnTo>
                    <a:lnTo>
                      <a:pt x="27" y="96"/>
                    </a:lnTo>
                    <a:lnTo>
                      <a:pt x="37" y="96"/>
                    </a:lnTo>
                    <a:lnTo>
                      <a:pt x="46" y="96"/>
                    </a:lnTo>
                    <a:lnTo>
                      <a:pt x="56" y="92"/>
                    </a:lnTo>
                    <a:lnTo>
                      <a:pt x="66" y="92"/>
                    </a:lnTo>
                    <a:lnTo>
                      <a:pt x="76" y="92"/>
                    </a:lnTo>
                    <a:lnTo>
                      <a:pt x="83" y="92"/>
                    </a:lnTo>
                    <a:lnTo>
                      <a:pt x="92" y="92"/>
                    </a:lnTo>
                    <a:lnTo>
                      <a:pt x="102" y="92"/>
                    </a:lnTo>
                    <a:lnTo>
                      <a:pt x="112" y="92"/>
                    </a:lnTo>
                    <a:lnTo>
                      <a:pt x="122" y="92"/>
                    </a:lnTo>
                    <a:lnTo>
                      <a:pt x="132" y="92"/>
                    </a:lnTo>
                    <a:lnTo>
                      <a:pt x="142" y="92"/>
                    </a:lnTo>
                    <a:lnTo>
                      <a:pt x="148" y="89"/>
                    </a:lnTo>
                    <a:lnTo>
                      <a:pt x="158" y="89"/>
                    </a:lnTo>
                    <a:lnTo>
                      <a:pt x="168" y="89"/>
                    </a:lnTo>
                    <a:lnTo>
                      <a:pt x="178" y="89"/>
                    </a:lnTo>
                    <a:lnTo>
                      <a:pt x="188" y="86"/>
                    </a:lnTo>
                    <a:lnTo>
                      <a:pt x="198" y="86"/>
                    </a:lnTo>
                    <a:lnTo>
                      <a:pt x="207" y="82"/>
                    </a:lnTo>
                    <a:lnTo>
                      <a:pt x="214" y="82"/>
                    </a:lnTo>
                    <a:lnTo>
                      <a:pt x="224" y="82"/>
                    </a:lnTo>
                    <a:lnTo>
                      <a:pt x="234" y="82"/>
                    </a:lnTo>
                    <a:lnTo>
                      <a:pt x="244" y="79"/>
                    </a:lnTo>
                    <a:lnTo>
                      <a:pt x="253" y="79"/>
                    </a:lnTo>
                    <a:lnTo>
                      <a:pt x="263" y="82"/>
                    </a:lnTo>
                    <a:lnTo>
                      <a:pt x="273" y="82"/>
                    </a:lnTo>
                    <a:lnTo>
                      <a:pt x="280" y="82"/>
                    </a:lnTo>
                    <a:lnTo>
                      <a:pt x="290" y="82"/>
                    </a:lnTo>
                    <a:lnTo>
                      <a:pt x="299" y="82"/>
                    </a:lnTo>
                    <a:lnTo>
                      <a:pt x="309" y="79"/>
                    </a:lnTo>
                    <a:lnTo>
                      <a:pt x="319" y="79"/>
                    </a:lnTo>
                    <a:lnTo>
                      <a:pt x="329" y="79"/>
                    </a:lnTo>
                    <a:lnTo>
                      <a:pt x="339" y="76"/>
                    </a:lnTo>
                    <a:lnTo>
                      <a:pt x="345" y="76"/>
                    </a:lnTo>
                    <a:lnTo>
                      <a:pt x="355" y="76"/>
                    </a:lnTo>
                    <a:lnTo>
                      <a:pt x="365" y="76"/>
                    </a:lnTo>
                    <a:lnTo>
                      <a:pt x="375" y="76"/>
                    </a:lnTo>
                    <a:lnTo>
                      <a:pt x="385" y="76"/>
                    </a:lnTo>
                    <a:lnTo>
                      <a:pt x="395" y="76"/>
                    </a:lnTo>
                    <a:lnTo>
                      <a:pt x="405" y="76"/>
                    </a:lnTo>
                    <a:lnTo>
                      <a:pt x="411" y="76"/>
                    </a:lnTo>
                    <a:lnTo>
                      <a:pt x="421" y="73"/>
                    </a:lnTo>
                    <a:lnTo>
                      <a:pt x="431" y="73"/>
                    </a:lnTo>
                    <a:lnTo>
                      <a:pt x="441" y="73"/>
                    </a:lnTo>
                    <a:lnTo>
                      <a:pt x="451" y="69"/>
                    </a:lnTo>
                    <a:lnTo>
                      <a:pt x="460" y="69"/>
                    </a:lnTo>
                    <a:lnTo>
                      <a:pt x="470" y="69"/>
                    </a:lnTo>
                    <a:lnTo>
                      <a:pt x="477" y="66"/>
                    </a:lnTo>
                    <a:lnTo>
                      <a:pt x="487" y="69"/>
                    </a:lnTo>
                    <a:lnTo>
                      <a:pt x="497" y="66"/>
                    </a:lnTo>
                    <a:lnTo>
                      <a:pt x="506" y="66"/>
                    </a:lnTo>
                    <a:lnTo>
                      <a:pt x="516" y="66"/>
                    </a:lnTo>
                    <a:lnTo>
                      <a:pt x="526" y="66"/>
                    </a:lnTo>
                    <a:lnTo>
                      <a:pt x="536" y="66"/>
                    </a:lnTo>
                    <a:lnTo>
                      <a:pt x="543" y="63"/>
                    </a:lnTo>
                    <a:lnTo>
                      <a:pt x="552" y="63"/>
                    </a:lnTo>
                    <a:lnTo>
                      <a:pt x="562" y="63"/>
                    </a:lnTo>
                    <a:lnTo>
                      <a:pt x="572" y="63"/>
                    </a:lnTo>
                    <a:lnTo>
                      <a:pt x="582" y="63"/>
                    </a:lnTo>
                    <a:lnTo>
                      <a:pt x="592" y="59"/>
                    </a:lnTo>
                    <a:lnTo>
                      <a:pt x="602" y="59"/>
                    </a:lnTo>
                    <a:lnTo>
                      <a:pt x="608" y="59"/>
                    </a:lnTo>
                    <a:lnTo>
                      <a:pt x="618" y="59"/>
                    </a:lnTo>
                    <a:lnTo>
                      <a:pt x="628" y="56"/>
                    </a:lnTo>
                    <a:lnTo>
                      <a:pt x="638" y="56"/>
                    </a:lnTo>
                    <a:lnTo>
                      <a:pt x="648" y="56"/>
                    </a:lnTo>
                    <a:lnTo>
                      <a:pt x="658" y="56"/>
                    </a:lnTo>
                    <a:lnTo>
                      <a:pt x="667" y="53"/>
                    </a:lnTo>
                    <a:lnTo>
                      <a:pt x="674" y="53"/>
                    </a:lnTo>
                    <a:lnTo>
                      <a:pt x="684" y="50"/>
                    </a:lnTo>
                    <a:lnTo>
                      <a:pt x="694" y="50"/>
                    </a:lnTo>
                    <a:lnTo>
                      <a:pt x="704" y="46"/>
                    </a:lnTo>
                    <a:lnTo>
                      <a:pt x="714" y="46"/>
                    </a:lnTo>
                    <a:lnTo>
                      <a:pt x="723" y="43"/>
                    </a:lnTo>
                    <a:lnTo>
                      <a:pt x="733" y="43"/>
                    </a:lnTo>
                    <a:lnTo>
                      <a:pt x="740" y="40"/>
                    </a:lnTo>
                    <a:lnTo>
                      <a:pt x="750" y="36"/>
                    </a:lnTo>
                    <a:lnTo>
                      <a:pt x="760" y="30"/>
                    </a:lnTo>
                    <a:lnTo>
                      <a:pt x="769" y="27"/>
                    </a:lnTo>
                    <a:lnTo>
                      <a:pt x="779" y="23"/>
                    </a:lnTo>
                    <a:lnTo>
                      <a:pt x="789" y="20"/>
                    </a:lnTo>
                    <a:lnTo>
                      <a:pt x="799" y="20"/>
                    </a:lnTo>
                    <a:lnTo>
                      <a:pt x="806" y="20"/>
                    </a:lnTo>
                    <a:lnTo>
                      <a:pt x="815" y="20"/>
                    </a:lnTo>
                    <a:lnTo>
                      <a:pt x="825" y="23"/>
                    </a:lnTo>
                    <a:lnTo>
                      <a:pt x="835" y="30"/>
                    </a:lnTo>
                    <a:lnTo>
                      <a:pt x="845" y="33"/>
                    </a:lnTo>
                    <a:lnTo>
                      <a:pt x="855" y="33"/>
                    </a:lnTo>
                    <a:lnTo>
                      <a:pt x="865" y="36"/>
                    </a:lnTo>
                    <a:lnTo>
                      <a:pt x="871" y="36"/>
                    </a:lnTo>
                    <a:lnTo>
                      <a:pt x="881" y="36"/>
                    </a:lnTo>
                    <a:lnTo>
                      <a:pt x="891" y="36"/>
                    </a:lnTo>
                    <a:lnTo>
                      <a:pt x="901" y="36"/>
                    </a:lnTo>
                    <a:lnTo>
                      <a:pt x="911" y="36"/>
                    </a:lnTo>
                    <a:lnTo>
                      <a:pt x="921" y="36"/>
                    </a:lnTo>
                    <a:lnTo>
                      <a:pt x="930" y="36"/>
                    </a:lnTo>
                    <a:lnTo>
                      <a:pt x="940" y="36"/>
                    </a:lnTo>
                    <a:lnTo>
                      <a:pt x="947" y="36"/>
                    </a:lnTo>
                    <a:lnTo>
                      <a:pt x="957" y="36"/>
                    </a:lnTo>
                    <a:lnTo>
                      <a:pt x="967" y="33"/>
                    </a:lnTo>
                    <a:lnTo>
                      <a:pt x="976" y="33"/>
                    </a:lnTo>
                    <a:lnTo>
                      <a:pt x="986" y="30"/>
                    </a:lnTo>
                    <a:lnTo>
                      <a:pt x="996" y="30"/>
                    </a:lnTo>
                    <a:lnTo>
                      <a:pt x="1006" y="30"/>
                    </a:lnTo>
                    <a:lnTo>
                      <a:pt x="1013" y="27"/>
                    </a:lnTo>
                    <a:lnTo>
                      <a:pt x="1022" y="27"/>
                    </a:lnTo>
                    <a:lnTo>
                      <a:pt x="1032" y="23"/>
                    </a:lnTo>
                    <a:lnTo>
                      <a:pt x="1042" y="27"/>
                    </a:lnTo>
                    <a:lnTo>
                      <a:pt x="1052" y="27"/>
                    </a:lnTo>
                    <a:lnTo>
                      <a:pt x="1062" y="27"/>
                    </a:lnTo>
                    <a:lnTo>
                      <a:pt x="1072" y="27"/>
                    </a:lnTo>
                    <a:lnTo>
                      <a:pt x="1078" y="27"/>
                    </a:lnTo>
                    <a:lnTo>
                      <a:pt x="1088" y="27"/>
                    </a:lnTo>
                    <a:lnTo>
                      <a:pt x="1098" y="27"/>
                    </a:lnTo>
                    <a:lnTo>
                      <a:pt x="1108" y="27"/>
                    </a:lnTo>
                    <a:lnTo>
                      <a:pt x="1118" y="23"/>
                    </a:lnTo>
                    <a:lnTo>
                      <a:pt x="1128" y="23"/>
                    </a:lnTo>
                    <a:lnTo>
                      <a:pt x="1137" y="23"/>
                    </a:lnTo>
                    <a:lnTo>
                      <a:pt x="1144" y="23"/>
                    </a:lnTo>
                    <a:lnTo>
                      <a:pt x="1154" y="23"/>
                    </a:lnTo>
                    <a:lnTo>
                      <a:pt x="1164" y="23"/>
                    </a:lnTo>
                    <a:lnTo>
                      <a:pt x="1174" y="23"/>
                    </a:lnTo>
                    <a:lnTo>
                      <a:pt x="1183" y="23"/>
                    </a:lnTo>
                    <a:lnTo>
                      <a:pt x="1193" y="23"/>
                    </a:lnTo>
                    <a:lnTo>
                      <a:pt x="1203" y="20"/>
                    </a:lnTo>
                    <a:lnTo>
                      <a:pt x="1210" y="20"/>
                    </a:lnTo>
                    <a:lnTo>
                      <a:pt x="1220" y="20"/>
                    </a:lnTo>
                    <a:lnTo>
                      <a:pt x="1229" y="17"/>
                    </a:lnTo>
                    <a:lnTo>
                      <a:pt x="1239" y="17"/>
                    </a:lnTo>
                    <a:lnTo>
                      <a:pt x="1249" y="17"/>
                    </a:lnTo>
                    <a:lnTo>
                      <a:pt x="1259" y="17"/>
                    </a:lnTo>
                    <a:lnTo>
                      <a:pt x="1269" y="17"/>
                    </a:lnTo>
                    <a:lnTo>
                      <a:pt x="1275" y="17"/>
                    </a:lnTo>
                    <a:lnTo>
                      <a:pt x="1285" y="17"/>
                    </a:lnTo>
                    <a:lnTo>
                      <a:pt x="1295" y="13"/>
                    </a:lnTo>
                    <a:lnTo>
                      <a:pt x="1305" y="13"/>
                    </a:lnTo>
                    <a:lnTo>
                      <a:pt x="1315" y="13"/>
                    </a:lnTo>
                    <a:lnTo>
                      <a:pt x="1325" y="13"/>
                    </a:lnTo>
                    <a:lnTo>
                      <a:pt x="1335" y="10"/>
                    </a:lnTo>
                    <a:lnTo>
                      <a:pt x="1341" y="10"/>
                    </a:lnTo>
                    <a:lnTo>
                      <a:pt x="1351" y="10"/>
                    </a:lnTo>
                    <a:lnTo>
                      <a:pt x="1361" y="10"/>
                    </a:lnTo>
                    <a:lnTo>
                      <a:pt x="1371" y="7"/>
                    </a:lnTo>
                    <a:lnTo>
                      <a:pt x="1381" y="7"/>
                    </a:lnTo>
                    <a:lnTo>
                      <a:pt x="1391" y="7"/>
                    </a:lnTo>
                    <a:lnTo>
                      <a:pt x="1400" y="7"/>
                    </a:lnTo>
                    <a:lnTo>
                      <a:pt x="1407" y="7"/>
                    </a:lnTo>
                    <a:lnTo>
                      <a:pt x="1417" y="7"/>
                    </a:lnTo>
                    <a:lnTo>
                      <a:pt x="1427" y="7"/>
                    </a:lnTo>
                    <a:lnTo>
                      <a:pt x="1437" y="4"/>
                    </a:lnTo>
                    <a:lnTo>
                      <a:pt x="1446" y="4"/>
                    </a:lnTo>
                    <a:lnTo>
                      <a:pt x="1456" y="4"/>
                    </a:lnTo>
                    <a:lnTo>
                      <a:pt x="1466" y="0"/>
                    </a:lnTo>
                    <a:lnTo>
                      <a:pt x="1473" y="0"/>
                    </a:lnTo>
                    <a:lnTo>
                      <a:pt x="1483" y="0"/>
                    </a:lnTo>
                    <a:lnTo>
                      <a:pt x="1492" y="0"/>
                    </a:lnTo>
                    <a:lnTo>
                      <a:pt x="1502" y="0"/>
                    </a:lnTo>
                    <a:lnTo>
                      <a:pt x="1502" y="0"/>
                    </a:lnTo>
                    <a:lnTo>
                      <a:pt x="1502" y="20"/>
                    </a:lnTo>
                    <a:lnTo>
                      <a:pt x="1502" y="20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6" name="Freeform 415"/>
              <p:cNvSpPr>
                <a:spLocks/>
              </p:cNvSpPr>
              <p:nvPr/>
            </p:nvSpPr>
            <p:spPr bwMode="auto">
              <a:xfrm>
                <a:off x="5311891" y="4157039"/>
                <a:ext cx="2190520" cy="176921"/>
              </a:xfrm>
              <a:custGeom>
                <a:avLst/>
                <a:gdLst>
                  <a:gd name="T0" fmla="*/ 17 w 1193"/>
                  <a:gd name="T1" fmla="*/ 76 h 76"/>
                  <a:gd name="T2" fmla="*/ 46 w 1193"/>
                  <a:gd name="T3" fmla="*/ 76 h 76"/>
                  <a:gd name="T4" fmla="*/ 76 w 1193"/>
                  <a:gd name="T5" fmla="*/ 72 h 76"/>
                  <a:gd name="T6" fmla="*/ 102 w 1193"/>
                  <a:gd name="T7" fmla="*/ 72 h 76"/>
                  <a:gd name="T8" fmla="*/ 132 w 1193"/>
                  <a:gd name="T9" fmla="*/ 72 h 76"/>
                  <a:gd name="T10" fmla="*/ 158 w 1193"/>
                  <a:gd name="T11" fmla="*/ 69 h 76"/>
                  <a:gd name="T12" fmla="*/ 188 w 1193"/>
                  <a:gd name="T13" fmla="*/ 66 h 76"/>
                  <a:gd name="T14" fmla="*/ 214 w 1193"/>
                  <a:gd name="T15" fmla="*/ 62 h 76"/>
                  <a:gd name="T16" fmla="*/ 244 w 1193"/>
                  <a:gd name="T17" fmla="*/ 59 h 76"/>
                  <a:gd name="T18" fmla="*/ 273 w 1193"/>
                  <a:gd name="T19" fmla="*/ 62 h 76"/>
                  <a:gd name="T20" fmla="*/ 299 w 1193"/>
                  <a:gd name="T21" fmla="*/ 62 h 76"/>
                  <a:gd name="T22" fmla="*/ 329 w 1193"/>
                  <a:gd name="T23" fmla="*/ 59 h 76"/>
                  <a:gd name="T24" fmla="*/ 355 w 1193"/>
                  <a:gd name="T25" fmla="*/ 56 h 76"/>
                  <a:gd name="T26" fmla="*/ 385 w 1193"/>
                  <a:gd name="T27" fmla="*/ 56 h 76"/>
                  <a:gd name="T28" fmla="*/ 411 w 1193"/>
                  <a:gd name="T29" fmla="*/ 56 h 76"/>
                  <a:gd name="T30" fmla="*/ 441 w 1193"/>
                  <a:gd name="T31" fmla="*/ 53 h 76"/>
                  <a:gd name="T32" fmla="*/ 470 w 1193"/>
                  <a:gd name="T33" fmla="*/ 49 h 76"/>
                  <a:gd name="T34" fmla="*/ 497 w 1193"/>
                  <a:gd name="T35" fmla="*/ 46 h 76"/>
                  <a:gd name="T36" fmla="*/ 526 w 1193"/>
                  <a:gd name="T37" fmla="*/ 46 h 76"/>
                  <a:gd name="T38" fmla="*/ 552 w 1193"/>
                  <a:gd name="T39" fmla="*/ 43 h 76"/>
                  <a:gd name="T40" fmla="*/ 582 w 1193"/>
                  <a:gd name="T41" fmla="*/ 43 h 76"/>
                  <a:gd name="T42" fmla="*/ 608 w 1193"/>
                  <a:gd name="T43" fmla="*/ 39 h 76"/>
                  <a:gd name="T44" fmla="*/ 638 w 1193"/>
                  <a:gd name="T45" fmla="*/ 36 h 76"/>
                  <a:gd name="T46" fmla="*/ 667 w 1193"/>
                  <a:gd name="T47" fmla="*/ 33 h 76"/>
                  <a:gd name="T48" fmla="*/ 694 w 1193"/>
                  <a:gd name="T49" fmla="*/ 30 h 76"/>
                  <a:gd name="T50" fmla="*/ 723 w 1193"/>
                  <a:gd name="T51" fmla="*/ 23 h 76"/>
                  <a:gd name="T52" fmla="*/ 750 w 1193"/>
                  <a:gd name="T53" fmla="*/ 16 h 76"/>
                  <a:gd name="T54" fmla="*/ 779 w 1193"/>
                  <a:gd name="T55" fmla="*/ 3 h 76"/>
                  <a:gd name="T56" fmla="*/ 806 w 1193"/>
                  <a:gd name="T57" fmla="*/ 0 h 76"/>
                  <a:gd name="T58" fmla="*/ 835 w 1193"/>
                  <a:gd name="T59" fmla="*/ 10 h 76"/>
                  <a:gd name="T60" fmla="*/ 865 w 1193"/>
                  <a:gd name="T61" fmla="*/ 16 h 76"/>
                  <a:gd name="T62" fmla="*/ 891 w 1193"/>
                  <a:gd name="T63" fmla="*/ 16 h 76"/>
                  <a:gd name="T64" fmla="*/ 921 w 1193"/>
                  <a:gd name="T65" fmla="*/ 16 h 76"/>
                  <a:gd name="T66" fmla="*/ 947 w 1193"/>
                  <a:gd name="T67" fmla="*/ 16 h 76"/>
                  <a:gd name="T68" fmla="*/ 976 w 1193"/>
                  <a:gd name="T69" fmla="*/ 13 h 76"/>
                  <a:gd name="T70" fmla="*/ 1006 w 1193"/>
                  <a:gd name="T71" fmla="*/ 10 h 76"/>
                  <a:gd name="T72" fmla="*/ 1032 w 1193"/>
                  <a:gd name="T73" fmla="*/ 3 h 76"/>
                  <a:gd name="T74" fmla="*/ 1062 w 1193"/>
                  <a:gd name="T75" fmla="*/ 7 h 76"/>
                  <a:gd name="T76" fmla="*/ 1088 w 1193"/>
                  <a:gd name="T77" fmla="*/ 7 h 76"/>
                  <a:gd name="T78" fmla="*/ 1118 w 1193"/>
                  <a:gd name="T79" fmla="*/ 3 h 76"/>
                  <a:gd name="T80" fmla="*/ 1144 w 1193"/>
                  <a:gd name="T81" fmla="*/ 3 h 76"/>
                  <a:gd name="T82" fmla="*/ 1174 w 1193"/>
                  <a:gd name="T83" fmla="*/ 3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76">
                    <a:moveTo>
                      <a:pt x="0" y="76"/>
                    </a:moveTo>
                    <a:lnTo>
                      <a:pt x="10" y="76"/>
                    </a:lnTo>
                    <a:lnTo>
                      <a:pt x="17" y="76"/>
                    </a:lnTo>
                    <a:lnTo>
                      <a:pt x="27" y="76"/>
                    </a:lnTo>
                    <a:lnTo>
                      <a:pt x="37" y="76"/>
                    </a:lnTo>
                    <a:lnTo>
                      <a:pt x="46" y="76"/>
                    </a:lnTo>
                    <a:lnTo>
                      <a:pt x="56" y="72"/>
                    </a:lnTo>
                    <a:lnTo>
                      <a:pt x="66" y="72"/>
                    </a:lnTo>
                    <a:lnTo>
                      <a:pt x="76" y="72"/>
                    </a:lnTo>
                    <a:lnTo>
                      <a:pt x="83" y="72"/>
                    </a:lnTo>
                    <a:lnTo>
                      <a:pt x="92" y="72"/>
                    </a:lnTo>
                    <a:lnTo>
                      <a:pt x="102" y="72"/>
                    </a:lnTo>
                    <a:lnTo>
                      <a:pt x="112" y="72"/>
                    </a:lnTo>
                    <a:lnTo>
                      <a:pt x="122" y="72"/>
                    </a:lnTo>
                    <a:lnTo>
                      <a:pt x="132" y="72"/>
                    </a:lnTo>
                    <a:lnTo>
                      <a:pt x="142" y="72"/>
                    </a:lnTo>
                    <a:lnTo>
                      <a:pt x="148" y="69"/>
                    </a:lnTo>
                    <a:lnTo>
                      <a:pt x="158" y="69"/>
                    </a:lnTo>
                    <a:lnTo>
                      <a:pt x="168" y="69"/>
                    </a:lnTo>
                    <a:lnTo>
                      <a:pt x="178" y="69"/>
                    </a:lnTo>
                    <a:lnTo>
                      <a:pt x="188" y="66"/>
                    </a:lnTo>
                    <a:lnTo>
                      <a:pt x="198" y="66"/>
                    </a:lnTo>
                    <a:lnTo>
                      <a:pt x="207" y="62"/>
                    </a:lnTo>
                    <a:lnTo>
                      <a:pt x="214" y="62"/>
                    </a:lnTo>
                    <a:lnTo>
                      <a:pt x="224" y="62"/>
                    </a:lnTo>
                    <a:lnTo>
                      <a:pt x="234" y="62"/>
                    </a:lnTo>
                    <a:lnTo>
                      <a:pt x="244" y="59"/>
                    </a:lnTo>
                    <a:lnTo>
                      <a:pt x="253" y="59"/>
                    </a:lnTo>
                    <a:lnTo>
                      <a:pt x="263" y="62"/>
                    </a:lnTo>
                    <a:lnTo>
                      <a:pt x="273" y="62"/>
                    </a:lnTo>
                    <a:lnTo>
                      <a:pt x="280" y="62"/>
                    </a:lnTo>
                    <a:lnTo>
                      <a:pt x="290" y="62"/>
                    </a:lnTo>
                    <a:lnTo>
                      <a:pt x="299" y="62"/>
                    </a:lnTo>
                    <a:lnTo>
                      <a:pt x="309" y="59"/>
                    </a:lnTo>
                    <a:lnTo>
                      <a:pt x="319" y="59"/>
                    </a:lnTo>
                    <a:lnTo>
                      <a:pt x="329" y="59"/>
                    </a:lnTo>
                    <a:lnTo>
                      <a:pt x="339" y="56"/>
                    </a:lnTo>
                    <a:lnTo>
                      <a:pt x="345" y="56"/>
                    </a:lnTo>
                    <a:lnTo>
                      <a:pt x="355" y="56"/>
                    </a:lnTo>
                    <a:lnTo>
                      <a:pt x="365" y="56"/>
                    </a:lnTo>
                    <a:lnTo>
                      <a:pt x="375" y="56"/>
                    </a:lnTo>
                    <a:lnTo>
                      <a:pt x="385" y="56"/>
                    </a:lnTo>
                    <a:lnTo>
                      <a:pt x="395" y="56"/>
                    </a:lnTo>
                    <a:lnTo>
                      <a:pt x="405" y="56"/>
                    </a:lnTo>
                    <a:lnTo>
                      <a:pt x="411" y="56"/>
                    </a:lnTo>
                    <a:lnTo>
                      <a:pt x="421" y="53"/>
                    </a:lnTo>
                    <a:lnTo>
                      <a:pt x="431" y="53"/>
                    </a:lnTo>
                    <a:lnTo>
                      <a:pt x="441" y="53"/>
                    </a:lnTo>
                    <a:lnTo>
                      <a:pt x="451" y="49"/>
                    </a:lnTo>
                    <a:lnTo>
                      <a:pt x="460" y="49"/>
                    </a:lnTo>
                    <a:lnTo>
                      <a:pt x="470" y="49"/>
                    </a:lnTo>
                    <a:lnTo>
                      <a:pt x="477" y="46"/>
                    </a:lnTo>
                    <a:lnTo>
                      <a:pt x="487" y="49"/>
                    </a:lnTo>
                    <a:lnTo>
                      <a:pt x="497" y="46"/>
                    </a:lnTo>
                    <a:lnTo>
                      <a:pt x="506" y="46"/>
                    </a:lnTo>
                    <a:lnTo>
                      <a:pt x="516" y="46"/>
                    </a:lnTo>
                    <a:lnTo>
                      <a:pt x="526" y="46"/>
                    </a:lnTo>
                    <a:lnTo>
                      <a:pt x="536" y="46"/>
                    </a:lnTo>
                    <a:lnTo>
                      <a:pt x="543" y="43"/>
                    </a:lnTo>
                    <a:lnTo>
                      <a:pt x="552" y="43"/>
                    </a:lnTo>
                    <a:lnTo>
                      <a:pt x="562" y="43"/>
                    </a:lnTo>
                    <a:lnTo>
                      <a:pt x="572" y="43"/>
                    </a:lnTo>
                    <a:lnTo>
                      <a:pt x="582" y="43"/>
                    </a:lnTo>
                    <a:lnTo>
                      <a:pt x="592" y="39"/>
                    </a:lnTo>
                    <a:lnTo>
                      <a:pt x="602" y="39"/>
                    </a:lnTo>
                    <a:lnTo>
                      <a:pt x="608" y="39"/>
                    </a:lnTo>
                    <a:lnTo>
                      <a:pt x="618" y="39"/>
                    </a:lnTo>
                    <a:lnTo>
                      <a:pt x="628" y="36"/>
                    </a:lnTo>
                    <a:lnTo>
                      <a:pt x="638" y="36"/>
                    </a:lnTo>
                    <a:lnTo>
                      <a:pt x="648" y="36"/>
                    </a:lnTo>
                    <a:lnTo>
                      <a:pt x="658" y="36"/>
                    </a:lnTo>
                    <a:lnTo>
                      <a:pt x="667" y="33"/>
                    </a:lnTo>
                    <a:lnTo>
                      <a:pt x="674" y="33"/>
                    </a:lnTo>
                    <a:lnTo>
                      <a:pt x="684" y="30"/>
                    </a:lnTo>
                    <a:lnTo>
                      <a:pt x="694" y="30"/>
                    </a:lnTo>
                    <a:lnTo>
                      <a:pt x="704" y="26"/>
                    </a:lnTo>
                    <a:lnTo>
                      <a:pt x="714" y="26"/>
                    </a:lnTo>
                    <a:lnTo>
                      <a:pt x="723" y="23"/>
                    </a:lnTo>
                    <a:lnTo>
                      <a:pt x="733" y="23"/>
                    </a:lnTo>
                    <a:lnTo>
                      <a:pt x="740" y="20"/>
                    </a:lnTo>
                    <a:lnTo>
                      <a:pt x="750" y="16"/>
                    </a:lnTo>
                    <a:lnTo>
                      <a:pt x="760" y="10"/>
                    </a:lnTo>
                    <a:lnTo>
                      <a:pt x="769" y="7"/>
                    </a:lnTo>
                    <a:lnTo>
                      <a:pt x="779" y="3"/>
                    </a:lnTo>
                    <a:lnTo>
                      <a:pt x="789" y="0"/>
                    </a:lnTo>
                    <a:lnTo>
                      <a:pt x="799" y="0"/>
                    </a:lnTo>
                    <a:lnTo>
                      <a:pt x="806" y="0"/>
                    </a:lnTo>
                    <a:lnTo>
                      <a:pt x="815" y="0"/>
                    </a:lnTo>
                    <a:lnTo>
                      <a:pt x="825" y="3"/>
                    </a:lnTo>
                    <a:lnTo>
                      <a:pt x="835" y="10"/>
                    </a:lnTo>
                    <a:lnTo>
                      <a:pt x="845" y="13"/>
                    </a:lnTo>
                    <a:lnTo>
                      <a:pt x="855" y="13"/>
                    </a:lnTo>
                    <a:lnTo>
                      <a:pt x="865" y="16"/>
                    </a:lnTo>
                    <a:lnTo>
                      <a:pt x="871" y="16"/>
                    </a:lnTo>
                    <a:lnTo>
                      <a:pt x="881" y="16"/>
                    </a:lnTo>
                    <a:lnTo>
                      <a:pt x="891" y="16"/>
                    </a:lnTo>
                    <a:lnTo>
                      <a:pt x="901" y="16"/>
                    </a:lnTo>
                    <a:lnTo>
                      <a:pt x="911" y="16"/>
                    </a:lnTo>
                    <a:lnTo>
                      <a:pt x="921" y="16"/>
                    </a:lnTo>
                    <a:lnTo>
                      <a:pt x="930" y="16"/>
                    </a:lnTo>
                    <a:lnTo>
                      <a:pt x="940" y="16"/>
                    </a:lnTo>
                    <a:lnTo>
                      <a:pt x="947" y="16"/>
                    </a:lnTo>
                    <a:lnTo>
                      <a:pt x="957" y="16"/>
                    </a:lnTo>
                    <a:lnTo>
                      <a:pt x="967" y="13"/>
                    </a:lnTo>
                    <a:lnTo>
                      <a:pt x="976" y="13"/>
                    </a:lnTo>
                    <a:lnTo>
                      <a:pt x="986" y="10"/>
                    </a:lnTo>
                    <a:lnTo>
                      <a:pt x="996" y="10"/>
                    </a:lnTo>
                    <a:lnTo>
                      <a:pt x="1006" y="10"/>
                    </a:lnTo>
                    <a:lnTo>
                      <a:pt x="1013" y="7"/>
                    </a:lnTo>
                    <a:lnTo>
                      <a:pt x="1022" y="7"/>
                    </a:lnTo>
                    <a:lnTo>
                      <a:pt x="1032" y="3"/>
                    </a:lnTo>
                    <a:lnTo>
                      <a:pt x="1042" y="7"/>
                    </a:lnTo>
                    <a:lnTo>
                      <a:pt x="1052" y="7"/>
                    </a:lnTo>
                    <a:lnTo>
                      <a:pt x="1062" y="7"/>
                    </a:lnTo>
                    <a:lnTo>
                      <a:pt x="1072" y="7"/>
                    </a:lnTo>
                    <a:lnTo>
                      <a:pt x="1078" y="7"/>
                    </a:lnTo>
                    <a:lnTo>
                      <a:pt x="1088" y="7"/>
                    </a:lnTo>
                    <a:lnTo>
                      <a:pt x="1098" y="7"/>
                    </a:lnTo>
                    <a:lnTo>
                      <a:pt x="1108" y="7"/>
                    </a:lnTo>
                    <a:lnTo>
                      <a:pt x="1118" y="3"/>
                    </a:lnTo>
                    <a:lnTo>
                      <a:pt x="1128" y="3"/>
                    </a:lnTo>
                    <a:lnTo>
                      <a:pt x="1137" y="3"/>
                    </a:lnTo>
                    <a:lnTo>
                      <a:pt x="1144" y="3"/>
                    </a:lnTo>
                    <a:lnTo>
                      <a:pt x="1154" y="3"/>
                    </a:lnTo>
                    <a:lnTo>
                      <a:pt x="1164" y="3"/>
                    </a:lnTo>
                    <a:lnTo>
                      <a:pt x="1174" y="3"/>
                    </a:lnTo>
                    <a:lnTo>
                      <a:pt x="1183" y="3"/>
                    </a:lnTo>
                    <a:lnTo>
                      <a:pt x="1193" y="3"/>
                    </a:lnTo>
                  </a:path>
                </a:pathLst>
              </a:custGeom>
              <a:noFill/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0" name="Freeform 416"/>
              <p:cNvSpPr>
                <a:spLocks/>
              </p:cNvSpPr>
              <p:nvPr/>
            </p:nvSpPr>
            <p:spPr bwMode="auto">
              <a:xfrm>
                <a:off x="7502412" y="4110481"/>
                <a:ext cx="567368" cy="53541"/>
              </a:xfrm>
              <a:custGeom>
                <a:avLst/>
                <a:gdLst>
                  <a:gd name="T0" fmla="*/ 0 w 309"/>
                  <a:gd name="T1" fmla="*/ 23 h 23"/>
                  <a:gd name="T2" fmla="*/ 10 w 309"/>
                  <a:gd name="T3" fmla="*/ 20 h 23"/>
                  <a:gd name="T4" fmla="*/ 17 w 309"/>
                  <a:gd name="T5" fmla="*/ 20 h 23"/>
                  <a:gd name="T6" fmla="*/ 27 w 309"/>
                  <a:gd name="T7" fmla="*/ 20 h 23"/>
                  <a:gd name="T8" fmla="*/ 36 w 309"/>
                  <a:gd name="T9" fmla="*/ 17 h 23"/>
                  <a:gd name="T10" fmla="*/ 46 w 309"/>
                  <a:gd name="T11" fmla="*/ 17 h 23"/>
                  <a:gd name="T12" fmla="*/ 56 w 309"/>
                  <a:gd name="T13" fmla="*/ 17 h 23"/>
                  <a:gd name="T14" fmla="*/ 66 w 309"/>
                  <a:gd name="T15" fmla="*/ 17 h 23"/>
                  <a:gd name="T16" fmla="*/ 76 w 309"/>
                  <a:gd name="T17" fmla="*/ 17 h 23"/>
                  <a:gd name="T18" fmla="*/ 82 w 309"/>
                  <a:gd name="T19" fmla="*/ 17 h 23"/>
                  <a:gd name="T20" fmla="*/ 92 w 309"/>
                  <a:gd name="T21" fmla="*/ 17 h 23"/>
                  <a:gd name="T22" fmla="*/ 102 w 309"/>
                  <a:gd name="T23" fmla="*/ 13 h 23"/>
                  <a:gd name="T24" fmla="*/ 112 w 309"/>
                  <a:gd name="T25" fmla="*/ 13 h 23"/>
                  <a:gd name="T26" fmla="*/ 122 w 309"/>
                  <a:gd name="T27" fmla="*/ 13 h 23"/>
                  <a:gd name="T28" fmla="*/ 132 w 309"/>
                  <a:gd name="T29" fmla="*/ 13 h 23"/>
                  <a:gd name="T30" fmla="*/ 142 w 309"/>
                  <a:gd name="T31" fmla="*/ 10 h 23"/>
                  <a:gd name="T32" fmla="*/ 148 w 309"/>
                  <a:gd name="T33" fmla="*/ 10 h 23"/>
                  <a:gd name="T34" fmla="*/ 158 w 309"/>
                  <a:gd name="T35" fmla="*/ 10 h 23"/>
                  <a:gd name="T36" fmla="*/ 168 w 309"/>
                  <a:gd name="T37" fmla="*/ 10 h 23"/>
                  <a:gd name="T38" fmla="*/ 178 w 309"/>
                  <a:gd name="T39" fmla="*/ 7 h 23"/>
                  <a:gd name="T40" fmla="*/ 188 w 309"/>
                  <a:gd name="T41" fmla="*/ 7 h 23"/>
                  <a:gd name="T42" fmla="*/ 198 w 309"/>
                  <a:gd name="T43" fmla="*/ 7 h 23"/>
                  <a:gd name="T44" fmla="*/ 207 w 309"/>
                  <a:gd name="T45" fmla="*/ 7 h 23"/>
                  <a:gd name="T46" fmla="*/ 214 w 309"/>
                  <a:gd name="T47" fmla="*/ 7 h 23"/>
                  <a:gd name="T48" fmla="*/ 224 w 309"/>
                  <a:gd name="T49" fmla="*/ 7 h 23"/>
                  <a:gd name="T50" fmla="*/ 234 w 309"/>
                  <a:gd name="T51" fmla="*/ 7 h 23"/>
                  <a:gd name="T52" fmla="*/ 244 w 309"/>
                  <a:gd name="T53" fmla="*/ 4 h 23"/>
                  <a:gd name="T54" fmla="*/ 253 w 309"/>
                  <a:gd name="T55" fmla="*/ 4 h 23"/>
                  <a:gd name="T56" fmla="*/ 263 w 309"/>
                  <a:gd name="T57" fmla="*/ 4 h 23"/>
                  <a:gd name="T58" fmla="*/ 273 w 309"/>
                  <a:gd name="T59" fmla="*/ 0 h 23"/>
                  <a:gd name="T60" fmla="*/ 280 w 309"/>
                  <a:gd name="T61" fmla="*/ 0 h 23"/>
                  <a:gd name="T62" fmla="*/ 290 w 309"/>
                  <a:gd name="T63" fmla="*/ 0 h 23"/>
                  <a:gd name="T64" fmla="*/ 299 w 309"/>
                  <a:gd name="T65" fmla="*/ 0 h 23"/>
                  <a:gd name="T66" fmla="*/ 309 w 309"/>
                  <a:gd name="T6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23">
                    <a:moveTo>
                      <a:pt x="0" y="23"/>
                    </a:moveTo>
                    <a:lnTo>
                      <a:pt x="10" y="20"/>
                    </a:lnTo>
                    <a:lnTo>
                      <a:pt x="17" y="20"/>
                    </a:lnTo>
                    <a:lnTo>
                      <a:pt x="27" y="20"/>
                    </a:lnTo>
                    <a:lnTo>
                      <a:pt x="36" y="17"/>
                    </a:lnTo>
                    <a:lnTo>
                      <a:pt x="46" y="17"/>
                    </a:lnTo>
                    <a:lnTo>
                      <a:pt x="56" y="17"/>
                    </a:lnTo>
                    <a:lnTo>
                      <a:pt x="66" y="17"/>
                    </a:lnTo>
                    <a:lnTo>
                      <a:pt x="76" y="17"/>
                    </a:lnTo>
                    <a:lnTo>
                      <a:pt x="82" y="17"/>
                    </a:lnTo>
                    <a:lnTo>
                      <a:pt x="92" y="17"/>
                    </a:lnTo>
                    <a:lnTo>
                      <a:pt x="102" y="13"/>
                    </a:lnTo>
                    <a:lnTo>
                      <a:pt x="112" y="13"/>
                    </a:lnTo>
                    <a:lnTo>
                      <a:pt x="122" y="13"/>
                    </a:lnTo>
                    <a:lnTo>
                      <a:pt x="132" y="13"/>
                    </a:lnTo>
                    <a:lnTo>
                      <a:pt x="142" y="10"/>
                    </a:lnTo>
                    <a:lnTo>
                      <a:pt x="148" y="10"/>
                    </a:lnTo>
                    <a:lnTo>
                      <a:pt x="158" y="10"/>
                    </a:lnTo>
                    <a:lnTo>
                      <a:pt x="168" y="10"/>
                    </a:lnTo>
                    <a:lnTo>
                      <a:pt x="178" y="7"/>
                    </a:lnTo>
                    <a:lnTo>
                      <a:pt x="188" y="7"/>
                    </a:lnTo>
                    <a:lnTo>
                      <a:pt x="198" y="7"/>
                    </a:lnTo>
                    <a:lnTo>
                      <a:pt x="207" y="7"/>
                    </a:lnTo>
                    <a:lnTo>
                      <a:pt x="214" y="7"/>
                    </a:lnTo>
                    <a:lnTo>
                      <a:pt x="224" y="7"/>
                    </a:lnTo>
                    <a:lnTo>
                      <a:pt x="234" y="7"/>
                    </a:lnTo>
                    <a:lnTo>
                      <a:pt x="244" y="4"/>
                    </a:lnTo>
                    <a:lnTo>
                      <a:pt x="253" y="4"/>
                    </a:lnTo>
                    <a:lnTo>
                      <a:pt x="263" y="4"/>
                    </a:lnTo>
                    <a:lnTo>
                      <a:pt x="273" y="0"/>
                    </a:lnTo>
                    <a:lnTo>
                      <a:pt x="280" y="0"/>
                    </a:lnTo>
                    <a:lnTo>
                      <a:pt x="290" y="0"/>
                    </a:lnTo>
                    <a:lnTo>
                      <a:pt x="299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1" name="Freeform 417"/>
              <p:cNvSpPr>
                <a:spLocks/>
              </p:cNvSpPr>
              <p:nvPr/>
            </p:nvSpPr>
            <p:spPr bwMode="auto">
              <a:xfrm>
                <a:off x="5319236" y="4126777"/>
                <a:ext cx="2757889" cy="228134"/>
              </a:xfrm>
              <a:custGeom>
                <a:avLst/>
                <a:gdLst>
                  <a:gd name="T0" fmla="*/ 0 w 1502"/>
                  <a:gd name="T1" fmla="*/ 95 h 98"/>
                  <a:gd name="T2" fmla="*/ 26 w 1502"/>
                  <a:gd name="T3" fmla="*/ 95 h 98"/>
                  <a:gd name="T4" fmla="*/ 56 w 1502"/>
                  <a:gd name="T5" fmla="*/ 92 h 98"/>
                  <a:gd name="T6" fmla="*/ 82 w 1502"/>
                  <a:gd name="T7" fmla="*/ 92 h 98"/>
                  <a:gd name="T8" fmla="*/ 111 w 1502"/>
                  <a:gd name="T9" fmla="*/ 92 h 98"/>
                  <a:gd name="T10" fmla="*/ 141 w 1502"/>
                  <a:gd name="T11" fmla="*/ 89 h 98"/>
                  <a:gd name="T12" fmla="*/ 167 w 1502"/>
                  <a:gd name="T13" fmla="*/ 85 h 98"/>
                  <a:gd name="T14" fmla="*/ 197 w 1502"/>
                  <a:gd name="T15" fmla="*/ 85 h 98"/>
                  <a:gd name="T16" fmla="*/ 223 w 1502"/>
                  <a:gd name="T17" fmla="*/ 82 h 98"/>
                  <a:gd name="T18" fmla="*/ 253 w 1502"/>
                  <a:gd name="T19" fmla="*/ 79 h 98"/>
                  <a:gd name="T20" fmla="*/ 279 w 1502"/>
                  <a:gd name="T21" fmla="*/ 82 h 98"/>
                  <a:gd name="T22" fmla="*/ 309 w 1502"/>
                  <a:gd name="T23" fmla="*/ 79 h 98"/>
                  <a:gd name="T24" fmla="*/ 338 w 1502"/>
                  <a:gd name="T25" fmla="*/ 75 h 98"/>
                  <a:gd name="T26" fmla="*/ 364 w 1502"/>
                  <a:gd name="T27" fmla="*/ 75 h 98"/>
                  <a:gd name="T28" fmla="*/ 394 w 1502"/>
                  <a:gd name="T29" fmla="*/ 75 h 98"/>
                  <a:gd name="T30" fmla="*/ 420 w 1502"/>
                  <a:gd name="T31" fmla="*/ 72 h 98"/>
                  <a:gd name="T32" fmla="*/ 450 w 1502"/>
                  <a:gd name="T33" fmla="*/ 69 h 98"/>
                  <a:gd name="T34" fmla="*/ 476 w 1502"/>
                  <a:gd name="T35" fmla="*/ 66 h 98"/>
                  <a:gd name="T36" fmla="*/ 506 w 1502"/>
                  <a:gd name="T37" fmla="*/ 62 h 98"/>
                  <a:gd name="T38" fmla="*/ 535 w 1502"/>
                  <a:gd name="T39" fmla="*/ 62 h 98"/>
                  <a:gd name="T40" fmla="*/ 562 w 1502"/>
                  <a:gd name="T41" fmla="*/ 59 h 98"/>
                  <a:gd name="T42" fmla="*/ 591 w 1502"/>
                  <a:gd name="T43" fmla="*/ 59 h 98"/>
                  <a:gd name="T44" fmla="*/ 617 w 1502"/>
                  <a:gd name="T45" fmla="*/ 56 h 98"/>
                  <a:gd name="T46" fmla="*/ 647 w 1502"/>
                  <a:gd name="T47" fmla="*/ 56 h 98"/>
                  <a:gd name="T48" fmla="*/ 673 w 1502"/>
                  <a:gd name="T49" fmla="*/ 49 h 98"/>
                  <a:gd name="T50" fmla="*/ 703 w 1502"/>
                  <a:gd name="T51" fmla="*/ 46 h 98"/>
                  <a:gd name="T52" fmla="*/ 733 w 1502"/>
                  <a:gd name="T53" fmla="*/ 43 h 98"/>
                  <a:gd name="T54" fmla="*/ 759 w 1502"/>
                  <a:gd name="T55" fmla="*/ 36 h 98"/>
                  <a:gd name="T56" fmla="*/ 788 w 1502"/>
                  <a:gd name="T57" fmla="*/ 33 h 98"/>
                  <a:gd name="T58" fmla="*/ 815 w 1502"/>
                  <a:gd name="T59" fmla="*/ 33 h 98"/>
                  <a:gd name="T60" fmla="*/ 844 w 1502"/>
                  <a:gd name="T61" fmla="*/ 43 h 98"/>
                  <a:gd name="T62" fmla="*/ 871 w 1502"/>
                  <a:gd name="T63" fmla="*/ 39 h 98"/>
                  <a:gd name="T64" fmla="*/ 900 w 1502"/>
                  <a:gd name="T65" fmla="*/ 29 h 98"/>
                  <a:gd name="T66" fmla="*/ 930 w 1502"/>
                  <a:gd name="T67" fmla="*/ 23 h 98"/>
                  <a:gd name="T68" fmla="*/ 956 w 1502"/>
                  <a:gd name="T69" fmla="*/ 20 h 98"/>
                  <a:gd name="T70" fmla="*/ 986 w 1502"/>
                  <a:gd name="T71" fmla="*/ 16 h 98"/>
                  <a:gd name="T72" fmla="*/ 1012 w 1502"/>
                  <a:gd name="T73" fmla="*/ 23 h 98"/>
                  <a:gd name="T74" fmla="*/ 1041 w 1502"/>
                  <a:gd name="T75" fmla="*/ 23 h 98"/>
                  <a:gd name="T76" fmla="*/ 1071 w 1502"/>
                  <a:gd name="T77" fmla="*/ 26 h 98"/>
                  <a:gd name="T78" fmla="*/ 1097 w 1502"/>
                  <a:gd name="T79" fmla="*/ 26 h 98"/>
                  <a:gd name="T80" fmla="*/ 1127 w 1502"/>
                  <a:gd name="T81" fmla="*/ 23 h 98"/>
                  <a:gd name="T82" fmla="*/ 1153 w 1502"/>
                  <a:gd name="T83" fmla="*/ 23 h 98"/>
                  <a:gd name="T84" fmla="*/ 1183 w 1502"/>
                  <a:gd name="T85" fmla="*/ 20 h 98"/>
                  <a:gd name="T86" fmla="*/ 1209 w 1502"/>
                  <a:gd name="T87" fmla="*/ 20 h 98"/>
                  <a:gd name="T88" fmla="*/ 1239 w 1502"/>
                  <a:gd name="T89" fmla="*/ 16 h 98"/>
                  <a:gd name="T90" fmla="*/ 1268 w 1502"/>
                  <a:gd name="T91" fmla="*/ 16 h 98"/>
                  <a:gd name="T92" fmla="*/ 1294 w 1502"/>
                  <a:gd name="T93" fmla="*/ 13 h 98"/>
                  <a:gd name="T94" fmla="*/ 1324 w 1502"/>
                  <a:gd name="T95" fmla="*/ 10 h 98"/>
                  <a:gd name="T96" fmla="*/ 1350 w 1502"/>
                  <a:gd name="T97" fmla="*/ 6 h 98"/>
                  <a:gd name="T98" fmla="*/ 1380 w 1502"/>
                  <a:gd name="T99" fmla="*/ 6 h 98"/>
                  <a:gd name="T100" fmla="*/ 1406 w 1502"/>
                  <a:gd name="T101" fmla="*/ 6 h 98"/>
                  <a:gd name="T102" fmla="*/ 1436 w 1502"/>
                  <a:gd name="T103" fmla="*/ 3 h 98"/>
                  <a:gd name="T104" fmla="*/ 1465 w 1502"/>
                  <a:gd name="T105" fmla="*/ 0 h 98"/>
                  <a:gd name="T106" fmla="*/ 1492 w 1502"/>
                  <a:gd name="T107" fmla="*/ 0 h 98"/>
                  <a:gd name="T108" fmla="*/ 1502 w 1502"/>
                  <a:gd name="T109" fmla="*/ 2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98">
                    <a:moveTo>
                      <a:pt x="0" y="98"/>
                    </a:moveTo>
                    <a:lnTo>
                      <a:pt x="0" y="95"/>
                    </a:lnTo>
                    <a:lnTo>
                      <a:pt x="0" y="95"/>
                    </a:lnTo>
                    <a:lnTo>
                      <a:pt x="10" y="95"/>
                    </a:lnTo>
                    <a:lnTo>
                      <a:pt x="16" y="95"/>
                    </a:lnTo>
                    <a:lnTo>
                      <a:pt x="26" y="95"/>
                    </a:lnTo>
                    <a:lnTo>
                      <a:pt x="36" y="95"/>
                    </a:lnTo>
                    <a:lnTo>
                      <a:pt x="46" y="95"/>
                    </a:lnTo>
                    <a:lnTo>
                      <a:pt x="56" y="92"/>
                    </a:lnTo>
                    <a:lnTo>
                      <a:pt x="65" y="92"/>
                    </a:lnTo>
                    <a:lnTo>
                      <a:pt x="75" y="92"/>
                    </a:lnTo>
                    <a:lnTo>
                      <a:pt x="82" y="92"/>
                    </a:lnTo>
                    <a:lnTo>
                      <a:pt x="92" y="92"/>
                    </a:lnTo>
                    <a:lnTo>
                      <a:pt x="102" y="92"/>
                    </a:lnTo>
                    <a:lnTo>
                      <a:pt x="111" y="92"/>
                    </a:lnTo>
                    <a:lnTo>
                      <a:pt x="121" y="92"/>
                    </a:lnTo>
                    <a:lnTo>
                      <a:pt x="131" y="92"/>
                    </a:lnTo>
                    <a:lnTo>
                      <a:pt x="141" y="89"/>
                    </a:lnTo>
                    <a:lnTo>
                      <a:pt x="148" y="89"/>
                    </a:lnTo>
                    <a:lnTo>
                      <a:pt x="157" y="89"/>
                    </a:lnTo>
                    <a:lnTo>
                      <a:pt x="167" y="85"/>
                    </a:lnTo>
                    <a:lnTo>
                      <a:pt x="177" y="85"/>
                    </a:lnTo>
                    <a:lnTo>
                      <a:pt x="187" y="85"/>
                    </a:lnTo>
                    <a:lnTo>
                      <a:pt x="197" y="85"/>
                    </a:lnTo>
                    <a:lnTo>
                      <a:pt x="207" y="82"/>
                    </a:lnTo>
                    <a:lnTo>
                      <a:pt x="213" y="82"/>
                    </a:lnTo>
                    <a:lnTo>
                      <a:pt x="223" y="82"/>
                    </a:lnTo>
                    <a:lnTo>
                      <a:pt x="233" y="82"/>
                    </a:lnTo>
                    <a:lnTo>
                      <a:pt x="243" y="79"/>
                    </a:lnTo>
                    <a:lnTo>
                      <a:pt x="253" y="79"/>
                    </a:lnTo>
                    <a:lnTo>
                      <a:pt x="263" y="79"/>
                    </a:lnTo>
                    <a:lnTo>
                      <a:pt x="272" y="82"/>
                    </a:lnTo>
                    <a:lnTo>
                      <a:pt x="279" y="82"/>
                    </a:lnTo>
                    <a:lnTo>
                      <a:pt x="289" y="82"/>
                    </a:lnTo>
                    <a:lnTo>
                      <a:pt x="299" y="82"/>
                    </a:lnTo>
                    <a:lnTo>
                      <a:pt x="309" y="79"/>
                    </a:lnTo>
                    <a:lnTo>
                      <a:pt x="318" y="79"/>
                    </a:lnTo>
                    <a:lnTo>
                      <a:pt x="328" y="79"/>
                    </a:lnTo>
                    <a:lnTo>
                      <a:pt x="338" y="75"/>
                    </a:lnTo>
                    <a:lnTo>
                      <a:pt x="345" y="75"/>
                    </a:lnTo>
                    <a:lnTo>
                      <a:pt x="355" y="75"/>
                    </a:lnTo>
                    <a:lnTo>
                      <a:pt x="364" y="75"/>
                    </a:lnTo>
                    <a:lnTo>
                      <a:pt x="374" y="75"/>
                    </a:lnTo>
                    <a:lnTo>
                      <a:pt x="384" y="75"/>
                    </a:lnTo>
                    <a:lnTo>
                      <a:pt x="394" y="75"/>
                    </a:lnTo>
                    <a:lnTo>
                      <a:pt x="404" y="75"/>
                    </a:lnTo>
                    <a:lnTo>
                      <a:pt x="410" y="72"/>
                    </a:lnTo>
                    <a:lnTo>
                      <a:pt x="420" y="72"/>
                    </a:lnTo>
                    <a:lnTo>
                      <a:pt x="430" y="69"/>
                    </a:lnTo>
                    <a:lnTo>
                      <a:pt x="440" y="69"/>
                    </a:lnTo>
                    <a:lnTo>
                      <a:pt x="450" y="69"/>
                    </a:lnTo>
                    <a:lnTo>
                      <a:pt x="460" y="69"/>
                    </a:lnTo>
                    <a:lnTo>
                      <a:pt x="470" y="66"/>
                    </a:lnTo>
                    <a:lnTo>
                      <a:pt x="476" y="66"/>
                    </a:lnTo>
                    <a:lnTo>
                      <a:pt x="486" y="66"/>
                    </a:lnTo>
                    <a:lnTo>
                      <a:pt x="496" y="66"/>
                    </a:lnTo>
                    <a:lnTo>
                      <a:pt x="506" y="62"/>
                    </a:lnTo>
                    <a:lnTo>
                      <a:pt x="516" y="62"/>
                    </a:lnTo>
                    <a:lnTo>
                      <a:pt x="525" y="62"/>
                    </a:lnTo>
                    <a:lnTo>
                      <a:pt x="535" y="62"/>
                    </a:lnTo>
                    <a:lnTo>
                      <a:pt x="542" y="62"/>
                    </a:lnTo>
                    <a:lnTo>
                      <a:pt x="552" y="62"/>
                    </a:lnTo>
                    <a:lnTo>
                      <a:pt x="562" y="59"/>
                    </a:lnTo>
                    <a:lnTo>
                      <a:pt x="571" y="59"/>
                    </a:lnTo>
                    <a:lnTo>
                      <a:pt x="581" y="59"/>
                    </a:lnTo>
                    <a:lnTo>
                      <a:pt x="591" y="59"/>
                    </a:lnTo>
                    <a:lnTo>
                      <a:pt x="601" y="59"/>
                    </a:lnTo>
                    <a:lnTo>
                      <a:pt x="608" y="59"/>
                    </a:lnTo>
                    <a:lnTo>
                      <a:pt x="617" y="56"/>
                    </a:lnTo>
                    <a:lnTo>
                      <a:pt x="627" y="56"/>
                    </a:lnTo>
                    <a:lnTo>
                      <a:pt x="637" y="56"/>
                    </a:lnTo>
                    <a:lnTo>
                      <a:pt x="647" y="56"/>
                    </a:lnTo>
                    <a:lnTo>
                      <a:pt x="657" y="52"/>
                    </a:lnTo>
                    <a:lnTo>
                      <a:pt x="667" y="52"/>
                    </a:lnTo>
                    <a:lnTo>
                      <a:pt x="673" y="49"/>
                    </a:lnTo>
                    <a:lnTo>
                      <a:pt x="683" y="49"/>
                    </a:lnTo>
                    <a:lnTo>
                      <a:pt x="693" y="49"/>
                    </a:lnTo>
                    <a:lnTo>
                      <a:pt x="703" y="46"/>
                    </a:lnTo>
                    <a:lnTo>
                      <a:pt x="713" y="46"/>
                    </a:lnTo>
                    <a:lnTo>
                      <a:pt x="723" y="46"/>
                    </a:lnTo>
                    <a:lnTo>
                      <a:pt x="733" y="43"/>
                    </a:lnTo>
                    <a:lnTo>
                      <a:pt x="739" y="43"/>
                    </a:lnTo>
                    <a:lnTo>
                      <a:pt x="749" y="39"/>
                    </a:lnTo>
                    <a:lnTo>
                      <a:pt x="759" y="36"/>
                    </a:lnTo>
                    <a:lnTo>
                      <a:pt x="769" y="33"/>
                    </a:lnTo>
                    <a:lnTo>
                      <a:pt x="779" y="33"/>
                    </a:lnTo>
                    <a:lnTo>
                      <a:pt x="788" y="33"/>
                    </a:lnTo>
                    <a:lnTo>
                      <a:pt x="798" y="33"/>
                    </a:lnTo>
                    <a:lnTo>
                      <a:pt x="805" y="33"/>
                    </a:lnTo>
                    <a:lnTo>
                      <a:pt x="815" y="33"/>
                    </a:lnTo>
                    <a:lnTo>
                      <a:pt x="825" y="36"/>
                    </a:lnTo>
                    <a:lnTo>
                      <a:pt x="834" y="39"/>
                    </a:lnTo>
                    <a:lnTo>
                      <a:pt x="844" y="43"/>
                    </a:lnTo>
                    <a:lnTo>
                      <a:pt x="854" y="43"/>
                    </a:lnTo>
                    <a:lnTo>
                      <a:pt x="864" y="43"/>
                    </a:lnTo>
                    <a:lnTo>
                      <a:pt x="871" y="39"/>
                    </a:lnTo>
                    <a:lnTo>
                      <a:pt x="880" y="36"/>
                    </a:lnTo>
                    <a:lnTo>
                      <a:pt x="890" y="33"/>
                    </a:lnTo>
                    <a:lnTo>
                      <a:pt x="900" y="29"/>
                    </a:lnTo>
                    <a:lnTo>
                      <a:pt x="910" y="26"/>
                    </a:lnTo>
                    <a:lnTo>
                      <a:pt x="920" y="26"/>
                    </a:lnTo>
                    <a:lnTo>
                      <a:pt x="930" y="23"/>
                    </a:lnTo>
                    <a:lnTo>
                      <a:pt x="940" y="20"/>
                    </a:lnTo>
                    <a:lnTo>
                      <a:pt x="946" y="20"/>
                    </a:lnTo>
                    <a:lnTo>
                      <a:pt x="956" y="20"/>
                    </a:lnTo>
                    <a:lnTo>
                      <a:pt x="966" y="16"/>
                    </a:lnTo>
                    <a:lnTo>
                      <a:pt x="976" y="16"/>
                    </a:lnTo>
                    <a:lnTo>
                      <a:pt x="986" y="16"/>
                    </a:lnTo>
                    <a:lnTo>
                      <a:pt x="995" y="20"/>
                    </a:lnTo>
                    <a:lnTo>
                      <a:pt x="1005" y="20"/>
                    </a:lnTo>
                    <a:lnTo>
                      <a:pt x="1012" y="23"/>
                    </a:lnTo>
                    <a:lnTo>
                      <a:pt x="1022" y="23"/>
                    </a:lnTo>
                    <a:lnTo>
                      <a:pt x="1032" y="23"/>
                    </a:lnTo>
                    <a:lnTo>
                      <a:pt x="1041" y="23"/>
                    </a:lnTo>
                    <a:lnTo>
                      <a:pt x="1051" y="26"/>
                    </a:lnTo>
                    <a:lnTo>
                      <a:pt x="1061" y="26"/>
                    </a:lnTo>
                    <a:lnTo>
                      <a:pt x="1071" y="26"/>
                    </a:lnTo>
                    <a:lnTo>
                      <a:pt x="1078" y="26"/>
                    </a:lnTo>
                    <a:lnTo>
                      <a:pt x="1087" y="26"/>
                    </a:lnTo>
                    <a:lnTo>
                      <a:pt x="1097" y="26"/>
                    </a:lnTo>
                    <a:lnTo>
                      <a:pt x="1107" y="23"/>
                    </a:lnTo>
                    <a:lnTo>
                      <a:pt x="1117" y="23"/>
                    </a:lnTo>
                    <a:lnTo>
                      <a:pt x="1127" y="23"/>
                    </a:lnTo>
                    <a:lnTo>
                      <a:pt x="1137" y="23"/>
                    </a:lnTo>
                    <a:lnTo>
                      <a:pt x="1143" y="23"/>
                    </a:lnTo>
                    <a:lnTo>
                      <a:pt x="1153" y="23"/>
                    </a:lnTo>
                    <a:lnTo>
                      <a:pt x="1163" y="20"/>
                    </a:lnTo>
                    <a:lnTo>
                      <a:pt x="1173" y="20"/>
                    </a:lnTo>
                    <a:lnTo>
                      <a:pt x="1183" y="20"/>
                    </a:lnTo>
                    <a:lnTo>
                      <a:pt x="1193" y="20"/>
                    </a:lnTo>
                    <a:lnTo>
                      <a:pt x="1202" y="20"/>
                    </a:lnTo>
                    <a:lnTo>
                      <a:pt x="1209" y="20"/>
                    </a:lnTo>
                    <a:lnTo>
                      <a:pt x="1219" y="16"/>
                    </a:lnTo>
                    <a:lnTo>
                      <a:pt x="1229" y="16"/>
                    </a:lnTo>
                    <a:lnTo>
                      <a:pt x="1239" y="16"/>
                    </a:lnTo>
                    <a:lnTo>
                      <a:pt x="1248" y="16"/>
                    </a:lnTo>
                    <a:lnTo>
                      <a:pt x="1258" y="16"/>
                    </a:lnTo>
                    <a:lnTo>
                      <a:pt x="1268" y="16"/>
                    </a:lnTo>
                    <a:lnTo>
                      <a:pt x="1275" y="16"/>
                    </a:lnTo>
                    <a:lnTo>
                      <a:pt x="1285" y="13"/>
                    </a:lnTo>
                    <a:lnTo>
                      <a:pt x="1294" y="13"/>
                    </a:lnTo>
                    <a:lnTo>
                      <a:pt x="1304" y="13"/>
                    </a:lnTo>
                    <a:lnTo>
                      <a:pt x="1314" y="13"/>
                    </a:lnTo>
                    <a:lnTo>
                      <a:pt x="1324" y="10"/>
                    </a:lnTo>
                    <a:lnTo>
                      <a:pt x="1334" y="10"/>
                    </a:lnTo>
                    <a:lnTo>
                      <a:pt x="1340" y="10"/>
                    </a:lnTo>
                    <a:lnTo>
                      <a:pt x="1350" y="6"/>
                    </a:lnTo>
                    <a:lnTo>
                      <a:pt x="1360" y="6"/>
                    </a:lnTo>
                    <a:lnTo>
                      <a:pt x="1370" y="6"/>
                    </a:lnTo>
                    <a:lnTo>
                      <a:pt x="1380" y="6"/>
                    </a:lnTo>
                    <a:lnTo>
                      <a:pt x="1390" y="6"/>
                    </a:lnTo>
                    <a:lnTo>
                      <a:pt x="1400" y="6"/>
                    </a:lnTo>
                    <a:lnTo>
                      <a:pt x="1406" y="6"/>
                    </a:lnTo>
                    <a:lnTo>
                      <a:pt x="1416" y="6"/>
                    </a:lnTo>
                    <a:lnTo>
                      <a:pt x="1426" y="3"/>
                    </a:lnTo>
                    <a:lnTo>
                      <a:pt x="1436" y="3"/>
                    </a:lnTo>
                    <a:lnTo>
                      <a:pt x="1446" y="3"/>
                    </a:lnTo>
                    <a:lnTo>
                      <a:pt x="1456" y="3"/>
                    </a:lnTo>
                    <a:lnTo>
                      <a:pt x="1465" y="0"/>
                    </a:lnTo>
                    <a:lnTo>
                      <a:pt x="1472" y="0"/>
                    </a:lnTo>
                    <a:lnTo>
                      <a:pt x="1482" y="0"/>
                    </a:lnTo>
                    <a:lnTo>
                      <a:pt x="1492" y="0"/>
                    </a:lnTo>
                    <a:lnTo>
                      <a:pt x="1502" y="0"/>
                    </a:lnTo>
                    <a:lnTo>
                      <a:pt x="1502" y="0"/>
                    </a:lnTo>
                    <a:lnTo>
                      <a:pt x="1502" y="20"/>
                    </a:lnTo>
                    <a:lnTo>
                      <a:pt x="1502" y="20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5" name="Freeform 418"/>
              <p:cNvSpPr>
                <a:spLocks/>
              </p:cNvSpPr>
              <p:nvPr/>
            </p:nvSpPr>
            <p:spPr bwMode="auto">
              <a:xfrm>
                <a:off x="5319236" y="4164024"/>
                <a:ext cx="2190520" cy="183904"/>
              </a:xfrm>
              <a:custGeom>
                <a:avLst/>
                <a:gdLst>
                  <a:gd name="T0" fmla="*/ 16 w 1193"/>
                  <a:gd name="T1" fmla="*/ 79 h 79"/>
                  <a:gd name="T2" fmla="*/ 46 w 1193"/>
                  <a:gd name="T3" fmla="*/ 79 h 79"/>
                  <a:gd name="T4" fmla="*/ 75 w 1193"/>
                  <a:gd name="T5" fmla="*/ 76 h 79"/>
                  <a:gd name="T6" fmla="*/ 102 w 1193"/>
                  <a:gd name="T7" fmla="*/ 76 h 79"/>
                  <a:gd name="T8" fmla="*/ 131 w 1193"/>
                  <a:gd name="T9" fmla="*/ 76 h 79"/>
                  <a:gd name="T10" fmla="*/ 157 w 1193"/>
                  <a:gd name="T11" fmla="*/ 73 h 79"/>
                  <a:gd name="T12" fmla="*/ 187 w 1193"/>
                  <a:gd name="T13" fmla="*/ 69 h 79"/>
                  <a:gd name="T14" fmla="*/ 213 w 1193"/>
                  <a:gd name="T15" fmla="*/ 66 h 79"/>
                  <a:gd name="T16" fmla="*/ 243 w 1193"/>
                  <a:gd name="T17" fmla="*/ 63 h 79"/>
                  <a:gd name="T18" fmla="*/ 272 w 1193"/>
                  <a:gd name="T19" fmla="*/ 66 h 79"/>
                  <a:gd name="T20" fmla="*/ 299 w 1193"/>
                  <a:gd name="T21" fmla="*/ 66 h 79"/>
                  <a:gd name="T22" fmla="*/ 328 w 1193"/>
                  <a:gd name="T23" fmla="*/ 63 h 79"/>
                  <a:gd name="T24" fmla="*/ 355 w 1193"/>
                  <a:gd name="T25" fmla="*/ 59 h 79"/>
                  <a:gd name="T26" fmla="*/ 384 w 1193"/>
                  <a:gd name="T27" fmla="*/ 59 h 79"/>
                  <a:gd name="T28" fmla="*/ 410 w 1193"/>
                  <a:gd name="T29" fmla="*/ 56 h 79"/>
                  <a:gd name="T30" fmla="*/ 440 w 1193"/>
                  <a:gd name="T31" fmla="*/ 53 h 79"/>
                  <a:gd name="T32" fmla="*/ 470 w 1193"/>
                  <a:gd name="T33" fmla="*/ 50 h 79"/>
                  <a:gd name="T34" fmla="*/ 496 w 1193"/>
                  <a:gd name="T35" fmla="*/ 50 h 79"/>
                  <a:gd name="T36" fmla="*/ 525 w 1193"/>
                  <a:gd name="T37" fmla="*/ 46 h 79"/>
                  <a:gd name="T38" fmla="*/ 552 w 1193"/>
                  <a:gd name="T39" fmla="*/ 46 h 79"/>
                  <a:gd name="T40" fmla="*/ 581 w 1193"/>
                  <a:gd name="T41" fmla="*/ 43 h 79"/>
                  <a:gd name="T42" fmla="*/ 608 w 1193"/>
                  <a:gd name="T43" fmla="*/ 43 h 79"/>
                  <a:gd name="T44" fmla="*/ 637 w 1193"/>
                  <a:gd name="T45" fmla="*/ 40 h 79"/>
                  <a:gd name="T46" fmla="*/ 667 w 1193"/>
                  <a:gd name="T47" fmla="*/ 36 h 79"/>
                  <a:gd name="T48" fmla="*/ 693 w 1193"/>
                  <a:gd name="T49" fmla="*/ 33 h 79"/>
                  <a:gd name="T50" fmla="*/ 723 w 1193"/>
                  <a:gd name="T51" fmla="*/ 30 h 79"/>
                  <a:gd name="T52" fmla="*/ 749 w 1193"/>
                  <a:gd name="T53" fmla="*/ 23 h 79"/>
                  <a:gd name="T54" fmla="*/ 779 w 1193"/>
                  <a:gd name="T55" fmla="*/ 17 h 79"/>
                  <a:gd name="T56" fmla="*/ 805 w 1193"/>
                  <a:gd name="T57" fmla="*/ 17 h 79"/>
                  <a:gd name="T58" fmla="*/ 834 w 1193"/>
                  <a:gd name="T59" fmla="*/ 23 h 79"/>
                  <a:gd name="T60" fmla="*/ 864 w 1193"/>
                  <a:gd name="T61" fmla="*/ 27 h 79"/>
                  <a:gd name="T62" fmla="*/ 890 w 1193"/>
                  <a:gd name="T63" fmla="*/ 17 h 79"/>
                  <a:gd name="T64" fmla="*/ 920 w 1193"/>
                  <a:gd name="T65" fmla="*/ 10 h 79"/>
                  <a:gd name="T66" fmla="*/ 946 w 1193"/>
                  <a:gd name="T67" fmla="*/ 4 h 79"/>
                  <a:gd name="T68" fmla="*/ 976 w 1193"/>
                  <a:gd name="T69" fmla="*/ 0 h 79"/>
                  <a:gd name="T70" fmla="*/ 1005 w 1193"/>
                  <a:gd name="T71" fmla="*/ 4 h 79"/>
                  <a:gd name="T72" fmla="*/ 1032 w 1193"/>
                  <a:gd name="T73" fmla="*/ 7 h 79"/>
                  <a:gd name="T74" fmla="*/ 1061 w 1193"/>
                  <a:gd name="T75" fmla="*/ 10 h 79"/>
                  <a:gd name="T76" fmla="*/ 1087 w 1193"/>
                  <a:gd name="T77" fmla="*/ 10 h 79"/>
                  <a:gd name="T78" fmla="*/ 1117 w 1193"/>
                  <a:gd name="T79" fmla="*/ 7 h 79"/>
                  <a:gd name="T80" fmla="*/ 1143 w 1193"/>
                  <a:gd name="T81" fmla="*/ 7 h 79"/>
                  <a:gd name="T82" fmla="*/ 1173 w 1193"/>
                  <a:gd name="T83" fmla="*/ 4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79">
                    <a:moveTo>
                      <a:pt x="0" y="79"/>
                    </a:moveTo>
                    <a:lnTo>
                      <a:pt x="10" y="79"/>
                    </a:lnTo>
                    <a:lnTo>
                      <a:pt x="16" y="79"/>
                    </a:lnTo>
                    <a:lnTo>
                      <a:pt x="26" y="79"/>
                    </a:lnTo>
                    <a:lnTo>
                      <a:pt x="36" y="79"/>
                    </a:lnTo>
                    <a:lnTo>
                      <a:pt x="46" y="79"/>
                    </a:lnTo>
                    <a:lnTo>
                      <a:pt x="56" y="76"/>
                    </a:lnTo>
                    <a:lnTo>
                      <a:pt x="65" y="76"/>
                    </a:lnTo>
                    <a:lnTo>
                      <a:pt x="75" y="76"/>
                    </a:lnTo>
                    <a:lnTo>
                      <a:pt x="82" y="76"/>
                    </a:lnTo>
                    <a:lnTo>
                      <a:pt x="92" y="76"/>
                    </a:lnTo>
                    <a:lnTo>
                      <a:pt x="102" y="76"/>
                    </a:lnTo>
                    <a:lnTo>
                      <a:pt x="111" y="76"/>
                    </a:lnTo>
                    <a:lnTo>
                      <a:pt x="121" y="76"/>
                    </a:lnTo>
                    <a:lnTo>
                      <a:pt x="131" y="76"/>
                    </a:lnTo>
                    <a:lnTo>
                      <a:pt x="141" y="73"/>
                    </a:lnTo>
                    <a:lnTo>
                      <a:pt x="148" y="73"/>
                    </a:lnTo>
                    <a:lnTo>
                      <a:pt x="157" y="73"/>
                    </a:lnTo>
                    <a:lnTo>
                      <a:pt x="167" y="69"/>
                    </a:lnTo>
                    <a:lnTo>
                      <a:pt x="177" y="69"/>
                    </a:lnTo>
                    <a:lnTo>
                      <a:pt x="187" y="69"/>
                    </a:lnTo>
                    <a:lnTo>
                      <a:pt x="197" y="69"/>
                    </a:lnTo>
                    <a:lnTo>
                      <a:pt x="207" y="66"/>
                    </a:lnTo>
                    <a:lnTo>
                      <a:pt x="213" y="66"/>
                    </a:lnTo>
                    <a:lnTo>
                      <a:pt x="223" y="66"/>
                    </a:lnTo>
                    <a:lnTo>
                      <a:pt x="233" y="66"/>
                    </a:lnTo>
                    <a:lnTo>
                      <a:pt x="243" y="63"/>
                    </a:lnTo>
                    <a:lnTo>
                      <a:pt x="253" y="63"/>
                    </a:lnTo>
                    <a:lnTo>
                      <a:pt x="263" y="63"/>
                    </a:lnTo>
                    <a:lnTo>
                      <a:pt x="272" y="66"/>
                    </a:lnTo>
                    <a:lnTo>
                      <a:pt x="279" y="66"/>
                    </a:lnTo>
                    <a:lnTo>
                      <a:pt x="289" y="66"/>
                    </a:lnTo>
                    <a:lnTo>
                      <a:pt x="299" y="66"/>
                    </a:lnTo>
                    <a:lnTo>
                      <a:pt x="309" y="63"/>
                    </a:lnTo>
                    <a:lnTo>
                      <a:pt x="318" y="63"/>
                    </a:lnTo>
                    <a:lnTo>
                      <a:pt x="328" y="63"/>
                    </a:lnTo>
                    <a:lnTo>
                      <a:pt x="338" y="59"/>
                    </a:lnTo>
                    <a:lnTo>
                      <a:pt x="345" y="59"/>
                    </a:lnTo>
                    <a:lnTo>
                      <a:pt x="355" y="59"/>
                    </a:lnTo>
                    <a:lnTo>
                      <a:pt x="364" y="59"/>
                    </a:lnTo>
                    <a:lnTo>
                      <a:pt x="374" y="59"/>
                    </a:lnTo>
                    <a:lnTo>
                      <a:pt x="384" y="59"/>
                    </a:lnTo>
                    <a:lnTo>
                      <a:pt x="394" y="59"/>
                    </a:lnTo>
                    <a:lnTo>
                      <a:pt x="404" y="59"/>
                    </a:lnTo>
                    <a:lnTo>
                      <a:pt x="410" y="56"/>
                    </a:lnTo>
                    <a:lnTo>
                      <a:pt x="420" y="56"/>
                    </a:lnTo>
                    <a:lnTo>
                      <a:pt x="430" y="53"/>
                    </a:lnTo>
                    <a:lnTo>
                      <a:pt x="440" y="53"/>
                    </a:lnTo>
                    <a:lnTo>
                      <a:pt x="450" y="53"/>
                    </a:lnTo>
                    <a:lnTo>
                      <a:pt x="460" y="53"/>
                    </a:lnTo>
                    <a:lnTo>
                      <a:pt x="470" y="50"/>
                    </a:lnTo>
                    <a:lnTo>
                      <a:pt x="476" y="50"/>
                    </a:lnTo>
                    <a:lnTo>
                      <a:pt x="486" y="50"/>
                    </a:lnTo>
                    <a:lnTo>
                      <a:pt x="496" y="50"/>
                    </a:lnTo>
                    <a:lnTo>
                      <a:pt x="506" y="46"/>
                    </a:lnTo>
                    <a:lnTo>
                      <a:pt x="516" y="46"/>
                    </a:lnTo>
                    <a:lnTo>
                      <a:pt x="525" y="46"/>
                    </a:lnTo>
                    <a:lnTo>
                      <a:pt x="535" y="46"/>
                    </a:lnTo>
                    <a:lnTo>
                      <a:pt x="542" y="46"/>
                    </a:lnTo>
                    <a:lnTo>
                      <a:pt x="552" y="46"/>
                    </a:lnTo>
                    <a:lnTo>
                      <a:pt x="562" y="43"/>
                    </a:lnTo>
                    <a:lnTo>
                      <a:pt x="571" y="43"/>
                    </a:lnTo>
                    <a:lnTo>
                      <a:pt x="581" y="43"/>
                    </a:lnTo>
                    <a:lnTo>
                      <a:pt x="591" y="43"/>
                    </a:lnTo>
                    <a:lnTo>
                      <a:pt x="601" y="43"/>
                    </a:lnTo>
                    <a:lnTo>
                      <a:pt x="608" y="43"/>
                    </a:lnTo>
                    <a:lnTo>
                      <a:pt x="617" y="40"/>
                    </a:lnTo>
                    <a:lnTo>
                      <a:pt x="627" y="40"/>
                    </a:lnTo>
                    <a:lnTo>
                      <a:pt x="637" y="40"/>
                    </a:lnTo>
                    <a:lnTo>
                      <a:pt x="647" y="40"/>
                    </a:lnTo>
                    <a:lnTo>
                      <a:pt x="657" y="36"/>
                    </a:lnTo>
                    <a:lnTo>
                      <a:pt x="667" y="36"/>
                    </a:lnTo>
                    <a:lnTo>
                      <a:pt x="673" y="33"/>
                    </a:lnTo>
                    <a:lnTo>
                      <a:pt x="683" y="33"/>
                    </a:lnTo>
                    <a:lnTo>
                      <a:pt x="693" y="33"/>
                    </a:lnTo>
                    <a:lnTo>
                      <a:pt x="703" y="30"/>
                    </a:lnTo>
                    <a:lnTo>
                      <a:pt x="713" y="30"/>
                    </a:lnTo>
                    <a:lnTo>
                      <a:pt x="723" y="30"/>
                    </a:lnTo>
                    <a:lnTo>
                      <a:pt x="733" y="27"/>
                    </a:lnTo>
                    <a:lnTo>
                      <a:pt x="739" y="27"/>
                    </a:lnTo>
                    <a:lnTo>
                      <a:pt x="749" y="23"/>
                    </a:lnTo>
                    <a:lnTo>
                      <a:pt x="759" y="20"/>
                    </a:lnTo>
                    <a:lnTo>
                      <a:pt x="769" y="17"/>
                    </a:lnTo>
                    <a:lnTo>
                      <a:pt x="779" y="17"/>
                    </a:lnTo>
                    <a:lnTo>
                      <a:pt x="788" y="17"/>
                    </a:lnTo>
                    <a:lnTo>
                      <a:pt x="798" y="17"/>
                    </a:lnTo>
                    <a:lnTo>
                      <a:pt x="805" y="17"/>
                    </a:lnTo>
                    <a:lnTo>
                      <a:pt x="815" y="17"/>
                    </a:lnTo>
                    <a:lnTo>
                      <a:pt x="825" y="20"/>
                    </a:lnTo>
                    <a:lnTo>
                      <a:pt x="834" y="23"/>
                    </a:lnTo>
                    <a:lnTo>
                      <a:pt x="844" y="27"/>
                    </a:lnTo>
                    <a:lnTo>
                      <a:pt x="854" y="27"/>
                    </a:lnTo>
                    <a:lnTo>
                      <a:pt x="864" y="27"/>
                    </a:lnTo>
                    <a:lnTo>
                      <a:pt x="871" y="23"/>
                    </a:lnTo>
                    <a:lnTo>
                      <a:pt x="880" y="20"/>
                    </a:lnTo>
                    <a:lnTo>
                      <a:pt x="890" y="17"/>
                    </a:lnTo>
                    <a:lnTo>
                      <a:pt x="900" y="13"/>
                    </a:lnTo>
                    <a:lnTo>
                      <a:pt x="910" y="10"/>
                    </a:lnTo>
                    <a:lnTo>
                      <a:pt x="920" y="10"/>
                    </a:lnTo>
                    <a:lnTo>
                      <a:pt x="930" y="7"/>
                    </a:lnTo>
                    <a:lnTo>
                      <a:pt x="940" y="4"/>
                    </a:lnTo>
                    <a:lnTo>
                      <a:pt x="946" y="4"/>
                    </a:lnTo>
                    <a:lnTo>
                      <a:pt x="956" y="4"/>
                    </a:lnTo>
                    <a:lnTo>
                      <a:pt x="966" y="0"/>
                    </a:lnTo>
                    <a:lnTo>
                      <a:pt x="976" y="0"/>
                    </a:lnTo>
                    <a:lnTo>
                      <a:pt x="986" y="0"/>
                    </a:lnTo>
                    <a:lnTo>
                      <a:pt x="995" y="4"/>
                    </a:lnTo>
                    <a:lnTo>
                      <a:pt x="1005" y="4"/>
                    </a:lnTo>
                    <a:lnTo>
                      <a:pt x="1012" y="7"/>
                    </a:lnTo>
                    <a:lnTo>
                      <a:pt x="1022" y="7"/>
                    </a:lnTo>
                    <a:lnTo>
                      <a:pt x="1032" y="7"/>
                    </a:lnTo>
                    <a:lnTo>
                      <a:pt x="1041" y="7"/>
                    </a:lnTo>
                    <a:lnTo>
                      <a:pt x="1051" y="10"/>
                    </a:lnTo>
                    <a:lnTo>
                      <a:pt x="1061" y="10"/>
                    </a:lnTo>
                    <a:lnTo>
                      <a:pt x="1071" y="10"/>
                    </a:lnTo>
                    <a:lnTo>
                      <a:pt x="1078" y="10"/>
                    </a:lnTo>
                    <a:lnTo>
                      <a:pt x="1087" y="10"/>
                    </a:lnTo>
                    <a:lnTo>
                      <a:pt x="1097" y="10"/>
                    </a:lnTo>
                    <a:lnTo>
                      <a:pt x="1107" y="7"/>
                    </a:lnTo>
                    <a:lnTo>
                      <a:pt x="1117" y="7"/>
                    </a:lnTo>
                    <a:lnTo>
                      <a:pt x="1127" y="7"/>
                    </a:lnTo>
                    <a:lnTo>
                      <a:pt x="1137" y="7"/>
                    </a:lnTo>
                    <a:lnTo>
                      <a:pt x="1143" y="7"/>
                    </a:lnTo>
                    <a:lnTo>
                      <a:pt x="1153" y="7"/>
                    </a:lnTo>
                    <a:lnTo>
                      <a:pt x="1163" y="4"/>
                    </a:lnTo>
                    <a:lnTo>
                      <a:pt x="1173" y="4"/>
                    </a:lnTo>
                    <a:lnTo>
                      <a:pt x="1183" y="4"/>
                    </a:lnTo>
                    <a:lnTo>
                      <a:pt x="1193" y="4"/>
                    </a:lnTo>
                  </a:path>
                </a:pathLst>
              </a:custGeom>
              <a:noFill/>
              <a:ln w="0">
                <a:solidFill>
                  <a:srgbClr val="00BEB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6" name="Freeform 419"/>
              <p:cNvSpPr>
                <a:spLocks/>
              </p:cNvSpPr>
              <p:nvPr/>
            </p:nvSpPr>
            <p:spPr bwMode="auto">
              <a:xfrm>
                <a:off x="7509757" y="4126777"/>
                <a:ext cx="567368" cy="46558"/>
              </a:xfrm>
              <a:custGeom>
                <a:avLst/>
                <a:gdLst>
                  <a:gd name="T0" fmla="*/ 0 w 309"/>
                  <a:gd name="T1" fmla="*/ 20 h 20"/>
                  <a:gd name="T2" fmla="*/ 9 w 309"/>
                  <a:gd name="T3" fmla="*/ 20 h 20"/>
                  <a:gd name="T4" fmla="*/ 16 w 309"/>
                  <a:gd name="T5" fmla="*/ 20 h 20"/>
                  <a:gd name="T6" fmla="*/ 26 w 309"/>
                  <a:gd name="T7" fmla="*/ 16 h 20"/>
                  <a:gd name="T8" fmla="*/ 36 w 309"/>
                  <a:gd name="T9" fmla="*/ 16 h 20"/>
                  <a:gd name="T10" fmla="*/ 46 w 309"/>
                  <a:gd name="T11" fmla="*/ 16 h 20"/>
                  <a:gd name="T12" fmla="*/ 55 w 309"/>
                  <a:gd name="T13" fmla="*/ 16 h 20"/>
                  <a:gd name="T14" fmla="*/ 65 w 309"/>
                  <a:gd name="T15" fmla="*/ 16 h 20"/>
                  <a:gd name="T16" fmla="*/ 75 w 309"/>
                  <a:gd name="T17" fmla="*/ 16 h 20"/>
                  <a:gd name="T18" fmla="*/ 82 w 309"/>
                  <a:gd name="T19" fmla="*/ 16 h 20"/>
                  <a:gd name="T20" fmla="*/ 92 w 309"/>
                  <a:gd name="T21" fmla="*/ 13 h 20"/>
                  <a:gd name="T22" fmla="*/ 101 w 309"/>
                  <a:gd name="T23" fmla="*/ 13 h 20"/>
                  <a:gd name="T24" fmla="*/ 111 w 309"/>
                  <a:gd name="T25" fmla="*/ 13 h 20"/>
                  <a:gd name="T26" fmla="*/ 121 w 309"/>
                  <a:gd name="T27" fmla="*/ 13 h 20"/>
                  <a:gd name="T28" fmla="*/ 131 w 309"/>
                  <a:gd name="T29" fmla="*/ 10 h 20"/>
                  <a:gd name="T30" fmla="*/ 141 w 309"/>
                  <a:gd name="T31" fmla="*/ 10 h 20"/>
                  <a:gd name="T32" fmla="*/ 147 w 309"/>
                  <a:gd name="T33" fmla="*/ 10 h 20"/>
                  <a:gd name="T34" fmla="*/ 157 w 309"/>
                  <a:gd name="T35" fmla="*/ 6 h 20"/>
                  <a:gd name="T36" fmla="*/ 167 w 309"/>
                  <a:gd name="T37" fmla="*/ 6 h 20"/>
                  <a:gd name="T38" fmla="*/ 177 w 309"/>
                  <a:gd name="T39" fmla="*/ 6 h 20"/>
                  <a:gd name="T40" fmla="*/ 187 w 309"/>
                  <a:gd name="T41" fmla="*/ 6 h 20"/>
                  <a:gd name="T42" fmla="*/ 197 w 309"/>
                  <a:gd name="T43" fmla="*/ 6 h 20"/>
                  <a:gd name="T44" fmla="*/ 207 w 309"/>
                  <a:gd name="T45" fmla="*/ 6 h 20"/>
                  <a:gd name="T46" fmla="*/ 213 w 309"/>
                  <a:gd name="T47" fmla="*/ 6 h 20"/>
                  <a:gd name="T48" fmla="*/ 223 w 309"/>
                  <a:gd name="T49" fmla="*/ 6 h 20"/>
                  <a:gd name="T50" fmla="*/ 233 w 309"/>
                  <a:gd name="T51" fmla="*/ 3 h 20"/>
                  <a:gd name="T52" fmla="*/ 243 w 309"/>
                  <a:gd name="T53" fmla="*/ 3 h 20"/>
                  <a:gd name="T54" fmla="*/ 253 w 309"/>
                  <a:gd name="T55" fmla="*/ 3 h 20"/>
                  <a:gd name="T56" fmla="*/ 263 w 309"/>
                  <a:gd name="T57" fmla="*/ 3 h 20"/>
                  <a:gd name="T58" fmla="*/ 272 w 309"/>
                  <a:gd name="T59" fmla="*/ 0 h 20"/>
                  <a:gd name="T60" fmla="*/ 279 w 309"/>
                  <a:gd name="T61" fmla="*/ 0 h 20"/>
                  <a:gd name="T62" fmla="*/ 289 w 309"/>
                  <a:gd name="T63" fmla="*/ 0 h 20"/>
                  <a:gd name="T64" fmla="*/ 299 w 309"/>
                  <a:gd name="T65" fmla="*/ 0 h 20"/>
                  <a:gd name="T66" fmla="*/ 309 w 309"/>
                  <a:gd name="T6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20">
                    <a:moveTo>
                      <a:pt x="0" y="20"/>
                    </a:moveTo>
                    <a:lnTo>
                      <a:pt x="9" y="20"/>
                    </a:lnTo>
                    <a:lnTo>
                      <a:pt x="16" y="20"/>
                    </a:lnTo>
                    <a:lnTo>
                      <a:pt x="26" y="16"/>
                    </a:lnTo>
                    <a:lnTo>
                      <a:pt x="36" y="16"/>
                    </a:lnTo>
                    <a:lnTo>
                      <a:pt x="46" y="16"/>
                    </a:lnTo>
                    <a:lnTo>
                      <a:pt x="55" y="16"/>
                    </a:lnTo>
                    <a:lnTo>
                      <a:pt x="65" y="16"/>
                    </a:lnTo>
                    <a:lnTo>
                      <a:pt x="75" y="16"/>
                    </a:lnTo>
                    <a:lnTo>
                      <a:pt x="82" y="16"/>
                    </a:lnTo>
                    <a:lnTo>
                      <a:pt x="92" y="13"/>
                    </a:lnTo>
                    <a:lnTo>
                      <a:pt x="101" y="13"/>
                    </a:lnTo>
                    <a:lnTo>
                      <a:pt x="111" y="13"/>
                    </a:lnTo>
                    <a:lnTo>
                      <a:pt x="121" y="13"/>
                    </a:lnTo>
                    <a:lnTo>
                      <a:pt x="131" y="10"/>
                    </a:lnTo>
                    <a:lnTo>
                      <a:pt x="141" y="10"/>
                    </a:lnTo>
                    <a:lnTo>
                      <a:pt x="147" y="10"/>
                    </a:lnTo>
                    <a:lnTo>
                      <a:pt x="157" y="6"/>
                    </a:lnTo>
                    <a:lnTo>
                      <a:pt x="167" y="6"/>
                    </a:lnTo>
                    <a:lnTo>
                      <a:pt x="177" y="6"/>
                    </a:lnTo>
                    <a:lnTo>
                      <a:pt x="187" y="6"/>
                    </a:lnTo>
                    <a:lnTo>
                      <a:pt x="197" y="6"/>
                    </a:lnTo>
                    <a:lnTo>
                      <a:pt x="207" y="6"/>
                    </a:lnTo>
                    <a:lnTo>
                      <a:pt x="213" y="6"/>
                    </a:lnTo>
                    <a:lnTo>
                      <a:pt x="223" y="6"/>
                    </a:lnTo>
                    <a:lnTo>
                      <a:pt x="233" y="3"/>
                    </a:lnTo>
                    <a:lnTo>
                      <a:pt x="243" y="3"/>
                    </a:lnTo>
                    <a:lnTo>
                      <a:pt x="253" y="3"/>
                    </a:lnTo>
                    <a:lnTo>
                      <a:pt x="263" y="3"/>
                    </a:lnTo>
                    <a:lnTo>
                      <a:pt x="272" y="0"/>
                    </a:lnTo>
                    <a:lnTo>
                      <a:pt x="279" y="0"/>
                    </a:lnTo>
                    <a:lnTo>
                      <a:pt x="289" y="0"/>
                    </a:lnTo>
                    <a:lnTo>
                      <a:pt x="299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00BEB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7" name="Freeform 420"/>
              <p:cNvSpPr>
                <a:spLocks/>
              </p:cNvSpPr>
              <p:nvPr/>
            </p:nvSpPr>
            <p:spPr bwMode="auto">
              <a:xfrm>
                <a:off x="5324745" y="4133760"/>
                <a:ext cx="2757889" cy="230462"/>
              </a:xfrm>
              <a:custGeom>
                <a:avLst/>
                <a:gdLst>
                  <a:gd name="T0" fmla="*/ 0 w 1502"/>
                  <a:gd name="T1" fmla="*/ 95 h 99"/>
                  <a:gd name="T2" fmla="*/ 26 w 1502"/>
                  <a:gd name="T3" fmla="*/ 99 h 99"/>
                  <a:gd name="T4" fmla="*/ 56 w 1502"/>
                  <a:gd name="T5" fmla="*/ 95 h 99"/>
                  <a:gd name="T6" fmla="*/ 82 w 1502"/>
                  <a:gd name="T7" fmla="*/ 95 h 99"/>
                  <a:gd name="T8" fmla="*/ 112 w 1502"/>
                  <a:gd name="T9" fmla="*/ 92 h 99"/>
                  <a:gd name="T10" fmla="*/ 141 w 1502"/>
                  <a:gd name="T11" fmla="*/ 92 h 99"/>
                  <a:gd name="T12" fmla="*/ 168 w 1502"/>
                  <a:gd name="T13" fmla="*/ 89 h 99"/>
                  <a:gd name="T14" fmla="*/ 197 w 1502"/>
                  <a:gd name="T15" fmla="*/ 86 h 99"/>
                  <a:gd name="T16" fmla="*/ 223 w 1502"/>
                  <a:gd name="T17" fmla="*/ 82 h 99"/>
                  <a:gd name="T18" fmla="*/ 253 w 1502"/>
                  <a:gd name="T19" fmla="*/ 82 h 99"/>
                  <a:gd name="T20" fmla="*/ 279 w 1502"/>
                  <a:gd name="T21" fmla="*/ 86 h 99"/>
                  <a:gd name="T22" fmla="*/ 309 w 1502"/>
                  <a:gd name="T23" fmla="*/ 82 h 99"/>
                  <a:gd name="T24" fmla="*/ 338 w 1502"/>
                  <a:gd name="T25" fmla="*/ 79 h 99"/>
                  <a:gd name="T26" fmla="*/ 365 w 1502"/>
                  <a:gd name="T27" fmla="*/ 79 h 99"/>
                  <a:gd name="T28" fmla="*/ 394 w 1502"/>
                  <a:gd name="T29" fmla="*/ 76 h 99"/>
                  <a:gd name="T30" fmla="*/ 421 w 1502"/>
                  <a:gd name="T31" fmla="*/ 76 h 99"/>
                  <a:gd name="T32" fmla="*/ 450 w 1502"/>
                  <a:gd name="T33" fmla="*/ 72 h 99"/>
                  <a:gd name="T34" fmla="*/ 476 w 1502"/>
                  <a:gd name="T35" fmla="*/ 69 h 99"/>
                  <a:gd name="T36" fmla="*/ 506 w 1502"/>
                  <a:gd name="T37" fmla="*/ 66 h 99"/>
                  <a:gd name="T38" fmla="*/ 536 w 1502"/>
                  <a:gd name="T39" fmla="*/ 66 h 99"/>
                  <a:gd name="T40" fmla="*/ 562 w 1502"/>
                  <a:gd name="T41" fmla="*/ 63 h 99"/>
                  <a:gd name="T42" fmla="*/ 591 w 1502"/>
                  <a:gd name="T43" fmla="*/ 59 h 99"/>
                  <a:gd name="T44" fmla="*/ 618 w 1502"/>
                  <a:gd name="T45" fmla="*/ 59 h 99"/>
                  <a:gd name="T46" fmla="*/ 647 w 1502"/>
                  <a:gd name="T47" fmla="*/ 56 h 99"/>
                  <a:gd name="T48" fmla="*/ 674 w 1502"/>
                  <a:gd name="T49" fmla="*/ 53 h 99"/>
                  <a:gd name="T50" fmla="*/ 703 w 1502"/>
                  <a:gd name="T51" fmla="*/ 49 h 99"/>
                  <a:gd name="T52" fmla="*/ 733 w 1502"/>
                  <a:gd name="T53" fmla="*/ 46 h 99"/>
                  <a:gd name="T54" fmla="*/ 759 w 1502"/>
                  <a:gd name="T55" fmla="*/ 40 h 99"/>
                  <a:gd name="T56" fmla="*/ 789 w 1502"/>
                  <a:gd name="T57" fmla="*/ 33 h 99"/>
                  <a:gd name="T58" fmla="*/ 815 w 1502"/>
                  <a:gd name="T59" fmla="*/ 36 h 99"/>
                  <a:gd name="T60" fmla="*/ 845 w 1502"/>
                  <a:gd name="T61" fmla="*/ 46 h 99"/>
                  <a:gd name="T62" fmla="*/ 874 w 1502"/>
                  <a:gd name="T63" fmla="*/ 43 h 99"/>
                  <a:gd name="T64" fmla="*/ 900 w 1502"/>
                  <a:gd name="T65" fmla="*/ 36 h 99"/>
                  <a:gd name="T66" fmla="*/ 930 w 1502"/>
                  <a:gd name="T67" fmla="*/ 30 h 99"/>
                  <a:gd name="T68" fmla="*/ 956 w 1502"/>
                  <a:gd name="T69" fmla="*/ 26 h 99"/>
                  <a:gd name="T70" fmla="*/ 986 w 1502"/>
                  <a:gd name="T71" fmla="*/ 23 h 99"/>
                  <a:gd name="T72" fmla="*/ 1012 w 1502"/>
                  <a:gd name="T73" fmla="*/ 23 h 99"/>
                  <a:gd name="T74" fmla="*/ 1042 w 1502"/>
                  <a:gd name="T75" fmla="*/ 26 h 99"/>
                  <a:gd name="T76" fmla="*/ 1071 w 1502"/>
                  <a:gd name="T77" fmla="*/ 30 h 99"/>
                  <a:gd name="T78" fmla="*/ 1098 w 1502"/>
                  <a:gd name="T79" fmla="*/ 26 h 99"/>
                  <a:gd name="T80" fmla="*/ 1127 w 1502"/>
                  <a:gd name="T81" fmla="*/ 23 h 99"/>
                  <a:gd name="T82" fmla="*/ 1153 w 1502"/>
                  <a:gd name="T83" fmla="*/ 23 h 99"/>
                  <a:gd name="T84" fmla="*/ 1183 w 1502"/>
                  <a:gd name="T85" fmla="*/ 23 h 99"/>
                  <a:gd name="T86" fmla="*/ 1209 w 1502"/>
                  <a:gd name="T87" fmla="*/ 20 h 99"/>
                  <a:gd name="T88" fmla="*/ 1239 w 1502"/>
                  <a:gd name="T89" fmla="*/ 20 h 99"/>
                  <a:gd name="T90" fmla="*/ 1268 w 1502"/>
                  <a:gd name="T91" fmla="*/ 17 h 99"/>
                  <a:gd name="T92" fmla="*/ 1295 w 1502"/>
                  <a:gd name="T93" fmla="*/ 17 h 99"/>
                  <a:gd name="T94" fmla="*/ 1324 w 1502"/>
                  <a:gd name="T95" fmla="*/ 13 h 99"/>
                  <a:gd name="T96" fmla="*/ 1351 w 1502"/>
                  <a:gd name="T97" fmla="*/ 10 h 99"/>
                  <a:gd name="T98" fmla="*/ 1380 w 1502"/>
                  <a:gd name="T99" fmla="*/ 7 h 99"/>
                  <a:gd name="T100" fmla="*/ 1407 w 1502"/>
                  <a:gd name="T101" fmla="*/ 10 h 99"/>
                  <a:gd name="T102" fmla="*/ 1436 w 1502"/>
                  <a:gd name="T103" fmla="*/ 7 h 99"/>
                  <a:gd name="T104" fmla="*/ 1466 w 1502"/>
                  <a:gd name="T105" fmla="*/ 3 h 99"/>
                  <a:gd name="T106" fmla="*/ 1492 w 1502"/>
                  <a:gd name="T107" fmla="*/ 0 h 99"/>
                  <a:gd name="T108" fmla="*/ 1502 w 1502"/>
                  <a:gd name="T109" fmla="*/ 23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99">
                    <a:moveTo>
                      <a:pt x="0" y="99"/>
                    </a:moveTo>
                    <a:lnTo>
                      <a:pt x="0" y="95"/>
                    </a:lnTo>
                    <a:lnTo>
                      <a:pt x="0" y="95"/>
                    </a:lnTo>
                    <a:lnTo>
                      <a:pt x="10" y="99"/>
                    </a:lnTo>
                    <a:lnTo>
                      <a:pt x="16" y="99"/>
                    </a:lnTo>
                    <a:lnTo>
                      <a:pt x="26" y="99"/>
                    </a:lnTo>
                    <a:lnTo>
                      <a:pt x="36" y="99"/>
                    </a:lnTo>
                    <a:lnTo>
                      <a:pt x="46" y="95"/>
                    </a:lnTo>
                    <a:lnTo>
                      <a:pt x="56" y="95"/>
                    </a:lnTo>
                    <a:lnTo>
                      <a:pt x="66" y="95"/>
                    </a:lnTo>
                    <a:lnTo>
                      <a:pt x="76" y="95"/>
                    </a:lnTo>
                    <a:lnTo>
                      <a:pt x="82" y="95"/>
                    </a:lnTo>
                    <a:lnTo>
                      <a:pt x="92" y="95"/>
                    </a:lnTo>
                    <a:lnTo>
                      <a:pt x="102" y="95"/>
                    </a:lnTo>
                    <a:lnTo>
                      <a:pt x="112" y="92"/>
                    </a:lnTo>
                    <a:lnTo>
                      <a:pt x="122" y="92"/>
                    </a:lnTo>
                    <a:lnTo>
                      <a:pt x="131" y="92"/>
                    </a:lnTo>
                    <a:lnTo>
                      <a:pt x="141" y="92"/>
                    </a:lnTo>
                    <a:lnTo>
                      <a:pt x="148" y="92"/>
                    </a:lnTo>
                    <a:lnTo>
                      <a:pt x="158" y="89"/>
                    </a:lnTo>
                    <a:lnTo>
                      <a:pt x="168" y="89"/>
                    </a:lnTo>
                    <a:lnTo>
                      <a:pt x="177" y="89"/>
                    </a:lnTo>
                    <a:lnTo>
                      <a:pt x="187" y="89"/>
                    </a:lnTo>
                    <a:lnTo>
                      <a:pt x="197" y="86"/>
                    </a:lnTo>
                    <a:lnTo>
                      <a:pt x="207" y="86"/>
                    </a:lnTo>
                    <a:lnTo>
                      <a:pt x="214" y="86"/>
                    </a:lnTo>
                    <a:lnTo>
                      <a:pt x="223" y="82"/>
                    </a:lnTo>
                    <a:lnTo>
                      <a:pt x="233" y="82"/>
                    </a:lnTo>
                    <a:lnTo>
                      <a:pt x="243" y="82"/>
                    </a:lnTo>
                    <a:lnTo>
                      <a:pt x="253" y="82"/>
                    </a:lnTo>
                    <a:lnTo>
                      <a:pt x="263" y="82"/>
                    </a:lnTo>
                    <a:lnTo>
                      <a:pt x="273" y="82"/>
                    </a:lnTo>
                    <a:lnTo>
                      <a:pt x="279" y="86"/>
                    </a:lnTo>
                    <a:lnTo>
                      <a:pt x="289" y="86"/>
                    </a:lnTo>
                    <a:lnTo>
                      <a:pt x="299" y="82"/>
                    </a:lnTo>
                    <a:lnTo>
                      <a:pt x="309" y="82"/>
                    </a:lnTo>
                    <a:lnTo>
                      <a:pt x="319" y="82"/>
                    </a:lnTo>
                    <a:lnTo>
                      <a:pt x="329" y="79"/>
                    </a:lnTo>
                    <a:lnTo>
                      <a:pt x="338" y="79"/>
                    </a:lnTo>
                    <a:lnTo>
                      <a:pt x="345" y="79"/>
                    </a:lnTo>
                    <a:lnTo>
                      <a:pt x="355" y="79"/>
                    </a:lnTo>
                    <a:lnTo>
                      <a:pt x="365" y="79"/>
                    </a:lnTo>
                    <a:lnTo>
                      <a:pt x="375" y="79"/>
                    </a:lnTo>
                    <a:lnTo>
                      <a:pt x="384" y="79"/>
                    </a:lnTo>
                    <a:lnTo>
                      <a:pt x="394" y="76"/>
                    </a:lnTo>
                    <a:lnTo>
                      <a:pt x="404" y="76"/>
                    </a:lnTo>
                    <a:lnTo>
                      <a:pt x="411" y="76"/>
                    </a:lnTo>
                    <a:lnTo>
                      <a:pt x="421" y="76"/>
                    </a:lnTo>
                    <a:lnTo>
                      <a:pt x="430" y="72"/>
                    </a:lnTo>
                    <a:lnTo>
                      <a:pt x="440" y="72"/>
                    </a:lnTo>
                    <a:lnTo>
                      <a:pt x="450" y="72"/>
                    </a:lnTo>
                    <a:lnTo>
                      <a:pt x="460" y="69"/>
                    </a:lnTo>
                    <a:lnTo>
                      <a:pt x="470" y="69"/>
                    </a:lnTo>
                    <a:lnTo>
                      <a:pt x="476" y="69"/>
                    </a:lnTo>
                    <a:lnTo>
                      <a:pt x="486" y="69"/>
                    </a:lnTo>
                    <a:lnTo>
                      <a:pt x="496" y="69"/>
                    </a:lnTo>
                    <a:lnTo>
                      <a:pt x="506" y="66"/>
                    </a:lnTo>
                    <a:lnTo>
                      <a:pt x="516" y="66"/>
                    </a:lnTo>
                    <a:lnTo>
                      <a:pt x="526" y="66"/>
                    </a:lnTo>
                    <a:lnTo>
                      <a:pt x="536" y="66"/>
                    </a:lnTo>
                    <a:lnTo>
                      <a:pt x="542" y="66"/>
                    </a:lnTo>
                    <a:lnTo>
                      <a:pt x="552" y="63"/>
                    </a:lnTo>
                    <a:lnTo>
                      <a:pt x="562" y="63"/>
                    </a:lnTo>
                    <a:lnTo>
                      <a:pt x="572" y="63"/>
                    </a:lnTo>
                    <a:lnTo>
                      <a:pt x="582" y="63"/>
                    </a:lnTo>
                    <a:lnTo>
                      <a:pt x="591" y="59"/>
                    </a:lnTo>
                    <a:lnTo>
                      <a:pt x="601" y="59"/>
                    </a:lnTo>
                    <a:lnTo>
                      <a:pt x="608" y="59"/>
                    </a:lnTo>
                    <a:lnTo>
                      <a:pt x="618" y="59"/>
                    </a:lnTo>
                    <a:lnTo>
                      <a:pt x="628" y="59"/>
                    </a:lnTo>
                    <a:lnTo>
                      <a:pt x="637" y="59"/>
                    </a:lnTo>
                    <a:lnTo>
                      <a:pt x="647" y="56"/>
                    </a:lnTo>
                    <a:lnTo>
                      <a:pt x="657" y="56"/>
                    </a:lnTo>
                    <a:lnTo>
                      <a:pt x="667" y="53"/>
                    </a:lnTo>
                    <a:lnTo>
                      <a:pt x="674" y="53"/>
                    </a:lnTo>
                    <a:lnTo>
                      <a:pt x="684" y="53"/>
                    </a:lnTo>
                    <a:lnTo>
                      <a:pt x="693" y="49"/>
                    </a:lnTo>
                    <a:lnTo>
                      <a:pt x="703" y="49"/>
                    </a:lnTo>
                    <a:lnTo>
                      <a:pt x="713" y="49"/>
                    </a:lnTo>
                    <a:lnTo>
                      <a:pt x="723" y="46"/>
                    </a:lnTo>
                    <a:lnTo>
                      <a:pt x="733" y="46"/>
                    </a:lnTo>
                    <a:lnTo>
                      <a:pt x="739" y="43"/>
                    </a:lnTo>
                    <a:lnTo>
                      <a:pt x="749" y="43"/>
                    </a:lnTo>
                    <a:lnTo>
                      <a:pt x="759" y="40"/>
                    </a:lnTo>
                    <a:lnTo>
                      <a:pt x="769" y="36"/>
                    </a:lnTo>
                    <a:lnTo>
                      <a:pt x="779" y="36"/>
                    </a:lnTo>
                    <a:lnTo>
                      <a:pt x="789" y="33"/>
                    </a:lnTo>
                    <a:lnTo>
                      <a:pt x="799" y="33"/>
                    </a:lnTo>
                    <a:lnTo>
                      <a:pt x="805" y="36"/>
                    </a:lnTo>
                    <a:lnTo>
                      <a:pt x="815" y="36"/>
                    </a:lnTo>
                    <a:lnTo>
                      <a:pt x="825" y="40"/>
                    </a:lnTo>
                    <a:lnTo>
                      <a:pt x="835" y="43"/>
                    </a:lnTo>
                    <a:lnTo>
                      <a:pt x="845" y="46"/>
                    </a:lnTo>
                    <a:lnTo>
                      <a:pt x="854" y="46"/>
                    </a:lnTo>
                    <a:lnTo>
                      <a:pt x="864" y="46"/>
                    </a:lnTo>
                    <a:lnTo>
                      <a:pt x="874" y="43"/>
                    </a:lnTo>
                    <a:lnTo>
                      <a:pt x="881" y="40"/>
                    </a:lnTo>
                    <a:lnTo>
                      <a:pt x="891" y="36"/>
                    </a:lnTo>
                    <a:lnTo>
                      <a:pt x="900" y="36"/>
                    </a:lnTo>
                    <a:lnTo>
                      <a:pt x="910" y="33"/>
                    </a:lnTo>
                    <a:lnTo>
                      <a:pt x="920" y="30"/>
                    </a:lnTo>
                    <a:lnTo>
                      <a:pt x="930" y="30"/>
                    </a:lnTo>
                    <a:lnTo>
                      <a:pt x="940" y="26"/>
                    </a:lnTo>
                    <a:lnTo>
                      <a:pt x="946" y="26"/>
                    </a:lnTo>
                    <a:lnTo>
                      <a:pt x="956" y="26"/>
                    </a:lnTo>
                    <a:lnTo>
                      <a:pt x="966" y="23"/>
                    </a:lnTo>
                    <a:lnTo>
                      <a:pt x="976" y="23"/>
                    </a:lnTo>
                    <a:lnTo>
                      <a:pt x="986" y="23"/>
                    </a:lnTo>
                    <a:lnTo>
                      <a:pt x="996" y="23"/>
                    </a:lnTo>
                    <a:lnTo>
                      <a:pt x="1006" y="23"/>
                    </a:lnTo>
                    <a:lnTo>
                      <a:pt x="1012" y="23"/>
                    </a:lnTo>
                    <a:lnTo>
                      <a:pt x="1022" y="23"/>
                    </a:lnTo>
                    <a:lnTo>
                      <a:pt x="1032" y="23"/>
                    </a:lnTo>
                    <a:lnTo>
                      <a:pt x="1042" y="26"/>
                    </a:lnTo>
                    <a:lnTo>
                      <a:pt x="1052" y="26"/>
                    </a:lnTo>
                    <a:lnTo>
                      <a:pt x="1061" y="30"/>
                    </a:lnTo>
                    <a:lnTo>
                      <a:pt x="1071" y="30"/>
                    </a:lnTo>
                    <a:lnTo>
                      <a:pt x="1078" y="30"/>
                    </a:lnTo>
                    <a:lnTo>
                      <a:pt x="1088" y="26"/>
                    </a:lnTo>
                    <a:lnTo>
                      <a:pt x="1098" y="26"/>
                    </a:lnTo>
                    <a:lnTo>
                      <a:pt x="1107" y="26"/>
                    </a:lnTo>
                    <a:lnTo>
                      <a:pt x="1117" y="26"/>
                    </a:lnTo>
                    <a:lnTo>
                      <a:pt x="1127" y="23"/>
                    </a:lnTo>
                    <a:lnTo>
                      <a:pt x="1137" y="23"/>
                    </a:lnTo>
                    <a:lnTo>
                      <a:pt x="1144" y="23"/>
                    </a:lnTo>
                    <a:lnTo>
                      <a:pt x="1153" y="23"/>
                    </a:lnTo>
                    <a:lnTo>
                      <a:pt x="1163" y="23"/>
                    </a:lnTo>
                    <a:lnTo>
                      <a:pt x="1173" y="23"/>
                    </a:lnTo>
                    <a:lnTo>
                      <a:pt x="1183" y="23"/>
                    </a:lnTo>
                    <a:lnTo>
                      <a:pt x="1193" y="23"/>
                    </a:lnTo>
                    <a:lnTo>
                      <a:pt x="1203" y="23"/>
                    </a:lnTo>
                    <a:lnTo>
                      <a:pt x="1209" y="20"/>
                    </a:lnTo>
                    <a:lnTo>
                      <a:pt x="1219" y="20"/>
                    </a:lnTo>
                    <a:lnTo>
                      <a:pt x="1229" y="20"/>
                    </a:lnTo>
                    <a:lnTo>
                      <a:pt x="1239" y="20"/>
                    </a:lnTo>
                    <a:lnTo>
                      <a:pt x="1249" y="20"/>
                    </a:lnTo>
                    <a:lnTo>
                      <a:pt x="1259" y="20"/>
                    </a:lnTo>
                    <a:lnTo>
                      <a:pt x="1268" y="17"/>
                    </a:lnTo>
                    <a:lnTo>
                      <a:pt x="1275" y="17"/>
                    </a:lnTo>
                    <a:lnTo>
                      <a:pt x="1285" y="17"/>
                    </a:lnTo>
                    <a:lnTo>
                      <a:pt x="1295" y="17"/>
                    </a:lnTo>
                    <a:lnTo>
                      <a:pt x="1305" y="17"/>
                    </a:lnTo>
                    <a:lnTo>
                      <a:pt x="1314" y="13"/>
                    </a:lnTo>
                    <a:lnTo>
                      <a:pt x="1324" y="13"/>
                    </a:lnTo>
                    <a:lnTo>
                      <a:pt x="1334" y="13"/>
                    </a:lnTo>
                    <a:lnTo>
                      <a:pt x="1341" y="10"/>
                    </a:lnTo>
                    <a:lnTo>
                      <a:pt x="1351" y="10"/>
                    </a:lnTo>
                    <a:lnTo>
                      <a:pt x="1360" y="10"/>
                    </a:lnTo>
                    <a:lnTo>
                      <a:pt x="1370" y="7"/>
                    </a:lnTo>
                    <a:lnTo>
                      <a:pt x="1380" y="7"/>
                    </a:lnTo>
                    <a:lnTo>
                      <a:pt x="1390" y="7"/>
                    </a:lnTo>
                    <a:lnTo>
                      <a:pt x="1400" y="10"/>
                    </a:lnTo>
                    <a:lnTo>
                      <a:pt x="1407" y="10"/>
                    </a:lnTo>
                    <a:lnTo>
                      <a:pt x="1416" y="7"/>
                    </a:lnTo>
                    <a:lnTo>
                      <a:pt x="1426" y="7"/>
                    </a:lnTo>
                    <a:lnTo>
                      <a:pt x="1436" y="7"/>
                    </a:lnTo>
                    <a:lnTo>
                      <a:pt x="1446" y="7"/>
                    </a:lnTo>
                    <a:lnTo>
                      <a:pt x="1456" y="3"/>
                    </a:lnTo>
                    <a:lnTo>
                      <a:pt x="1466" y="3"/>
                    </a:lnTo>
                    <a:lnTo>
                      <a:pt x="1472" y="3"/>
                    </a:lnTo>
                    <a:lnTo>
                      <a:pt x="1482" y="3"/>
                    </a:lnTo>
                    <a:lnTo>
                      <a:pt x="1492" y="0"/>
                    </a:lnTo>
                    <a:lnTo>
                      <a:pt x="1502" y="3"/>
                    </a:lnTo>
                    <a:lnTo>
                      <a:pt x="1502" y="3"/>
                    </a:lnTo>
                    <a:lnTo>
                      <a:pt x="1502" y="23"/>
                    </a:lnTo>
                    <a:lnTo>
                      <a:pt x="1502" y="23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8" name="Freeform 421"/>
              <p:cNvSpPr>
                <a:spLocks/>
              </p:cNvSpPr>
              <p:nvPr/>
            </p:nvSpPr>
            <p:spPr bwMode="auto">
              <a:xfrm>
                <a:off x="5324745" y="4187303"/>
                <a:ext cx="2190520" cy="176921"/>
              </a:xfrm>
              <a:custGeom>
                <a:avLst/>
                <a:gdLst>
                  <a:gd name="T0" fmla="*/ 16 w 1193"/>
                  <a:gd name="T1" fmla="*/ 76 h 76"/>
                  <a:gd name="T2" fmla="*/ 46 w 1193"/>
                  <a:gd name="T3" fmla="*/ 72 h 76"/>
                  <a:gd name="T4" fmla="*/ 76 w 1193"/>
                  <a:gd name="T5" fmla="*/ 72 h 76"/>
                  <a:gd name="T6" fmla="*/ 102 w 1193"/>
                  <a:gd name="T7" fmla="*/ 72 h 76"/>
                  <a:gd name="T8" fmla="*/ 131 w 1193"/>
                  <a:gd name="T9" fmla="*/ 69 h 76"/>
                  <a:gd name="T10" fmla="*/ 158 w 1193"/>
                  <a:gd name="T11" fmla="*/ 66 h 76"/>
                  <a:gd name="T12" fmla="*/ 187 w 1193"/>
                  <a:gd name="T13" fmla="*/ 66 h 76"/>
                  <a:gd name="T14" fmla="*/ 214 w 1193"/>
                  <a:gd name="T15" fmla="*/ 63 h 76"/>
                  <a:gd name="T16" fmla="*/ 243 w 1193"/>
                  <a:gd name="T17" fmla="*/ 59 h 76"/>
                  <a:gd name="T18" fmla="*/ 273 w 1193"/>
                  <a:gd name="T19" fmla="*/ 59 h 76"/>
                  <a:gd name="T20" fmla="*/ 299 w 1193"/>
                  <a:gd name="T21" fmla="*/ 59 h 76"/>
                  <a:gd name="T22" fmla="*/ 329 w 1193"/>
                  <a:gd name="T23" fmla="*/ 56 h 76"/>
                  <a:gd name="T24" fmla="*/ 355 w 1193"/>
                  <a:gd name="T25" fmla="*/ 56 h 76"/>
                  <a:gd name="T26" fmla="*/ 384 w 1193"/>
                  <a:gd name="T27" fmla="*/ 56 h 76"/>
                  <a:gd name="T28" fmla="*/ 411 w 1193"/>
                  <a:gd name="T29" fmla="*/ 53 h 76"/>
                  <a:gd name="T30" fmla="*/ 440 w 1193"/>
                  <a:gd name="T31" fmla="*/ 49 h 76"/>
                  <a:gd name="T32" fmla="*/ 470 w 1193"/>
                  <a:gd name="T33" fmla="*/ 46 h 76"/>
                  <a:gd name="T34" fmla="*/ 496 w 1193"/>
                  <a:gd name="T35" fmla="*/ 46 h 76"/>
                  <a:gd name="T36" fmla="*/ 526 w 1193"/>
                  <a:gd name="T37" fmla="*/ 43 h 76"/>
                  <a:gd name="T38" fmla="*/ 552 w 1193"/>
                  <a:gd name="T39" fmla="*/ 40 h 76"/>
                  <a:gd name="T40" fmla="*/ 582 w 1193"/>
                  <a:gd name="T41" fmla="*/ 40 h 76"/>
                  <a:gd name="T42" fmla="*/ 608 w 1193"/>
                  <a:gd name="T43" fmla="*/ 36 h 76"/>
                  <a:gd name="T44" fmla="*/ 637 w 1193"/>
                  <a:gd name="T45" fmla="*/ 36 h 76"/>
                  <a:gd name="T46" fmla="*/ 667 w 1193"/>
                  <a:gd name="T47" fmla="*/ 30 h 76"/>
                  <a:gd name="T48" fmla="*/ 693 w 1193"/>
                  <a:gd name="T49" fmla="*/ 26 h 76"/>
                  <a:gd name="T50" fmla="*/ 723 w 1193"/>
                  <a:gd name="T51" fmla="*/ 23 h 76"/>
                  <a:gd name="T52" fmla="*/ 749 w 1193"/>
                  <a:gd name="T53" fmla="*/ 20 h 76"/>
                  <a:gd name="T54" fmla="*/ 779 w 1193"/>
                  <a:gd name="T55" fmla="*/ 13 h 76"/>
                  <a:gd name="T56" fmla="*/ 805 w 1193"/>
                  <a:gd name="T57" fmla="*/ 13 h 76"/>
                  <a:gd name="T58" fmla="*/ 835 w 1193"/>
                  <a:gd name="T59" fmla="*/ 20 h 76"/>
                  <a:gd name="T60" fmla="*/ 864 w 1193"/>
                  <a:gd name="T61" fmla="*/ 23 h 76"/>
                  <a:gd name="T62" fmla="*/ 891 w 1193"/>
                  <a:gd name="T63" fmla="*/ 13 h 76"/>
                  <a:gd name="T64" fmla="*/ 920 w 1193"/>
                  <a:gd name="T65" fmla="*/ 7 h 76"/>
                  <a:gd name="T66" fmla="*/ 946 w 1193"/>
                  <a:gd name="T67" fmla="*/ 3 h 76"/>
                  <a:gd name="T68" fmla="*/ 976 w 1193"/>
                  <a:gd name="T69" fmla="*/ 0 h 76"/>
                  <a:gd name="T70" fmla="*/ 1006 w 1193"/>
                  <a:gd name="T71" fmla="*/ 0 h 76"/>
                  <a:gd name="T72" fmla="*/ 1032 w 1193"/>
                  <a:gd name="T73" fmla="*/ 0 h 76"/>
                  <a:gd name="T74" fmla="*/ 1061 w 1193"/>
                  <a:gd name="T75" fmla="*/ 7 h 76"/>
                  <a:gd name="T76" fmla="*/ 1088 w 1193"/>
                  <a:gd name="T77" fmla="*/ 3 h 76"/>
                  <a:gd name="T78" fmla="*/ 1117 w 1193"/>
                  <a:gd name="T79" fmla="*/ 3 h 76"/>
                  <a:gd name="T80" fmla="*/ 1144 w 1193"/>
                  <a:gd name="T81" fmla="*/ 0 h 76"/>
                  <a:gd name="T82" fmla="*/ 1173 w 1193"/>
                  <a:gd name="T8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76">
                    <a:moveTo>
                      <a:pt x="0" y="72"/>
                    </a:moveTo>
                    <a:lnTo>
                      <a:pt x="10" y="76"/>
                    </a:lnTo>
                    <a:lnTo>
                      <a:pt x="16" y="76"/>
                    </a:lnTo>
                    <a:lnTo>
                      <a:pt x="26" y="76"/>
                    </a:lnTo>
                    <a:lnTo>
                      <a:pt x="36" y="76"/>
                    </a:lnTo>
                    <a:lnTo>
                      <a:pt x="46" y="72"/>
                    </a:lnTo>
                    <a:lnTo>
                      <a:pt x="56" y="72"/>
                    </a:lnTo>
                    <a:lnTo>
                      <a:pt x="66" y="72"/>
                    </a:lnTo>
                    <a:lnTo>
                      <a:pt x="76" y="72"/>
                    </a:lnTo>
                    <a:lnTo>
                      <a:pt x="82" y="72"/>
                    </a:lnTo>
                    <a:lnTo>
                      <a:pt x="92" y="72"/>
                    </a:lnTo>
                    <a:lnTo>
                      <a:pt x="102" y="72"/>
                    </a:lnTo>
                    <a:lnTo>
                      <a:pt x="112" y="69"/>
                    </a:lnTo>
                    <a:lnTo>
                      <a:pt x="122" y="69"/>
                    </a:lnTo>
                    <a:lnTo>
                      <a:pt x="131" y="69"/>
                    </a:lnTo>
                    <a:lnTo>
                      <a:pt x="141" y="69"/>
                    </a:lnTo>
                    <a:lnTo>
                      <a:pt x="148" y="69"/>
                    </a:lnTo>
                    <a:lnTo>
                      <a:pt x="158" y="66"/>
                    </a:lnTo>
                    <a:lnTo>
                      <a:pt x="168" y="66"/>
                    </a:lnTo>
                    <a:lnTo>
                      <a:pt x="177" y="66"/>
                    </a:lnTo>
                    <a:lnTo>
                      <a:pt x="187" y="66"/>
                    </a:lnTo>
                    <a:lnTo>
                      <a:pt x="197" y="63"/>
                    </a:lnTo>
                    <a:lnTo>
                      <a:pt x="207" y="63"/>
                    </a:lnTo>
                    <a:lnTo>
                      <a:pt x="214" y="63"/>
                    </a:lnTo>
                    <a:lnTo>
                      <a:pt x="223" y="59"/>
                    </a:lnTo>
                    <a:lnTo>
                      <a:pt x="233" y="59"/>
                    </a:lnTo>
                    <a:lnTo>
                      <a:pt x="243" y="59"/>
                    </a:lnTo>
                    <a:lnTo>
                      <a:pt x="253" y="59"/>
                    </a:lnTo>
                    <a:lnTo>
                      <a:pt x="263" y="59"/>
                    </a:lnTo>
                    <a:lnTo>
                      <a:pt x="273" y="59"/>
                    </a:lnTo>
                    <a:lnTo>
                      <a:pt x="279" y="63"/>
                    </a:lnTo>
                    <a:lnTo>
                      <a:pt x="289" y="63"/>
                    </a:lnTo>
                    <a:lnTo>
                      <a:pt x="299" y="59"/>
                    </a:lnTo>
                    <a:lnTo>
                      <a:pt x="309" y="59"/>
                    </a:lnTo>
                    <a:lnTo>
                      <a:pt x="319" y="59"/>
                    </a:lnTo>
                    <a:lnTo>
                      <a:pt x="329" y="56"/>
                    </a:lnTo>
                    <a:lnTo>
                      <a:pt x="338" y="56"/>
                    </a:lnTo>
                    <a:lnTo>
                      <a:pt x="345" y="56"/>
                    </a:lnTo>
                    <a:lnTo>
                      <a:pt x="355" y="56"/>
                    </a:lnTo>
                    <a:lnTo>
                      <a:pt x="365" y="56"/>
                    </a:lnTo>
                    <a:lnTo>
                      <a:pt x="375" y="56"/>
                    </a:lnTo>
                    <a:lnTo>
                      <a:pt x="384" y="56"/>
                    </a:lnTo>
                    <a:lnTo>
                      <a:pt x="394" y="53"/>
                    </a:lnTo>
                    <a:lnTo>
                      <a:pt x="404" y="53"/>
                    </a:lnTo>
                    <a:lnTo>
                      <a:pt x="411" y="53"/>
                    </a:lnTo>
                    <a:lnTo>
                      <a:pt x="421" y="53"/>
                    </a:lnTo>
                    <a:lnTo>
                      <a:pt x="430" y="49"/>
                    </a:lnTo>
                    <a:lnTo>
                      <a:pt x="440" y="49"/>
                    </a:lnTo>
                    <a:lnTo>
                      <a:pt x="450" y="49"/>
                    </a:lnTo>
                    <a:lnTo>
                      <a:pt x="460" y="46"/>
                    </a:lnTo>
                    <a:lnTo>
                      <a:pt x="470" y="46"/>
                    </a:lnTo>
                    <a:lnTo>
                      <a:pt x="476" y="46"/>
                    </a:lnTo>
                    <a:lnTo>
                      <a:pt x="486" y="46"/>
                    </a:lnTo>
                    <a:lnTo>
                      <a:pt x="496" y="46"/>
                    </a:lnTo>
                    <a:lnTo>
                      <a:pt x="506" y="43"/>
                    </a:lnTo>
                    <a:lnTo>
                      <a:pt x="516" y="43"/>
                    </a:lnTo>
                    <a:lnTo>
                      <a:pt x="526" y="43"/>
                    </a:lnTo>
                    <a:lnTo>
                      <a:pt x="536" y="43"/>
                    </a:lnTo>
                    <a:lnTo>
                      <a:pt x="542" y="43"/>
                    </a:lnTo>
                    <a:lnTo>
                      <a:pt x="552" y="40"/>
                    </a:lnTo>
                    <a:lnTo>
                      <a:pt x="562" y="40"/>
                    </a:lnTo>
                    <a:lnTo>
                      <a:pt x="572" y="40"/>
                    </a:lnTo>
                    <a:lnTo>
                      <a:pt x="582" y="40"/>
                    </a:lnTo>
                    <a:lnTo>
                      <a:pt x="591" y="36"/>
                    </a:lnTo>
                    <a:lnTo>
                      <a:pt x="601" y="36"/>
                    </a:lnTo>
                    <a:lnTo>
                      <a:pt x="608" y="36"/>
                    </a:lnTo>
                    <a:lnTo>
                      <a:pt x="618" y="36"/>
                    </a:lnTo>
                    <a:lnTo>
                      <a:pt x="628" y="36"/>
                    </a:lnTo>
                    <a:lnTo>
                      <a:pt x="637" y="36"/>
                    </a:lnTo>
                    <a:lnTo>
                      <a:pt x="647" y="33"/>
                    </a:lnTo>
                    <a:lnTo>
                      <a:pt x="657" y="33"/>
                    </a:lnTo>
                    <a:lnTo>
                      <a:pt x="667" y="30"/>
                    </a:lnTo>
                    <a:lnTo>
                      <a:pt x="674" y="30"/>
                    </a:lnTo>
                    <a:lnTo>
                      <a:pt x="684" y="30"/>
                    </a:lnTo>
                    <a:lnTo>
                      <a:pt x="693" y="26"/>
                    </a:lnTo>
                    <a:lnTo>
                      <a:pt x="703" y="26"/>
                    </a:lnTo>
                    <a:lnTo>
                      <a:pt x="713" y="26"/>
                    </a:lnTo>
                    <a:lnTo>
                      <a:pt x="723" y="23"/>
                    </a:lnTo>
                    <a:lnTo>
                      <a:pt x="733" y="23"/>
                    </a:lnTo>
                    <a:lnTo>
                      <a:pt x="739" y="20"/>
                    </a:lnTo>
                    <a:lnTo>
                      <a:pt x="749" y="20"/>
                    </a:lnTo>
                    <a:lnTo>
                      <a:pt x="759" y="17"/>
                    </a:lnTo>
                    <a:lnTo>
                      <a:pt x="769" y="13"/>
                    </a:lnTo>
                    <a:lnTo>
                      <a:pt x="779" y="13"/>
                    </a:lnTo>
                    <a:lnTo>
                      <a:pt x="789" y="10"/>
                    </a:lnTo>
                    <a:lnTo>
                      <a:pt x="799" y="10"/>
                    </a:lnTo>
                    <a:lnTo>
                      <a:pt x="805" y="13"/>
                    </a:lnTo>
                    <a:lnTo>
                      <a:pt x="815" y="13"/>
                    </a:lnTo>
                    <a:lnTo>
                      <a:pt x="825" y="17"/>
                    </a:lnTo>
                    <a:lnTo>
                      <a:pt x="835" y="20"/>
                    </a:lnTo>
                    <a:lnTo>
                      <a:pt x="845" y="23"/>
                    </a:lnTo>
                    <a:lnTo>
                      <a:pt x="854" y="23"/>
                    </a:lnTo>
                    <a:lnTo>
                      <a:pt x="864" y="23"/>
                    </a:lnTo>
                    <a:lnTo>
                      <a:pt x="874" y="20"/>
                    </a:lnTo>
                    <a:lnTo>
                      <a:pt x="881" y="17"/>
                    </a:lnTo>
                    <a:lnTo>
                      <a:pt x="891" y="13"/>
                    </a:lnTo>
                    <a:lnTo>
                      <a:pt x="900" y="13"/>
                    </a:lnTo>
                    <a:lnTo>
                      <a:pt x="910" y="10"/>
                    </a:lnTo>
                    <a:lnTo>
                      <a:pt x="920" y="7"/>
                    </a:lnTo>
                    <a:lnTo>
                      <a:pt x="930" y="7"/>
                    </a:lnTo>
                    <a:lnTo>
                      <a:pt x="940" y="3"/>
                    </a:lnTo>
                    <a:lnTo>
                      <a:pt x="946" y="3"/>
                    </a:lnTo>
                    <a:lnTo>
                      <a:pt x="956" y="3"/>
                    </a:lnTo>
                    <a:lnTo>
                      <a:pt x="966" y="0"/>
                    </a:lnTo>
                    <a:lnTo>
                      <a:pt x="976" y="0"/>
                    </a:lnTo>
                    <a:lnTo>
                      <a:pt x="986" y="0"/>
                    </a:lnTo>
                    <a:lnTo>
                      <a:pt x="996" y="0"/>
                    </a:lnTo>
                    <a:lnTo>
                      <a:pt x="1006" y="0"/>
                    </a:lnTo>
                    <a:lnTo>
                      <a:pt x="1012" y="0"/>
                    </a:lnTo>
                    <a:lnTo>
                      <a:pt x="1022" y="0"/>
                    </a:lnTo>
                    <a:lnTo>
                      <a:pt x="1032" y="0"/>
                    </a:lnTo>
                    <a:lnTo>
                      <a:pt x="1042" y="3"/>
                    </a:lnTo>
                    <a:lnTo>
                      <a:pt x="1052" y="3"/>
                    </a:lnTo>
                    <a:lnTo>
                      <a:pt x="1061" y="7"/>
                    </a:lnTo>
                    <a:lnTo>
                      <a:pt x="1071" y="7"/>
                    </a:lnTo>
                    <a:lnTo>
                      <a:pt x="1078" y="7"/>
                    </a:lnTo>
                    <a:lnTo>
                      <a:pt x="1088" y="3"/>
                    </a:lnTo>
                    <a:lnTo>
                      <a:pt x="1098" y="3"/>
                    </a:lnTo>
                    <a:lnTo>
                      <a:pt x="1107" y="3"/>
                    </a:lnTo>
                    <a:lnTo>
                      <a:pt x="1117" y="3"/>
                    </a:lnTo>
                    <a:lnTo>
                      <a:pt x="1127" y="0"/>
                    </a:lnTo>
                    <a:lnTo>
                      <a:pt x="1137" y="0"/>
                    </a:lnTo>
                    <a:lnTo>
                      <a:pt x="1144" y="0"/>
                    </a:lnTo>
                    <a:lnTo>
                      <a:pt x="1153" y="0"/>
                    </a:lnTo>
                    <a:lnTo>
                      <a:pt x="1163" y="0"/>
                    </a:lnTo>
                    <a:lnTo>
                      <a:pt x="1173" y="0"/>
                    </a:lnTo>
                    <a:lnTo>
                      <a:pt x="1183" y="0"/>
                    </a:lnTo>
                    <a:lnTo>
                      <a:pt x="1193" y="0"/>
                    </a:lnTo>
                  </a:path>
                </a:pathLst>
              </a:custGeom>
              <a:noFill/>
              <a:ln w="0">
                <a:solidFill>
                  <a:srgbClr val="FFB06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9" name="Freeform 422"/>
              <p:cNvSpPr>
                <a:spLocks/>
              </p:cNvSpPr>
              <p:nvPr/>
            </p:nvSpPr>
            <p:spPr bwMode="auto">
              <a:xfrm>
                <a:off x="7515265" y="4133760"/>
                <a:ext cx="567368" cy="53541"/>
              </a:xfrm>
              <a:custGeom>
                <a:avLst/>
                <a:gdLst>
                  <a:gd name="T0" fmla="*/ 0 w 309"/>
                  <a:gd name="T1" fmla="*/ 23 h 23"/>
                  <a:gd name="T2" fmla="*/ 10 w 309"/>
                  <a:gd name="T3" fmla="*/ 23 h 23"/>
                  <a:gd name="T4" fmla="*/ 16 w 309"/>
                  <a:gd name="T5" fmla="*/ 20 h 23"/>
                  <a:gd name="T6" fmla="*/ 26 w 309"/>
                  <a:gd name="T7" fmla="*/ 20 h 23"/>
                  <a:gd name="T8" fmla="*/ 36 w 309"/>
                  <a:gd name="T9" fmla="*/ 20 h 23"/>
                  <a:gd name="T10" fmla="*/ 46 w 309"/>
                  <a:gd name="T11" fmla="*/ 20 h 23"/>
                  <a:gd name="T12" fmla="*/ 56 w 309"/>
                  <a:gd name="T13" fmla="*/ 20 h 23"/>
                  <a:gd name="T14" fmla="*/ 66 w 309"/>
                  <a:gd name="T15" fmla="*/ 20 h 23"/>
                  <a:gd name="T16" fmla="*/ 75 w 309"/>
                  <a:gd name="T17" fmla="*/ 17 h 23"/>
                  <a:gd name="T18" fmla="*/ 82 w 309"/>
                  <a:gd name="T19" fmla="*/ 17 h 23"/>
                  <a:gd name="T20" fmla="*/ 92 w 309"/>
                  <a:gd name="T21" fmla="*/ 17 h 23"/>
                  <a:gd name="T22" fmla="*/ 102 w 309"/>
                  <a:gd name="T23" fmla="*/ 17 h 23"/>
                  <a:gd name="T24" fmla="*/ 112 w 309"/>
                  <a:gd name="T25" fmla="*/ 17 h 23"/>
                  <a:gd name="T26" fmla="*/ 121 w 309"/>
                  <a:gd name="T27" fmla="*/ 13 h 23"/>
                  <a:gd name="T28" fmla="*/ 131 w 309"/>
                  <a:gd name="T29" fmla="*/ 13 h 23"/>
                  <a:gd name="T30" fmla="*/ 141 w 309"/>
                  <a:gd name="T31" fmla="*/ 13 h 23"/>
                  <a:gd name="T32" fmla="*/ 148 w 309"/>
                  <a:gd name="T33" fmla="*/ 10 h 23"/>
                  <a:gd name="T34" fmla="*/ 158 w 309"/>
                  <a:gd name="T35" fmla="*/ 10 h 23"/>
                  <a:gd name="T36" fmla="*/ 167 w 309"/>
                  <a:gd name="T37" fmla="*/ 10 h 23"/>
                  <a:gd name="T38" fmla="*/ 177 w 309"/>
                  <a:gd name="T39" fmla="*/ 7 h 23"/>
                  <a:gd name="T40" fmla="*/ 187 w 309"/>
                  <a:gd name="T41" fmla="*/ 7 h 23"/>
                  <a:gd name="T42" fmla="*/ 197 w 309"/>
                  <a:gd name="T43" fmla="*/ 7 h 23"/>
                  <a:gd name="T44" fmla="*/ 207 w 309"/>
                  <a:gd name="T45" fmla="*/ 10 h 23"/>
                  <a:gd name="T46" fmla="*/ 214 w 309"/>
                  <a:gd name="T47" fmla="*/ 10 h 23"/>
                  <a:gd name="T48" fmla="*/ 223 w 309"/>
                  <a:gd name="T49" fmla="*/ 7 h 23"/>
                  <a:gd name="T50" fmla="*/ 233 w 309"/>
                  <a:gd name="T51" fmla="*/ 7 h 23"/>
                  <a:gd name="T52" fmla="*/ 243 w 309"/>
                  <a:gd name="T53" fmla="*/ 7 h 23"/>
                  <a:gd name="T54" fmla="*/ 253 w 309"/>
                  <a:gd name="T55" fmla="*/ 7 h 23"/>
                  <a:gd name="T56" fmla="*/ 263 w 309"/>
                  <a:gd name="T57" fmla="*/ 3 h 23"/>
                  <a:gd name="T58" fmla="*/ 273 w 309"/>
                  <a:gd name="T59" fmla="*/ 3 h 23"/>
                  <a:gd name="T60" fmla="*/ 279 w 309"/>
                  <a:gd name="T61" fmla="*/ 3 h 23"/>
                  <a:gd name="T62" fmla="*/ 289 w 309"/>
                  <a:gd name="T63" fmla="*/ 3 h 23"/>
                  <a:gd name="T64" fmla="*/ 299 w 309"/>
                  <a:gd name="T65" fmla="*/ 0 h 23"/>
                  <a:gd name="T66" fmla="*/ 309 w 309"/>
                  <a:gd name="T67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23">
                    <a:moveTo>
                      <a:pt x="0" y="23"/>
                    </a:moveTo>
                    <a:lnTo>
                      <a:pt x="10" y="23"/>
                    </a:lnTo>
                    <a:lnTo>
                      <a:pt x="16" y="20"/>
                    </a:lnTo>
                    <a:lnTo>
                      <a:pt x="26" y="20"/>
                    </a:lnTo>
                    <a:lnTo>
                      <a:pt x="36" y="20"/>
                    </a:lnTo>
                    <a:lnTo>
                      <a:pt x="46" y="20"/>
                    </a:lnTo>
                    <a:lnTo>
                      <a:pt x="56" y="20"/>
                    </a:lnTo>
                    <a:lnTo>
                      <a:pt x="66" y="20"/>
                    </a:lnTo>
                    <a:lnTo>
                      <a:pt x="75" y="17"/>
                    </a:lnTo>
                    <a:lnTo>
                      <a:pt x="82" y="17"/>
                    </a:lnTo>
                    <a:lnTo>
                      <a:pt x="92" y="17"/>
                    </a:lnTo>
                    <a:lnTo>
                      <a:pt x="102" y="17"/>
                    </a:lnTo>
                    <a:lnTo>
                      <a:pt x="112" y="17"/>
                    </a:lnTo>
                    <a:lnTo>
                      <a:pt x="121" y="13"/>
                    </a:lnTo>
                    <a:lnTo>
                      <a:pt x="131" y="13"/>
                    </a:lnTo>
                    <a:lnTo>
                      <a:pt x="141" y="13"/>
                    </a:lnTo>
                    <a:lnTo>
                      <a:pt x="148" y="10"/>
                    </a:lnTo>
                    <a:lnTo>
                      <a:pt x="158" y="10"/>
                    </a:lnTo>
                    <a:lnTo>
                      <a:pt x="167" y="10"/>
                    </a:lnTo>
                    <a:lnTo>
                      <a:pt x="177" y="7"/>
                    </a:lnTo>
                    <a:lnTo>
                      <a:pt x="187" y="7"/>
                    </a:lnTo>
                    <a:lnTo>
                      <a:pt x="197" y="7"/>
                    </a:lnTo>
                    <a:lnTo>
                      <a:pt x="207" y="10"/>
                    </a:lnTo>
                    <a:lnTo>
                      <a:pt x="214" y="10"/>
                    </a:lnTo>
                    <a:lnTo>
                      <a:pt x="223" y="7"/>
                    </a:lnTo>
                    <a:lnTo>
                      <a:pt x="233" y="7"/>
                    </a:lnTo>
                    <a:lnTo>
                      <a:pt x="243" y="7"/>
                    </a:lnTo>
                    <a:lnTo>
                      <a:pt x="253" y="7"/>
                    </a:lnTo>
                    <a:lnTo>
                      <a:pt x="263" y="3"/>
                    </a:lnTo>
                    <a:lnTo>
                      <a:pt x="273" y="3"/>
                    </a:lnTo>
                    <a:lnTo>
                      <a:pt x="279" y="3"/>
                    </a:lnTo>
                    <a:lnTo>
                      <a:pt x="289" y="3"/>
                    </a:lnTo>
                    <a:lnTo>
                      <a:pt x="299" y="0"/>
                    </a:lnTo>
                    <a:lnTo>
                      <a:pt x="309" y="3"/>
                    </a:lnTo>
                  </a:path>
                </a:pathLst>
              </a:custGeom>
              <a:noFill/>
              <a:ln w="0">
                <a:solidFill>
                  <a:srgbClr val="FFB06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0" name="Freeform 423"/>
              <p:cNvSpPr>
                <a:spLocks/>
              </p:cNvSpPr>
              <p:nvPr/>
            </p:nvSpPr>
            <p:spPr bwMode="auto">
              <a:xfrm>
                <a:off x="5330253" y="4150056"/>
                <a:ext cx="2757889" cy="228134"/>
              </a:xfrm>
              <a:custGeom>
                <a:avLst/>
                <a:gdLst>
                  <a:gd name="T0" fmla="*/ 0 w 1502"/>
                  <a:gd name="T1" fmla="*/ 95 h 98"/>
                  <a:gd name="T2" fmla="*/ 27 w 1502"/>
                  <a:gd name="T3" fmla="*/ 95 h 98"/>
                  <a:gd name="T4" fmla="*/ 56 w 1502"/>
                  <a:gd name="T5" fmla="*/ 92 h 98"/>
                  <a:gd name="T6" fmla="*/ 82 w 1502"/>
                  <a:gd name="T7" fmla="*/ 95 h 98"/>
                  <a:gd name="T8" fmla="*/ 112 w 1502"/>
                  <a:gd name="T9" fmla="*/ 92 h 98"/>
                  <a:gd name="T10" fmla="*/ 142 w 1502"/>
                  <a:gd name="T11" fmla="*/ 92 h 98"/>
                  <a:gd name="T12" fmla="*/ 168 w 1502"/>
                  <a:gd name="T13" fmla="*/ 88 h 98"/>
                  <a:gd name="T14" fmla="*/ 197 w 1502"/>
                  <a:gd name="T15" fmla="*/ 85 h 98"/>
                  <a:gd name="T16" fmla="*/ 224 w 1502"/>
                  <a:gd name="T17" fmla="*/ 82 h 98"/>
                  <a:gd name="T18" fmla="*/ 253 w 1502"/>
                  <a:gd name="T19" fmla="*/ 82 h 98"/>
                  <a:gd name="T20" fmla="*/ 280 w 1502"/>
                  <a:gd name="T21" fmla="*/ 82 h 98"/>
                  <a:gd name="T22" fmla="*/ 309 w 1502"/>
                  <a:gd name="T23" fmla="*/ 82 h 98"/>
                  <a:gd name="T24" fmla="*/ 339 w 1502"/>
                  <a:gd name="T25" fmla="*/ 75 h 98"/>
                  <a:gd name="T26" fmla="*/ 365 w 1502"/>
                  <a:gd name="T27" fmla="*/ 75 h 98"/>
                  <a:gd name="T28" fmla="*/ 395 w 1502"/>
                  <a:gd name="T29" fmla="*/ 75 h 98"/>
                  <a:gd name="T30" fmla="*/ 421 w 1502"/>
                  <a:gd name="T31" fmla="*/ 72 h 98"/>
                  <a:gd name="T32" fmla="*/ 450 w 1502"/>
                  <a:gd name="T33" fmla="*/ 69 h 98"/>
                  <a:gd name="T34" fmla="*/ 477 w 1502"/>
                  <a:gd name="T35" fmla="*/ 65 h 98"/>
                  <a:gd name="T36" fmla="*/ 506 w 1502"/>
                  <a:gd name="T37" fmla="*/ 65 h 98"/>
                  <a:gd name="T38" fmla="*/ 536 w 1502"/>
                  <a:gd name="T39" fmla="*/ 65 h 98"/>
                  <a:gd name="T40" fmla="*/ 562 w 1502"/>
                  <a:gd name="T41" fmla="*/ 62 h 98"/>
                  <a:gd name="T42" fmla="*/ 592 w 1502"/>
                  <a:gd name="T43" fmla="*/ 59 h 98"/>
                  <a:gd name="T44" fmla="*/ 618 w 1502"/>
                  <a:gd name="T45" fmla="*/ 59 h 98"/>
                  <a:gd name="T46" fmla="*/ 648 w 1502"/>
                  <a:gd name="T47" fmla="*/ 56 h 98"/>
                  <a:gd name="T48" fmla="*/ 674 w 1502"/>
                  <a:gd name="T49" fmla="*/ 52 h 98"/>
                  <a:gd name="T50" fmla="*/ 704 w 1502"/>
                  <a:gd name="T51" fmla="*/ 49 h 98"/>
                  <a:gd name="T52" fmla="*/ 733 w 1502"/>
                  <a:gd name="T53" fmla="*/ 46 h 98"/>
                  <a:gd name="T54" fmla="*/ 759 w 1502"/>
                  <a:gd name="T55" fmla="*/ 39 h 98"/>
                  <a:gd name="T56" fmla="*/ 789 w 1502"/>
                  <a:gd name="T57" fmla="*/ 36 h 98"/>
                  <a:gd name="T58" fmla="*/ 815 w 1502"/>
                  <a:gd name="T59" fmla="*/ 39 h 98"/>
                  <a:gd name="T60" fmla="*/ 845 w 1502"/>
                  <a:gd name="T61" fmla="*/ 46 h 98"/>
                  <a:gd name="T62" fmla="*/ 874 w 1502"/>
                  <a:gd name="T63" fmla="*/ 42 h 98"/>
                  <a:gd name="T64" fmla="*/ 901 w 1502"/>
                  <a:gd name="T65" fmla="*/ 33 h 98"/>
                  <a:gd name="T66" fmla="*/ 930 w 1502"/>
                  <a:gd name="T67" fmla="*/ 23 h 98"/>
                  <a:gd name="T68" fmla="*/ 957 w 1502"/>
                  <a:gd name="T69" fmla="*/ 19 h 98"/>
                  <a:gd name="T70" fmla="*/ 986 w 1502"/>
                  <a:gd name="T71" fmla="*/ 19 h 98"/>
                  <a:gd name="T72" fmla="*/ 1012 w 1502"/>
                  <a:gd name="T73" fmla="*/ 23 h 98"/>
                  <a:gd name="T74" fmla="*/ 1042 w 1502"/>
                  <a:gd name="T75" fmla="*/ 23 h 98"/>
                  <a:gd name="T76" fmla="*/ 1072 w 1502"/>
                  <a:gd name="T77" fmla="*/ 26 h 98"/>
                  <a:gd name="T78" fmla="*/ 1098 w 1502"/>
                  <a:gd name="T79" fmla="*/ 26 h 98"/>
                  <a:gd name="T80" fmla="*/ 1127 w 1502"/>
                  <a:gd name="T81" fmla="*/ 23 h 98"/>
                  <a:gd name="T82" fmla="*/ 1154 w 1502"/>
                  <a:gd name="T83" fmla="*/ 23 h 98"/>
                  <a:gd name="T84" fmla="*/ 1183 w 1502"/>
                  <a:gd name="T85" fmla="*/ 23 h 98"/>
                  <a:gd name="T86" fmla="*/ 1210 w 1502"/>
                  <a:gd name="T87" fmla="*/ 19 h 98"/>
                  <a:gd name="T88" fmla="*/ 1239 w 1502"/>
                  <a:gd name="T89" fmla="*/ 16 h 98"/>
                  <a:gd name="T90" fmla="*/ 1269 w 1502"/>
                  <a:gd name="T91" fmla="*/ 16 h 98"/>
                  <a:gd name="T92" fmla="*/ 1295 w 1502"/>
                  <a:gd name="T93" fmla="*/ 13 h 98"/>
                  <a:gd name="T94" fmla="*/ 1325 w 1502"/>
                  <a:gd name="T95" fmla="*/ 13 h 98"/>
                  <a:gd name="T96" fmla="*/ 1351 w 1502"/>
                  <a:gd name="T97" fmla="*/ 10 h 98"/>
                  <a:gd name="T98" fmla="*/ 1381 w 1502"/>
                  <a:gd name="T99" fmla="*/ 6 h 98"/>
                  <a:gd name="T100" fmla="*/ 1407 w 1502"/>
                  <a:gd name="T101" fmla="*/ 6 h 98"/>
                  <a:gd name="T102" fmla="*/ 1436 w 1502"/>
                  <a:gd name="T103" fmla="*/ 3 h 98"/>
                  <a:gd name="T104" fmla="*/ 1466 w 1502"/>
                  <a:gd name="T105" fmla="*/ 0 h 98"/>
                  <a:gd name="T106" fmla="*/ 1492 w 1502"/>
                  <a:gd name="T107" fmla="*/ 0 h 98"/>
                  <a:gd name="T108" fmla="*/ 1502 w 1502"/>
                  <a:gd name="T109" fmla="*/ 19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98">
                    <a:moveTo>
                      <a:pt x="0" y="98"/>
                    </a:moveTo>
                    <a:lnTo>
                      <a:pt x="0" y="95"/>
                    </a:lnTo>
                    <a:lnTo>
                      <a:pt x="0" y="95"/>
                    </a:lnTo>
                    <a:lnTo>
                      <a:pt x="10" y="95"/>
                    </a:lnTo>
                    <a:lnTo>
                      <a:pt x="17" y="95"/>
                    </a:lnTo>
                    <a:lnTo>
                      <a:pt x="27" y="95"/>
                    </a:lnTo>
                    <a:lnTo>
                      <a:pt x="36" y="98"/>
                    </a:lnTo>
                    <a:lnTo>
                      <a:pt x="46" y="95"/>
                    </a:lnTo>
                    <a:lnTo>
                      <a:pt x="56" y="92"/>
                    </a:lnTo>
                    <a:lnTo>
                      <a:pt x="66" y="92"/>
                    </a:lnTo>
                    <a:lnTo>
                      <a:pt x="76" y="92"/>
                    </a:lnTo>
                    <a:lnTo>
                      <a:pt x="82" y="95"/>
                    </a:lnTo>
                    <a:lnTo>
                      <a:pt x="92" y="92"/>
                    </a:lnTo>
                    <a:lnTo>
                      <a:pt x="102" y="92"/>
                    </a:lnTo>
                    <a:lnTo>
                      <a:pt x="112" y="92"/>
                    </a:lnTo>
                    <a:lnTo>
                      <a:pt x="122" y="92"/>
                    </a:lnTo>
                    <a:lnTo>
                      <a:pt x="132" y="92"/>
                    </a:lnTo>
                    <a:lnTo>
                      <a:pt x="142" y="92"/>
                    </a:lnTo>
                    <a:lnTo>
                      <a:pt x="148" y="88"/>
                    </a:lnTo>
                    <a:lnTo>
                      <a:pt x="158" y="88"/>
                    </a:lnTo>
                    <a:lnTo>
                      <a:pt x="168" y="88"/>
                    </a:lnTo>
                    <a:lnTo>
                      <a:pt x="178" y="88"/>
                    </a:lnTo>
                    <a:lnTo>
                      <a:pt x="188" y="85"/>
                    </a:lnTo>
                    <a:lnTo>
                      <a:pt x="197" y="85"/>
                    </a:lnTo>
                    <a:lnTo>
                      <a:pt x="207" y="85"/>
                    </a:lnTo>
                    <a:lnTo>
                      <a:pt x="214" y="82"/>
                    </a:lnTo>
                    <a:lnTo>
                      <a:pt x="224" y="82"/>
                    </a:lnTo>
                    <a:lnTo>
                      <a:pt x="234" y="82"/>
                    </a:lnTo>
                    <a:lnTo>
                      <a:pt x="243" y="82"/>
                    </a:lnTo>
                    <a:lnTo>
                      <a:pt x="253" y="82"/>
                    </a:lnTo>
                    <a:lnTo>
                      <a:pt x="263" y="82"/>
                    </a:lnTo>
                    <a:lnTo>
                      <a:pt x="273" y="82"/>
                    </a:lnTo>
                    <a:lnTo>
                      <a:pt x="280" y="82"/>
                    </a:lnTo>
                    <a:lnTo>
                      <a:pt x="289" y="82"/>
                    </a:lnTo>
                    <a:lnTo>
                      <a:pt x="299" y="82"/>
                    </a:lnTo>
                    <a:lnTo>
                      <a:pt x="309" y="82"/>
                    </a:lnTo>
                    <a:lnTo>
                      <a:pt x="319" y="79"/>
                    </a:lnTo>
                    <a:lnTo>
                      <a:pt x="329" y="79"/>
                    </a:lnTo>
                    <a:lnTo>
                      <a:pt x="339" y="75"/>
                    </a:lnTo>
                    <a:lnTo>
                      <a:pt x="345" y="75"/>
                    </a:lnTo>
                    <a:lnTo>
                      <a:pt x="355" y="75"/>
                    </a:lnTo>
                    <a:lnTo>
                      <a:pt x="365" y="75"/>
                    </a:lnTo>
                    <a:lnTo>
                      <a:pt x="375" y="75"/>
                    </a:lnTo>
                    <a:lnTo>
                      <a:pt x="385" y="75"/>
                    </a:lnTo>
                    <a:lnTo>
                      <a:pt x="395" y="75"/>
                    </a:lnTo>
                    <a:lnTo>
                      <a:pt x="404" y="75"/>
                    </a:lnTo>
                    <a:lnTo>
                      <a:pt x="411" y="75"/>
                    </a:lnTo>
                    <a:lnTo>
                      <a:pt x="421" y="72"/>
                    </a:lnTo>
                    <a:lnTo>
                      <a:pt x="431" y="72"/>
                    </a:lnTo>
                    <a:lnTo>
                      <a:pt x="441" y="72"/>
                    </a:lnTo>
                    <a:lnTo>
                      <a:pt x="450" y="69"/>
                    </a:lnTo>
                    <a:lnTo>
                      <a:pt x="460" y="69"/>
                    </a:lnTo>
                    <a:lnTo>
                      <a:pt x="470" y="69"/>
                    </a:lnTo>
                    <a:lnTo>
                      <a:pt x="477" y="65"/>
                    </a:lnTo>
                    <a:lnTo>
                      <a:pt x="487" y="69"/>
                    </a:lnTo>
                    <a:lnTo>
                      <a:pt x="496" y="65"/>
                    </a:lnTo>
                    <a:lnTo>
                      <a:pt x="506" y="65"/>
                    </a:lnTo>
                    <a:lnTo>
                      <a:pt x="516" y="65"/>
                    </a:lnTo>
                    <a:lnTo>
                      <a:pt x="526" y="65"/>
                    </a:lnTo>
                    <a:lnTo>
                      <a:pt x="536" y="65"/>
                    </a:lnTo>
                    <a:lnTo>
                      <a:pt x="542" y="62"/>
                    </a:lnTo>
                    <a:lnTo>
                      <a:pt x="552" y="62"/>
                    </a:lnTo>
                    <a:lnTo>
                      <a:pt x="562" y="62"/>
                    </a:lnTo>
                    <a:lnTo>
                      <a:pt x="572" y="62"/>
                    </a:lnTo>
                    <a:lnTo>
                      <a:pt x="582" y="62"/>
                    </a:lnTo>
                    <a:lnTo>
                      <a:pt x="592" y="59"/>
                    </a:lnTo>
                    <a:lnTo>
                      <a:pt x="602" y="59"/>
                    </a:lnTo>
                    <a:lnTo>
                      <a:pt x="608" y="59"/>
                    </a:lnTo>
                    <a:lnTo>
                      <a:pt x="618" y="59"/>
                    </a:lnTo>
                    <a:lnTo>
                      <a:pt x="628" y="59"/>
                    </a:lnTo>
                    <a:lnTo>
                      <a:pt x="638" y="56"/>
                    </a:lnTo>
                    <a:lnTo>
                      <a:pt x="648" y="56"/>
                    </a:lnTo>
                    <a:lnTo>
                      <a:pt x="657" y="56"/>
                    </a:lnTo>
                    <a:lnTo>
                      <a:pt x="667" y="52"/>
                    </a:lnTo>
                    <a:lnTo>
                      <a:pt x="674" y="52"/>
                    </a:lnTo>
                    <a:lnTo>
                      <a:pt x="684" y="49"/>
                    </a:lnTo>
                    <a:lnTo>
                      <a:pt x="694" y="49"/>
                    </a:lnTo>
                    <a:lnTo>
                      <a:pt x="704" y="49"/>
                    </a:lnTo>
                    <a:lnTo>
                      <a:pt x="713" y="46"/>
                    </a:lnTo>
                    <a:lnTo>
                      <a:pt x="723" y="46"/>
                    </a:lnTo>
                    <a:lnTo>
                      <a:pt x="733" y="46"/>
                    </a:lnTo>
                    <a:lnTo>
                      <a:pt x="740" y="42"/>
                    </a:lnTo>
                    <a:lnTo>
                      <a:pt x="750" y="42"/>
                    </a:lnTo>
                    <a:lnTo>
                      <a:pt x="759" y="39"/>
                    </a:lnTo>
                    <a:lnTo>
                      <a:pt x="769" y="39"/>
                    </a:lnTo>
                    <a:lnTo>
                      <a:pt x="779" y="36"/>
                    </a:lnTo>
                    <a:lnTo>
                      <a:pt x="789" y="36"/>
                    </a:lnTo>
                    <a:lnTo>
                      <a:pt x="799" y="36"/>
                    </a:lnTo>
                    <a:lnTo>
                      <a:pt x="809" y="39"/>
                    </a:lnTo>
                    <a:lnTo>
                      <a:pt x="815" y="39"/>
                    </a:lnTo>
                    <a:lnTo>
                      <a:pt x="825" y="42"/>
                    </a:lnTo>
                    <a:lnTo>
                      <a:pt x="835" y="46"/>
                    </a:lnTo>
                    <a:lnTo>
                      <a:pt x="845" y="46"/>
                    </a:lnTo>
                    <a:lnTo>
                      <a:pt x="855" y="46"/>
                    </a:lnTo>
                    <a:lnTo>
                      <a:pt x="865" y="46"/>
                    </a:lnTo>
                    <a:lnTo>
                      <a:pt x="874" y="42"/>
                    </a:lnTo>
                    <a:lnTo>
                      <a:pt x="881" y="39"/>
                    </a:lnTo>
                    <a:lnTo>
                      <a:pt x="891" y="36"/>
                    </a:lnTo>
                    <a:lnTo>
                      <a:pt x="901" y="33"/>
                    </a:lnTo>
                    <a:lnTo>
                      <a:pt x="911" y="29"/>
                    </a:lnTo>
                    <a:lnTo>
                      <a:pt x="920" y="26"/>
                    </a:lnTo>
                    <a:lnTo>
                      <a:pt x="930" y="23"/>
                    </a:lnTo>
                    <a:lnTo>
                      <a:pt x="940" y="23"/>
                    </a:lnTo>
                    <a:lnTo>
                      <a:pt x="947" y="19"/>
                    </a:lnTo>
                    <a:lnTo>
                      <a:pt x="957" y="19"/>
                    </a:lnTo>
                    <a:lnTo>
                      <a:pt x="966" y="16"/>
                    </a:lnTo>
                    <a:lnTo>
                      <a:pt x="976" y="19"/>
                    </a:lnTo>
                    <a:lnTo>
                      <a:pt x="986" y="19"/>
                    </a:lnTo>
                    <a:lnTo>
                      <a:pt x="996" y="19"/>
                    </a:lnTo>
                    <a:lnTo>
                      <a:pt x="1006" y="23"/>
                    </a:lnTo>
                    <a:lnTo>
                      <a:pt x="1012" y="23"/>
                    </a:lnTo>
                    <a:lnTo>
                      <a:pt x="1022" y="23"/>
                    </a:lnTo>
                    <a:lnTo>
                      <a:pt x="1032" y="23"/>
                    </a:lnTo>
                    <a:lnTo>
                      <a:pt x="1042" y="23"/>
                    </a:lnTo>
                    <a:lnTo>
                      <a:pt x="1052" y="26"/>
                    </a:lnTo>
                    <a:lnTo>
                      <a:pt x="1062" y="26"/>
                    </a:lnTo>
                    <a:lnTo>
                      <a:pt x="1072" y="26"/>
                    </a:lnTo>
                    <a:lnTo>
                      <a:pt x="1078" y="26"/>
                    </a:lnTo>
                    <a:lnTo>
                      <a:pt x="1088" y="26"/>
                    </a:lnTo>
                    <a:lnTo>
                      <a:pt x="1098" y="26"/>
                    </a:lnTo>
                    <a:lnTo>
                      <a:pt x="1108" y="26"/>
                    </a:lnTo>
                    <a:lnTo>
                      <a:pt x="1118" y="23"/>
                    </a:lnTo>
                    <a:lnTo>
                      <a:pt x="1127" y="23"/>
                    </a:lnTo>
                    <a:lnTo>
                      <a:pt x="1137" y="23"/>
                    </a:lnTo>
                    <a:lnTo>
                      <a:pt x="1144" y="23"/>
                    </a:lnTo>
                    <a:lnTo>
                      <a:pt x="1154" y="23"/>
                    </a:lnTo>
                    <a:lnTo>
                      <a:pt x="1164" y="23"/>
                    </a:lnTo>
                    <a:lnTo>
                      <a:pt x="1173" y="23"/>
                    </a:lnTo>
                    <a:lnTo>
                      <a:pt x="1183" y="23"/>
                    </a:lnTo>
                    <a:lnTo>
                      <a:pt x="1193" y="23"/>
                    </a:lnTo>
                    <a:lnTo>
                      <a:pt x="1203" y="19"/>
                    </a:lnTo>
                    <a:lnTo>
                      <a:pt x="1210" y="19"/>
                    </a:lnTo>
                    <a:lnTo>
                      <a:pt x="1219" y="19"/>
                    </a:lnTo>
                    <a:lnTo>
                      <a:pt x="1229" y="19"/>
                    </a:lnTo>
                    <a:lnTo>
                      <a:pt x="1239" y="16"/>
                    </a:lnTo>
                    <a:lnTo>
                      <a:pt x="1249" y="16"/>
                    </a:lnTo>
                    <a:lnTo>
                      <a:pt x="1259" y="16"/>
                    </a:lnTo>
                    <a:lnTo>
                      <a:pt x="1269" y="16"/>
                    </a:lnTo>
                    <a:lnTo>
                      <a:pt x="1275" y="16"/>
                    </a:lnTo>
                    <a:lnTo>
                      <a:pt x="1285" y="16"/>
                    </a:lnTo>
                    <a:lnTo>
                      <a:pt x="1295" y="13"/>
                    </a:lnTo>
                    <a:lnTo>
                      <a:pt x="1305" y="13"/>
                    </a:lnTo>
                    <a:lnTo>
                      <a:pt x="1315" y="13"/>
                    </a:lnTo>
                    <a:lnTo>
                      <a:pt x="1325" y="13"/>
                    </a:lnTo>
                    <a:lnTo>
                      <a:pt x="1334" y="10"/>
                    </a:lnTo>
                    <a:lnTo>
                      <a:pt x="1341" y="10"/>
                    </a:lnTo>
                    <a:lnTo>
                      <a:pt x="1351" y="10"/>
                    </a:lnTo>
                    <a:lnTo>
                      <a:pt x="1361" y="10"/>
                    </a:lnTo>
                    <a:lnTo>
                      <a:pt x="1371" y="6"/>
                    </a:lnTo>
                    <a:lnTo>
                      <a:pt x="1381" y="6"/>
                    </a:lnTo>
                    <a:lnTo>
                      <a:pt x="1390" y="6"/>
                    </a:lnTo>
                    <a:lnTo>
                      <a:pt x="1400" y="6"/>
                    </a:lnTo>
                    <a:lnTo>
                      <a:pt x="1407" y="6"/>
                    </a:lnTo>
                    <a:lnTo>
                      <a:pt x="1417" y="6"/>
                    </a:lnTo>
                    <a:lnTo>
                      <a:pt x="1427" y="6"/>
                    </a:lnTo>
                    <a:lnTo>
                      <a:pt x="1436" y="3"/>
                    </a:lnTo>
                    <a:lnTo>
                      <a:pt x="1446" y="3"/>
                    </a:lnTo>
                    <a:lnTo>
                      <a:pt x="1456" y="3"/>
                    </a:lnTo>
                    <a:lnTo>
                      <a:pt x="1466" y="0"/>
                    </a:lnTo>
                    <a:lnTo>
                      <a:pt x="1473" y="0"/>
                    </a:lnTo>
                    <a:lnTo>
                      <a:pt x="1482" y="0"/>
                    </a:lnTo>
                    <a:lnTo>
                      <a:pt x="1492" y="0"/>
                    </a:lnTo>
                    <a:lnTo>
                      <a:pt x="1502" y="0"/>
                    </a:lnTo>
                    <a:lnTo>
                      <a:pt x="1502" y="0"/>
                    </a:lnTo>
                    <a:lnTo>
                      <a:pt x="1502" y="19"/>
                    </a:lnTo>
                    <a:lnTo>
                      <a:pt x="1502" y="1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1" name="Freeform 424"/>
              <p:cNvSpPr>
                <a:spLocks/>
              </p:cNvSpPr>
              <p:nvPr/>
            </p:nvSpPr>
            <p:spPr bwMode="auto">
              <a:xfrm>
                <a:off x="5330253" y="4187303"/>
                <a:ext cx="2190520" cy="190888"/>
              </a:xfrm>
              <a:custGeom>
                <a:avLst/>
                <a:gdLst>
                  <a:gd name="T0" fmla="*/ 17 w 1193"/>
                  <a:gd name="T1" fmla="*/ 79 h 82"/>
                  <a:gd name="T2" fmla="*/ 46 w 1193"/>
                  <a:gd name="T3" fmla="*/ 79 h 82"/>
                  <a:gd name="T4" fmla="*/ 76 w 1193"/>
                  <a:gd name="T5" fmla="*/ 76 h 82"/>
                  <a:gd name="T6" fmla="*/ 102 w 1193"/>
                  <a:gd name="T7" fmla="*/ 76 h 82"/>
                  <a:gd name="T8" fmla="*/ 132 w 1193"/>
                  <a:gd name="T9" fmla="*/ 76 h 82"/>
                  <a:gd name="T10" fmla="*/ 158 w 1193"/>
                  <a:gd name="T11" fmla="*/ 72 h 82"/>
                  <a:gd name="T12" fmla="*/ 188 w 1193"/>
                  <a:gd name="T13" fmla="*/ 69 h 82"/>
                  <a:gd name="T14" fmla="*/ 214 w 1193"/>
                  <a:gd name="T15" fmla="*/ 66 h 82"/>
                  <a:gd name="T16" fmla="*/ 243 w 1193"/>
                  <a:gd name="T17" fmla="*/ 66 h 82"/>
                  <a:gd name="T18" fmla="*/ 273 w 1193"/>
                  <a:gd name="T19" fmla="*/ 66 h 82"/>
                  <a:gd name="T20" fmla="*/ 299 w 1193"/>
                  <a:gd name="T21" fmla="*/ 66 h 82"/>
                  <a:gd name="T22" fmla="*/ 329 w 1193"/>
                  <a:gd name="T23" fmla="*/ 63 h 82"/>
                  <a:gd name="T24" fmla="*/ 355 w 1193"/>
                  <a:gd name="T25" fmla="*/ 59 h 82"/>
                  <a:gd name="T26" fmla="*/ 385 w 1193"/>
                  <a:gd name="T27" fmla="*/ 59 h 82"/>
                  <a:gd name="T28" fmla="*/ 411 w 1193"/>
                  <a:gd name="T29" fmla="*/ 59 h 82"/>
                  <a:gd name="T30" fmla="*/ 441 w 1193"/>
                  <a:gd name="T31" fmla="*/ 56 h 82"/>
                  <a:gd name="T32" fmla="*/ 470 w 1193"/>
                  <a:gd name="T33" fmla="*/ 53 h 82"/>
                  <a:gd name="T34" fmla="*/ 496 w 1193"/>
                  <a:gd name="T35" fmla="*/ 49 h 82"/>
                  <a:gd name="T36" fmla="*/ 526 w 1193"/>
                  <a:gd name="T37" fmla="*/ 49 h 82"/>
                  <a:gd name="T38" fmla="*/ 552 w 1193"/>
                  <a:gd name="T39" fmla="*/ 46 h 82"/>
                  <a:gd name="T40" fmla="*/ 582 w 1193"/>
                  <a:gd name="T41" fmla="*/ 46 h 82"/>
                  <a:gd name="T42" fmla="*/ 608 w 1193"/>
                  <a:gd name="T43" fmla="*/ 43 h 82"/>
                  <a:gd name="T44" fmla="*/ 638 w 1193"/>
                  <a:gd name="T45" fmla="*/ 40 h 82"/>
                  <a:gd name="T46" fmla="*/ 667 w 1193"/>
                  <a:gd name="T47" fmla="*/ 36 h 82"/>
                  <a:gd name="T48" fmla="*/ 694 w 1193"/>
                  <a:gd name="T49" fmla="*/ 33 h 82"/>
                  <a:gd name="T50" fmla="*/ 723 w 1193"/>
                  <a:gd name="T51" fmla="*/ 30 h 82"/>
                  <a:gd name="T52" fmla="*/ 750 w 1193"/>
                  <a:gd name="T53" fmla="*/ 26 h 82"/>
                  <a:gd name="T54" fmla="*/ 779 w 1193"/>
                  <a:gd name="T55" fmla="*/ 20 h 82"/>
                  <a:gd name="T56" fmla="*/ 809 w 1193"/>
                  <a:gd name="T57" fmla="*/ 23 h 82"/>
                  <a:gd name="T58" fmla="*/ 835 w 1193"/>
                  <a:gd name="T59" fmla="*/ 30 h 82"/>
                  <a:gd name="T60" fmla="*/ 865 w 1193"/>
                  <a:gd name="T61" fmla="*/ 30 h 82"/>
                  <a:gd name="T62" fmla="*/ 891 w 1193"/>
                  <a:gd name="T63" fmla="*/ 20 h 82"/>
                  <a:gd name="T64" fmla="*/ 920 w 1193"/>
                  <a:gd name="T65" fmla="*/ 10 h 82"/>
                  <a:gd name="T66" fmla="*/ 947 w 1193"/>
                  <a:gd name="T67" fmla="*/ 3 h 82"/>
                  <a:gd name="T68" fmla="*/ 976 w 1193"/>
                  <a:gd name="T69" fmla="*/ 3 h 82"/>
                  <a:gd name="T70" fmla="*/ 1006 w 1193"/>
                  <a:gd name="T71" fmla="*/ 7 h 82"/>
                  <a:gd name="T72" fmla="*/ 1032 w 1193"/>
                  <a:gd name="T73" fmla="*/ 7 h 82"/>
                  <a:gd name="T74" fmla="*/ 1062 w 1193"/>
                  <a:gd name="T75" fmla="*/ 10 h 82"/>
                  <a:gd name="T76" fmla="*/ 1088 w 1193"/>
                  <a:gd name="T77" fmla="*/ 10 h 82"/>
                  <a:gd name="T78" fmla="*/ 1118 w 1193"/>
                  <a:gd name="T79" fmla="*/ 7 h 82"/>
                  <a:gd name="T80" fmla="*/ 1144 w 1193"/>
                  <a:gd name="T81" fmla="*/ 7 h 82"/>
                  <a:gd name="T82" fmla="*/ 1173 w 1193"/>
                  <a:gd name="T83" fmla="*/ 7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82">
                    <a:moveTo>
                      <a:pt x="0" y="79"/>
                    </a:moveTo>
                    <a:lnTo>
                      <a:pt x="10" y="79"/>
                    </a:lnTo>
                    <a:lnTo>
                      <a:pt x="17" y="79"/>
                    </a:lnTo>
                    <a:lnTo>
                      <a:pt x="27" y="79"/>
                    </a:lnTo>
                    <a:lnTo>
                      <a:pt x="36" y="82"/>
                    </a:lnTo>
                    <a:lnTo>
                      <a:pt x="46" y="79"/>
                    </a:lnTo>
                    <a:lnTo>
                      <a:pt x="56" y="76"/>
                    </a:lnTo>
                    <a:lnTo>
                      <a:pt x="66" y="76"/>
                    </a:lnTo>
                    <a:lnTo>
                      <a:pt x="76" y="76"/>
                    </a:lnTo>
                    <a:lnTo>
                      <a:pt x="82" y="79"/>
                    </a:lnTo>
                    <a:lnTo>
                      <a:pt x="92" y="76"/>
                    </a:lnTo>
                    <a:lnTo>
                      <a:pt x="102" y="76"/>
                    </a:lnTo>
                    <a:lnTo>
                      <a:pt x="112" y="76"/>
                    </a:lnTo>
                    <a:lnTo>
                      <a:pt x="122" y="76"/>
                    </a:lnTo>
                    <a:lnTo>
                      <a:pt x="132" y="76"/>
                    </a:lnTo>
                    <a:lnTo>
                      <a:pt x="142" y="76"/>
                    </a:lnTo>
                    <a:lnTo>
                      <a:pt x="148" y="72"/>
                    </a:lnTo>
                    <a:lnTo>
                      <a:pt x="158" y="72"/>
                    </a:lnTo>
                    <a:lnTo>
                      <a:pt x="168" y="72"/>
                    </a:lnTo>
                    <a:lnTo>
                      <a:pt x="178" y="72"/>
                    </a:lnTo>
                    <a:lnTo>
                      <a:pt x="188" y="69"/>
                    </a:lnTo>
                    <a:lnTo>
                      <a:pt x="197" y="69"/>
                    </a:lnTo>
                    <a:lnTo>
                      <a:pt x="207" y="69"/>
                    </a:lnTo>
                    <a:lnTo>
                      <a:pt x="214" y="66"/>
                    </a:lnTo>
                    <a:lnTo>
                      <a:pt x="224" y="66"/>
                    </a:lnTo>
                    <a:lnTo>
                      <a:pt x="234" y="66"/>
                    </a:lnTo>
                    <a:lnTo>
                      <a:pt x="243" y="66"/>
                    </a:lnTo>
                    <a:lnTo>
                      <a:pt x="253" y="66"/>
                    </a:lnTo>
                    <a:lnTo>
                      <a:pt x="263" y="66"/>
                    </a:lnTo>
                    <a:lnTo>
                      <a:pt x="273" y="66"/>
                    </a:lnTo>
                    <a:lnTo>
                      <a:pt x="280" y="66"/>
                    </a:lnTo>
                    <a:lnTo>
                      <a:pt x="289" y="66"/>
                    </a:lnTo>
                    <a:lnTo>
                      <a:pt x="299" y="66"/>
                    </a:lnTo>
                    <a:lnTo>
                      <a:pt x="309" y="66"/>
                    </a:lnTo>
                    <a:lnTo>
                      <a:pt x="319" y="63"/>
                    </a:lnTo>
                    <a:lnTo>
                      <a:pt x="329" y="63"/>
                    </a:lnTo>
                    <a:lnTo>
                      <a:pt x="339" y="59"/>
                    </a:lnTo>
                    <a:lnTo>
                      <a:pt x="345" y="59"/>
                    </a:lnTo>
                    <a:lnTo>
                      <a:pt x="355" y="59"/>
                    </a:lnTo>
                    <a:lnTo>
                      <a:pt x="365" y="59"/>
                    </a:lnTo>
                    <a:lnTo>
                      <a:pt x="375" y="59"/>
                    </a:lnTo>
                    <a:lnTo>
                      <a:pt x="385" y="59"/>
                    </a:lnTo>
                    <a:lnTo>
                      <a:pt x="395" y="59"/>
                    </a:lnTo>
                    <a:lnTo>
                      <a:pt x="404" y="59"/>
                    </a:lnTo>
                    <a:lnTo>
                      <a:pt x="411" y="59"/>
                    </a:lnTo>
                    <a:lnTo>
                      <a:pt x="421" y="56"/>
                    </a:lnTo>
                    <a:lnTo>
                      <a:pt x="431" y="56"/>
                    </a:lnTo>
                    <a:lnTo>
                      <a:pt x="441" y="56"/>
                    </a:lnTo>
                    <a:lnTo>
                      <a:pt x="450" y="53"/>
                    </a:lnTo>
                    <a:lnTo>
                      <a:pt x="460" y="53"/>
                    </a:lnTo>
                    <a:lnTo>
                      <a:pt x="470" y="53"/>
                    </a:lnTo>
                    <a:lnTo>
                      <a:pt x="477" y="49"/>
                    </a:lnTo>
                    <a:lnTo>
                      <a:pt x="487" y="53"/>
                    </a:lnTo>
                    <a:lnTo>
                      <a:pt x="496" y="49"/>
                    </a:lnTo>
                    <a:lnTo>
                      <a:pt x="506" y="49"/>
                    </a:lnTo>
                    <a:lnTo>
                      <a:pt x="516" y="49"/>
                    </a:lnTo>
                    <a:lnTo>
                      <a:pt x="526" y="49"/>
                    </a:lnTo>
                    <a:lnTo>
                      <a:pt x="536" y="49"/>
                    </a:lnTo>
                    <a:lnTo>
                      <a:pt x="542" y="46"/>
                    </a:lnTo>
                    <a:lnTo>
                      <a:pt x="552" y="46"/>
                    </a:lnTo>
                    <a:lnTo>
                      <a:pt x="562" y="46"/>
                    </a:lnTo>
                    <a:lnTo>
                      <a:pt x="572" y="46"/>
                    </a:lnTo>
                    <a:lnTo>
                      <a:pt x="582" y="46"/>
                    </a:lnTo>
                    <a:lnTo>
                      <a:pt x="592" y="43"/>
                    </a:lnTo>
                    <a:lnTo>
                      <a:pt x="602" y="43"/>
                    </a:lnTo>
                    <a:lnTo>
                      <a:pt x="608" y="43"/>
                    </a:lnTo>
                    <a:lnTo>
                      <a:pt x="618" y="43"/>
                    </a:lnTo>
                    <a:lnTo>
                      <a:pt x="628" y="43"/>
                    </a:lnTo>
                    <a:lnTo>
                      <a:pt x="638" y="40"/>
                    </a:lnTo>
                    <a:lnTo>
                      <a:pt x="648" y="40"/>
                    </a:lnTo>
                    <a:lnTo>
                      <a:pt x="657" y="40"/>
                    </a:lnTo>
                    <a:lnTo>
                      <a:pt x="667" y="36"/>
                    </a:lnTo>
                    <a:lnTo>
                      <a:pt x="674" y="36"/>
                    </a:lnTo>
                    <a:lnTo>
                      <a:pt x="684" y="33"/>
                    </a:lnTo>
                    <a:lnTo>
                      <a:pt x="694" y="33"/>
                    </a:lnTo>
                    <a:lnTo>
                      <a:pt x="704" y="33"/>
                    </a:lnTo>
                    <a:lnTo>
                      <a:pt x="713" y="30"/>
                    </a:lnTo>
                    <a:lnTo>
                      <a:pt x="723" y="30"/>
                    </a:lnTo>
                    <a:lnTo>
                      <a:pt x="733" y="30"/>
                    </a:lnTo>
                    <a:lnTo>
                      <a:pt x="740" y="26"/>
                    </a:lnTo>
                    <a:lnTo>
                      <a:pt x="750" y="26"/>
                    </a:lnTo>
                    <a:lnTo>
                      <a:pt x="759" y="23"/>
                    </a:lnTo>
                    <a:lnTo>
                      <a:pt x="769" y="23"/>
                    </a:lnTo>
                    <a:lnTo>
                      <a:pt x="779" y="20"/>
                    </a:lnTo>
                    <a:lnTo>
                      <a:pt x="789" y="20"/>
                    </a:lnTo>
                    <a:lnTo>
                      <a:pt x="799" y="20"/>
                    </a:lnTo>
                    <a:lnTo>
                      <a:pt x="809" y="23"/>
                    </a:lnTo>
                    <a:lnTo>
                      <a:pt x="815" y="23"/>
                    </a:lnTo>
                    <a:lnTo>
                      <a:pt x="825" y="26"/>
                    </a:lnTo>
                    <a:lnTo>
                      <a:pt x="835" y="30"/>
                    </a:lnTo>
                    <a:lnTo>
                      <a:pt x="845" y="30"/>
                    </a:lnTo>
                    <a:lnTo>
                      <a:pt x="855" y="30"/>
                    </a:lnTo>
                    <a:lnTo>
                      <a:pt x="865" y="30"/>
                    </a:lnTo>
                    <a:lnTo>
                      <a:pt x="874" y="26"/>
                    </a:lnTo>
                    <a:lnTo>
                      <a:pt x="881" y="23"/>
                    </a:lnTo>
                    <a:lnTo>
                      <a:pt x="891" y="20"/>
                    </a:lnTo>
                    <a:lnTo>
                      <a:pt x="901" y="17"/>
                    </a:lnTo>
                    <a:lnTo>
                      <a:pt x="911" y="13"/>
                    </a:lnTo>
                    <a:lnTo>
                      <a:pt x="920" y="10"/>
                    </a:lnTo>
                    <a:lnTo>
                      <a:pt x="930" y="7"/>
                    </a:lnTo>
                    <a:lnTo>
                      <a:pt x="940" y="7"/>
                    </a:lnTo>
                    <a:lnTo>
                      <a:pt x="947" y="3"/>
                    </a:lnTo>
                    <a:lnTo>
                      <a:pt x="957" y="3"/>
                    </a:lnTo>
                    <a:lnTo>
                      <a:pt x="966" y="0"/>
                    </a:lnTo>
                    <a:lnTo>
                      <a:pt x="976" y="3"/>
                    </a:lnTo>
                    <a:lnTo>
                      <a:pt x="986" y="3"/>
                    </a:lnTo>
                    <a:lnTo>
                      <a:pt x="996" y="3"/>
                    </a:lnTo>
                    <a:lnTo>
                      <a:pt x="1006" y="7"/>
                    </a:lnTo>
                    <a:lnTo>
                      <a:pt x="1012" y="7"/>
                    </a:lnTo>
                    <a:lnTo>
                      <a:pt x="1022" y="7"/>
                    </a:lnTo>
                    <a:lnTo>
                      <a:pt x="1032" y="7"/>
                    </a:lnTo>
                    <a:lnTo>
                      <a:pt x="1042" y="7"/>
                    </a:lnTo>
                    <a:lnTo>
                      <a:pt x="1052" y="10"/>
                    </a:lnTo>
                    <a:lnTo>
                      <a:pt x="1062" y="10"/>
                    </a:lnTo>
                    <a:lnTo>
                      <a:pt x="1072" y="10"/>
                    </a:lnTo>
                    <a:lnTo>
                      <a:pt x="1078" y="10"/>
                    </a:lnTo>
                    <a:lnTo>
                      <a:pt x="1088" y="10"/>
                    </a:lnTo>
                    <a:lnTo>
                      <a:pt x="1098" y="10"/>
                    </a:lnTo>
                    <a:lnTo>
                      <a:pt x="1108" y="10"/>
                    </a:lnTo>
                    <a:lnTo>
                      <a:pt x="1118" y="7"/>
                    </a:lnTo>
                    <a:lnTo>
                      <a:pt x="1127" y="7"/>
                    </a:lnTo>
                    <a:lnTo>
                      <a:pt x="1137" y="7"/>
                    </a:lnTo>
                    <a:lnTo>
                      <a:pt x="1144" y="7"/>
                    </a:lnTo>
                    <a:lnTo>
                      <a:pt x="1154" y="7"/>
                    </a:lnTo>
                    <a:lnTo>
                      <a:pt x="1164" y="7"/>
                    </a:lnTo>
                    <a:lnTo>
                      <a:pt x="1173" y="7"/>
                    </a:lnTo>
                    <a:lnTo>
                      <a:pt x="1183" y="7"/>
                    </a:lnTo>
                    <a:lnTo>
                      <a:pt x="1193" y="7"/>
                    </a:lnTo>
                  </a:path>
                </a:pathLst>
              </a:custGeom>
              <a:noFill/>
              <a:ln w="0">
                <a:solidFill>
                  <a:srgbClr val="00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2" name="Freeform 425"/>
              <p:cNvSpPr>
                <a:spLocks/>
              </p:cNvSpPr>
              <p:nvPr/>
            </p:nvSpPr>
            <p:spPr bwMode="auto">
              <a:xfrm>
                <a:off x="7520774" y="4150056"/>
                <a:ext cx="567368" cy="53541"/>
              </a:xfrm>
              <a:custGeom>
                <a:avLst/>
                <a:gdLst>
                  <a:gd name="T0" fmla="*/ 0 w 309"/>
                  <a:gd name="T1" fmla="*/ 23 h 23"/>
                  <a:gd name="T2" fmla="*/ 10 w 309"/>
                  <a:gd name="T3" fmla="*/ 19 h 23"/>
                  <a:gd name="T4" fmla="*/ 17 w 309"/>
                  <a:gd name="T5" fmla="*/ 19 h 23"/>
                  <a:gd name="T6" fmla="*/ 26 w 309"/>
                  <a:gd name="T7" fmla="*/ 19 h 23"/>
                  <a:gd name="T8" fmla="*/ 36 w 309"/>
                  <a:gd name="T9" fmla="*/ 19 h 23"/>
                  <a:gd name="T10" fmla="*/ 46 w 309"/>
                  <a:gd name="T11" fmla="*/ 16 h 23"/>
                  <a:gd name="T12" fmla="*/ 56 w 309"/>
                  <a:gd name="T13" fmla="*/ 16 h 23"/>
                  <a:gd name="T14" fmla="*/ 66 w 309"/>
                  <a:gd name="T15" fmla="*/ 16 h 23"/>
                  <a:gd name="T16" fmla="*/ 76 w 309"/>
                  <a:gd name="T17" fmla="*/ 16 h 23"/>
                  <a:gd name="T18" fmla="*/ 82 w 309"/>
                  <a:gd name="T19" fmla="*/ 16 h 23"/>
                  <a:gd name="T20" fmla="*/ 92 w 309"/>
                  <a:gd name="T21" fmla="*/ 16 h 23"/>
                  <a:gd name="T22" fmla="*/ 102 w 309"/>
                  <a:gd name="T23" fmla="*/ 13 h 23"/>
                  <a:gd name="T24" fmla="*/ 112 w 309"/>
                  <a:gd name="T25" fmla="*/ 13 h 23"/>
                  <a:gd name="T26" fmla="*/ 122 w 309"/>
                  <a:gd name="T27" fmla="*/ 13 h 23"/>
                  <a:gd name="T28" fmla="*/ 132 w 309"/>
                  <a:gd name="T29" fmla="*/ 13 h 23"/>
                  <a:gd name="T30" fmla="*/ 141 w 309"/>
                  <a:gd name="T31" fmla="*/ 10 h 23"/>
                  <a:gd name="T32" fmla="*/ 148 w 309"/>
                  <a:gd name="T33" fmla="*/ 10 h 23"/>
                  <a:gd name="T34" fmla="*/ 158 w 309"/>
                  <a:gd name="T35" fmla="*/ 10 h 23"/>
                  <a:gd name="T36" fmla="*/ 168 w 309"/>
                  <a:gd name="T37" fmla="*/ 10 h 23"/>
                  <a:gd name="T38" fmla="*/ 178 w 309"/>
                  <a:gd name="T39" fmla="*/ 6 h 23"/>
                  <a:gd name="T40" fmla="*/ 188 w 309"/>
                  <a:gd name="T41" fmla="*/ 6 h 23"/>
                  <a:gd name="T42" fmla="*/ 197 w 309"/>
                  <a:gd name="T43" fmla="*/ 6 h 23"/>
                  <a:gd name="T44" fmla="*/ 207 w 309"/>
                  <a:gd name="T45" fmla="*/ 6 h 23"/>
                  <a:gd name="T46" fmla="*/ 214 w 309"/>
                  <a:gd name="T47" fmla="*/ 6 h 23"/>
                  <a:gd name="T48" fmla="*/ 224 w 309"/>
                  <a:gd name="T49" fmla="*/ 6 h 23"/>
                  <a:gd name="T50" fmla="*/ 234 w 309"/>
                  <a:gd name="T51" fmla="*/ 6 h 23"/>
                  <a:gd name="T52" fmla="*/ 243 w 309"/>
                  <a:gd name="T53" fmla="*/ 3 h 23"/>
                  <a:gd name="T54" fmla="*/ 253 w 309"/>
                  <a:gd name="T55" fmla="*/ 3 h 23"/>
                  <a:gd name="T56" fmla="*/ 263 w 309"/>
                  <a:gd name="T57" fmla="*/ 3 h 23"/>
                  <a:gd name="T58" fmla="*/ 273 w 309"/>
                  <a:gd name="T59" fmla="*/ 0 h 23"/>
                  <a:gd name="T60" fmla="*/ 280 w 309"/>
                  <a:gd name="T61" fmla="*/ 0 h 23"/>
                  <a:gd name="T62" fmla="*/ 289 w 309"/>
                  <a:gd name="T63" fmla="*/ 0 h 23"/>
                  <a:gd name="T64" fmla="*/ 299 w 309"/>
                  <a:gd name="T65" fmla="*/ 0 h 23"/>
                  <a:gd name="T66" fmla="*/ 309 w 309"/>
                  <a:gd name="T6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23">
                    <a:moveTo>
                      <a:pt x="0" y="23"/>
                    </a:moveTo>
                    <a:lnTo>
                      <a:pt x="10" y="19"/>
                    </a:lnTo>
                    <a:lnTo>
                      <a:pt x="17" y="19"/>
                    </a:lnTo>
                    <a:lnTo>
                      <a:pt x="26" y="19"/>
                    </a:lnTo>
                    <a:lnTo>
                      <a:pt x="36" y="19"/>
                    </a:lnTo>
                    <a:lnTo>
                      <a:pt x="46" y="16"/>
                    </a:lnTo>
                    <a:lnTo>
                      <a:pt x="56" y="16"/>
                    </a:lnTo>
                    <a:lnTo>
                      <a:pt x="66" y="16"/>
                    </a:lnTo>
                    <a:lnTo>
                      <a:pt x="76" y="16"/>
                    </a:lnTo>
                    <a:lnTo>
                      <a:pt x="82" y="16"/>
                    </a:lnTo>
                    <a:lnTo>
                      <a:pt x="92" y="16"/>
                    </a:lnTo>
                    <a:lnTo>
                      <a:pt x="102" y="13"/>
                    </a:lnTo>
                    <a:lnTo>
                      <a:pt x="112" y="13"/>
                    </a:lnTo>
                    <a:lnTo>
                      <a:pt x="122" y="13"/>
                    </a:lnTo>
                    <a:lnTo>
                      <a:pt x="132" y="13"/>
                    </a:lnTo>
                    <a:lnTo>
                      <a:pt x="141" y="10"/>
                    </a:lnTo>
                    <a:lnTo>
                      <a:pt x="148" y="10"/>
                    </a:lnTo>
                    <a:lnTo>
                      <a:pt x="158" y="10"/>
                    </a:lnTo>
                    <a:lnTo>
                      <a:pt x="168" y="10"/>
                    </a:lnTo>
                    <a:lnTo>
                      <a:pt x="178" y="6"/>
                    </a:lnTo>
                    <a:lnTo>
                      <a:pt x="188" y="6"/>
                    </a:lnTo>
                    <a:lnTo>
                      <a:pt x="197" y="6"/>
                    </a:lnTo>
                    <a:lnTo>
                      <a:pt x="207" y="6"/>
                    </a:lnTo>
                    <a:lnTo>
                      <a:pt x="214" y="6"/>
                    </a:lnTo>
                    <a:lnTo>
                      <a:pt x="224" y="6"/>
                    </a:lnTo>
                    <a:lnTo>
                      <a:pt x="234" y="6"/>
                    </a:lnTo>
                    <a:lnTo>
                      <a:pt x="243" y="3"/>
                    </a:lnTo>
                    <a:lnTo>
                      <a:pt x="253" y="3"/>
                    </a:lnTo>
                    <a:lnTo>
                      <a:pt x="263" y="3"/>
                    </a:lnTo>
                    <a:lnTo>
                      <a:pt x="273" y="0"/>
                    </a:lnTo>
                    <a:lnTo>
                      <a:pt x="280" y="0"/>
                    </a:lnTo>
                    <a:lnTo>
                      <a:pt x="289" y="0"/>
                    </a:lnTo>
                    <a:lnTo>
                      <a:pt x="299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00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3" name="Freeform 426"/>
              <p:cNvSpPr>
                <a:spLocks/>
              </p:cNvSpPr>
              <p:nvPr/>
            </p:nvSpPr>
            <p:spPr bwMode="auto">
              <a:xfrm>
                <a:off x="5337597" y="4164024"/>
                <a:ext cx="2756052" cy="230462"/>
              </a:xfrm>
              <a:custGeom>
                <a:avLst/>
                <a:gdLst>
                  <a:gd name="T0" fmla="*/ 0 w 1501"/>
                  <a:gd name="T1" fmla="*/ 96 h 99"/>
                  <a:gd name="T2" fmla="*/ 26 w 1501"/>
                  <a:gd name="T3" fmla="*/ 96 h 99"/>
                  <a:gd name="T4" fmla="*/ 55 w 1501"/>
                  <a:gd name="T5" fmla="*/ 92 h 99"/>
                  <a:gd name="T6" fmla="*/ 82 w 1501"/>
                  <a:gd name="T7" fmla="*/ 92 h 99"/>
                  <a:gd name="T8" fmla="*/ 111 w 1501"/>
                  <a:gd name="T9" fmla="*/ 92 h 99"/>
                  <a:gd name="T10" fmla="*/ 141 w 1501"/>
                  <a:gd name="T11" fmla="*/ 89 h 99"/>
                  <a:gd name="T12" fmla="*/ 167 w 1501"/>
                  <a:gd name="T13" fmla="*/ 86 h 99"/>
                  <a:gd name="T14" fmla="*/ 197 w 1501"/>
                  <a:gd name="T15" fmla="*/ 86 h 99"/>
                  <a:gd name="T16" fmla="*/ 223 w 1501"/>
                  <a:gd name="T17" fmla="*/ 82 h 99"/>
                  <a:gd name="T18" fmla="*/ 253 w 1501"/>
                  <a:gd name="T19" fmla="*/ 79 h 99"/>
                  <a:gd name="T20" fmla="*/ 279 w 1501"/>
                  <a:gd name="T21" fmla="*/ 82 h 99"/>
                  <a:gd name="T22" fmla="*/ 308 w 1501"/>
                  <a:gd name="T23" fmla="*/ 79 h 99"/>
                  <a:gd name="T24" fmla="*/ 338 w 1501"/>
                  <a:gd name="T25" fmla="*/ 76 h 99"/>
                  <a:gd name="T26" fmla="*/ 364 w 1501"/>
                  <a:gd name="T27" fmla="*/ 76 h 99"/>
                  <a:gd name="T28" fmla="*/ 394 w 1501"/>
                  <a:gd name="T29" fmla="*/ 76 h 99"/>
                  <a:gd name="T30" fmla="*/ 420 w 1501"/>
                  <a:gd name="T31" fmla="*/ 73 h 99"/>
                  <a:gd name="T32" fmla="*/ 450 w 1501"/>
                  <a:gd name="T33" fmla="*/ 69 h 99"/>
                  <a:gd name="T34" fmla="*/ 476 w 1501"/>
                  <a:gd name="T35" fmla="*/ 66 h 99"/>
                  <a:gd name="T36" fmla="*/ 506 w 1501"/>
                  <a:gd name="T37" fmla="*/ 63 h 99"/>
                  <a:gd name="T38" fmla="*/ 535 w 1501"/>
                  <a:gd name="T39" fmla="*/ 63 h 99"/>
                  <a:gd name="T40" fmla="*/ 561 w 1501"/>
                  <a:gd name="T41" fmla="*/ 59 h 99"/>
                  <a:gd name="T42" fmla="*/ 591 w 1501"/>
                  <a:gd name="T43" fmla="*/ 59 h 99"/>
                  <a:gd name="T44" fmla="*/ 617 w 1501"/>
                  <a:gd name="T45" fmla="*/ 56 h 99"/>
                  <a:gd name="T46" fmla="*/ 647 w 1501"/>
                  <a:gd name="T47" fmla="*/ 56 h 99"/>
                  <a:gd name="T48" fmla="*/ 673 w 1501"/>
                  <a:gd name="T49" fmla="*/ 50 h 99"/>
                  <a:gd name="T50" fmla="*/ 703 w 1501"/>
                  <a:gd name="T51" fmla="*/ 50 h 99"/>
                  <a:gd name="T52" fmla="*/ 732 w 1501"/>
                  <a:gd name="T53" fmla="*/ 46 h 99"/>
                  <a:gd name="T54" fmla="*/ 759 w 1501"/>
                  <a:gd name="T55" fmla="*/ 43 h 99"/>
                  <a:gd name="T56" fmla="*/ 788 w 1501"/>
                  <a:gd name="T57" fmla="*/ 43 h 99"/>
                  <a:gd name="T58" fmla="*/ 815 w 1501"/>
                  <a:gd name="T59" fmla="*/ 46 h 99"/>
                  <a:gd name="T60" fmla="*/ 844 w 1501"/>
                  <a:gd name="T61" fmla="*/ 53 h 99"/>
                  <a:gd name="T62" fmla="*/ 874 w 1501"/>
                  <a:gd name="T63" fmla="*/ 46 h 99"/>
                  <a:gd name="T64" fmla="*/ 900 w 1501"/>
                  <a:gd name="T65" fmla="*/ 33 h 99"/>
                  <a:gd name="T66" fmla="*/ 930 w 1501"/>
                  <a:gd name="T67" fmla="*/ 23 h 99"/>
                  <a:gd name="T68" fmla="*/ 956 w 1501"/>
                  <a:gd name="T69" fmla="*/ 17 h 99"/>
                  <a:gd name="T70" fmla="*/ 985 w 1501"/>
                  <a:gd name="T71" fmla="*/ 17 h 99"/>
                  <a:gd name="T72" fmla="*/ 1012 w 1501"/>
                  <a:gd name="T73" fmla="*/ 20 h 99"/>
                  <a:gd name="T74" fmla="*/ 1041 w 1501"/>
                  <a:gd name="T75" fmla="*/ 23 h 99"/>
                  <a:gd name="T76" fmla="*/ 1071 w 1501"/>
                  <a:gd name="T77" fmla="*/ 27 h 99"/>
                  <a:gd name="T78" fmla="*/ 1097 w 1501"/>
                  <a:gd name="T79" fmla="*/ 27 h 99"/>
                  <a:gd name="T80" fmla="*/ 1127 w 1501"/>
                  <a:gd name="T81" fmla="*/ 20 h 99"/>
                  <a:gd name="T82" fmla="*/ 1153 w 1501"/>
                  <a:gd name="T83" fmla="*/ 20 h 99"/>
                  <a:gd name="T84" fmla="*/ 1183 w 1501"/>
                  <a:gd name="T85" fmla="*/ 20 h 99"/>
                  <a:gd name="T86" fmla="*/ 1209 w 1501"/>
                  <a:gd name="T87" fmla="*/ 20 h 99"/>
                  <a:gd name="T88" fmla="*/ 1238 w 1501"/>
                  <a:gd name="T89" fmla="*/ 17 h 99"/>
                  <a:gd name="T90" fmla="*/ 1268 w 1501"/>
                  <a:gd name="T91" fmla="*/ 17 h 99"/>
                  <a:gd name="T92" fmla="*/ 1294 w 1501"/>
                  <a:gd name="T93" fmla="*/ 13 h 99"/>
                  <a:gd name="T94" fmla="*/ 1324 w 1501"/>
                  <a:gd name="T95" fmla="*/ 10 h 99"/>
                  <a:gd name="T96" fmla="*/ 1350 w 1501"/>
                  <a:gd name="T97" fmla="*/ 7 h 99"/>
                  <a:gd name="T98" fmla="*/ 1380 w 1501"/>
                  <a:gd name="T99" fmla="*/ 7 h 99"/>
                  <a:gd name="T100" fmla="*/ 1406 w 1501"/>
                  <a:gd name="T101" fmla="*/ 7 h 99"/>
                  <a:gd name="T102" fmla="*/ 1436 w 1501"/>
                  <a:gd name="T103" fmla="*/ 4 h 99"/>
                  <a:gd name="T104" fmla="*/ 1465 w 1501"/>
                  <a:gd name="T105" fmla="*/ 0 h 99"/>
                  <a:gd name="T106" fmla="*/ 1492 w 1501"/>
                  <a:gd name="T107" fmla="*/ 0 h 99"/>
                  <a:gd name="T108" fmla="*/ 1501 w 1501"/>
                  <a:gd name="T109" fmla="*/ 2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1" h="99">
                    <a:moveTo>
                      <a:pt x="0" y="99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9" y="96"/>
                    </a:lnTo>
                    <a:lnTo>
                      <a:pt x="16" y="96"/>
                    </a:lnTo>
                    <a:lnTo>
                      <a:pt x="26" y="96"/>
                    </a:lnTo>
                    <a:lnTo>
                      <a:pt x="36" y="96"/>
                    </a:lnTo>
                    <a:lnTo>
                      <a:pt x="46" y="96"/>
                    </a:lnTo>
                    <a:lnTo>
                      <a:pt x="55" y="92"/>
                    </a:lnTo>
                    <a:lnTo>
                      <a:pt x="65" y="92"/>
                    </a:lnTo>
                    <a:lnTo>
                      <a:pt x="75" y="92"/>
                    </a:lnTo>
                    <a:lnTo>
                      <a:pt x="82" y="92"/>
                    </a:lnTo>
                    <a:lnTo>
                      <a:pt x="92" y="92"/>
                    </a:lnTo>
                    <a:lnTo>
                      <a:pt x="101" y="92"/>
                    </a:lnTo>
                    <a:lnTo>
                      <a:pt x="111" y="92"/>
                    </a:lnTo>
                    <a:lnTo>
                      <a:pt x="121" y="92"/>
                    </a:lnTo>
                    <a:lnTo>
                      <a:pt x="131" y="92"/>
                    </a:lnTo>
                    <a:lnTo>
                      <a:pt x="141" y="89"/>
                    </a:lnTo>
                    <a:lnTo>
                      <a:pt x="147" y="89"/>
                    </a:lnTo>
                    <a:lnTo>
                      <a:pt x="157" y="89"/>
                    </a:lnTo>
                    <a:lnTo>
                      <a:pt x="167" y="86"/>
                    </a:lnTo>
                    <a:lnTo>
                      <a:pt x="177" y="86"/>
                    </a:lnTo>
                    <a:lnTo>
                      <a:pt x="187" y="86"/>
                    </a:lnTo>
                    <a:lnTo>
                      <a:pt x="197" y="86"/>
                    </a:lnTo>
                    <a:lnTo>
                      <a:pt x="207" y="82"/>
                    </a:lnTo>
                    <a:lnTo>
                      <a:pt x="213" y="82"/>
                    </a:lnTo>
                    <a:lnTo>
                      <a:pt x="223" y="82"/>
                    </a:lnTo>
                    <a:lnTo>
                      <a:pt x="233" y="82"/>
                    </a:lnTo>
                    <a:lnTo>
                      <a:pt x="243" y="79"/>
                    </a:lnTo>
                    <a:lnTo>
                      <a:pt x="253" y="79"/>
                    </a:lnTo>
                    <a:lnTo>
                      <a:pt x="262" y="82"/>
                    </a:lnTo>
                    <a:lnTo>
                      <a:pt x="272" y="82"/>
                    </a:lnTo>
                    <a:lnTo>
                      <a:pt x="279" y="82"/>
                    </a:lnTo>
                    <a:lnTo>
                      <a:pt x="289" y="82"/>
                    </a:lnTo>
                    <a:lnTo>
                      <a:pt x="299" y="82"/>
                    </a:lnTo>
                    <a:lnTo>
                      <a:pt x="308" y="79"/>
                    </a:lnTo>
                    <a:lnTo>
                      <a:pt x="318" y="79"/>
                    </a:lnTo>
                    <a:lnTo>
                      <a:pt x="328" y="79"/>
                    </a:lnTo>
                    <a:lnTo>
                      <a:pt x="338" y="76"/>
                    </a:lnTo>
                    <a:lnTo>
                      <a:pt x="345" y="76"/>
                    </a:lnTo>
                    <a:lnTo>
                      <a:pt x="354" y="76"/>
                    </a:lnTo>
                    <a:lnTo>
                      <a:pt x="364" y="76"/>
                    </a:lnTo>
                    <a:lnTo>
                      <a:pt x="374" y="76"/>
                    </a:lnTo>
                    <a:lnTo>
                      <a:pt x="384" y="76"/>
                    </a:lnTo>
                    <a:lnTo>
                      <a:pt x="394" y="76"/>
                    </a:lnTo>
                    <a:lnTo>
                      <a:pt x="404" y="76"/>
                    </a:lnTo>
                    <a:lnTo>
                      <a:pt x="410" y="73"/>
                    </a:lnTo>
                    <a:lnTo>
                      <a:pt x="420" y="73"/>
                    </a:lnTo>
                    <a:lnTo>
                      <a:pt x="430" y="69"/>
                    </a:lnTo>
                    <a:lnTo>
                      <a:pt x="440" y="69"/>
                    </a:lnTo>
                    <a:lnTo>
                      <a:pt x="450" y="69"/>
                    </a:lnTo>
                    <a:lnTo>
                      <a:pt x="460" y="66"/>
                    </a:lnTo>
                    <a:lnTo>
                      <a:pt x="469" y="66"/>
                    </a:lnTo>
                    <a:lnTo>
                      <a:pt x="476" y="66"/>
                    </a:lnTo>
                    <a:lnTo>
                      <a:pt x="486" y="66"/>
                    </a:lnTo>
                    <a:lnTo>
                      <a:pt x="496" y="66"/>
                    </a:lnTo>
                    <a:lnTo>
                      <a:pt x="506" y="63"/>
                    </a:lnTo>
                    <a:lnTo>
                      <a:pt x="515" y="63"/>
                    </a:lnTo>
                    <a:lnTo>
                      <a:pt x="525" y="63"/>
                    </a:lnTo>
                    <a:lnTo>
                      <a:pt x="535" y="63"/>
                    </a:lnTo>
                    <a:lnTo>
                      <a:pt x="542" y="63"/>
                    </a:lnTo>
                    <a:lnTo>
                      <a:pt x="552" y="59"/>
                    </a:lnTo>
                    <a:lnTo>
                      <a:pt x="561" y="59"/>
                    </a:lnTo>
                    <a:lnTo>
                      <a:pt x="571" y="59"/>
                    </a:lnTo>
                    <a:lnTo>
                      <a:pt x="581" y="59"/>
                    </a:lnTo>
                    <a:lnTo>
                      <a:pt x="591" y="59"/>
                    </a:lnTo>
                    <a:lnTo>
                      <a:pt x="601" y="59"/>
                    </a:lnTo>
                    <a:lnTo>
                      <a:pt x="607" y="59"/>
                    </a:lnTo>
                    <a:lnTo>
                      <a:pt x="617" y="56"/>
                    </a:lnTo>
                    <a:lnTo>
                      <a:pt x="627" y="56"/>
                    </a:lnTo>
                    <a:lnTo>
                      <a:pt x="637" y="56"/>
                    </a:lnTo>
                    <a:lnTo>
                      <a:pt x="647" y="56"/>
                    </a:lnTo>
                    <a:lnTo>
                      <a:pt x="657" y="53"/>
                    </a:lnTo>
                    <a:lnTo>
                      <a:pt x="667" y="53"/>
                    </a:lnTo>
                    <a:lnTo>
                      <a:pt x="673" y="50"/>
                    </a:lnTo>
                    <a:lnTo>
                      <a:pt x="683" y="50"/>
                    </a:lnTo>
                    <a:lnTo>
                      <a:pt x="693" y="50"/>
                    </a:lnTo>
                    <a:lnTo>
                      <a:pt x="703" y="50"/>
                    </a:lnTo>
                    <a:lnTo>
                      <a:pt x="713" y="46"/>
                    </a:lnTo>
                    <a:lnTo>
                      <a:pt x="723" y="46"/>
                    </a:lnTo>
                    <a:lnTo>
                      <a:pt x="732" y="46"/>
                    </a:lnTo>
                    <a:lnTo>
                      <a:pt x="742" y="46"/>
                    </a:lnTo>
                    <a:lnTo>
                      <a:pt x="749" y="43"/>
                    </a:lnTo>
                    <a:lnTo>
                      <a:pt x="759" y="43"/>
                    </a:lnTo>
                    <a:lnTo>
                      <a:pt x="769" y="43"/>
                    </a:lnTo>
                    <a:lnTo>
                      <a:pt x="778" y="40"/>
                    </a:lnTo>
                    <a:lnTo>
                      <a:pt x="788" y="43"/>
                    </a:lnTo>
                    <a:lnTo>
                      <a:pt x="798" y="43"/>
                    </a:lnTo>
                    <a:lnTo>
                      <a:pt x="808" y="46"/>
                    </a:lnTo>
                    <a:lnTo>
                      <a:pt x="815" y="46"/>
                    </a:lnTo>
                    <a:lnTo>
                      <a:pt x="824" y="50"/>
                    </a:lnTo>
                    <a:lnTo>
                      <a:pt x="834" y="53"/>
                    </a:lnTo>
                    <a:lnTo>
                      <a:pt x="844" y="53"/>
                    </a:lnTo>
                    <a:lnTo>
                      <a:pt x="854" y="53"/>
                    </a:lnTo>
                    <a:lnTo>
                      <a:pt x="864" y="50"/>
                    </a:lnTo>
                    <a:lnTo>
                      <a:pt x="874" y="46"/>
                    </a:lnTo>
                    <a:lnTo>
                      <a:pt x="880" y="40"/>
                    </a:lnTo>
                    <a:lnTo>
                      <a:pt x="890" y="36"/>
                    </a:lnTo>
                    <a:lnTo>
                      <a:pt x="900" y="33"/>
                    </a:lnTo>
                    <a:lnTo>
                      <a:pt x="910" y="30"/>
                    </a:lnTo>
                    <a:lnTo>
                      <a:pt x="920" y="27"/>
                    </a:lnTo>
                    <a:lnTo>
                      <a:pt x="930" y="23"/>
                    </a:lnTo>
                    <a:lnTo>
                      <a:pt x="939" y="20"/>
                    </a:lnTo>
                    <a:lnTo>
                      <a:pt x="946" y="20"/>
                    </a:lnTo>
                    <a:lnTo>
                      <a:pt x="956" y="17"/>
                    </a:lnTo>
                    <a:lnTo>
                      <a:pt x="966" y="17"/>
                    </a:lnTo>
                    <a:lnTo>
                      <a:pt x="976" y="17"/>
                    </a:lnTo>
                    <a:lnTo>
                      <a:pt x="985" y="17"/>
                    </a:lnTo>
                    <a:lnTo>
                      <a:pt x="995" y="17"/>
                    </a:lnTo>
                    <a:lnTo>
                      <a:pt x="1005" y="20"/>
                    </a:lnTo>
                    <a:lnTo>
                      <a:pt x="1012" y="20"/>
                    </a:lnTo>
                    <a:lnTo>
                      <a:pt x="1022" y="20"/>
                    </a:lnTo>
                    <a:lnTo>
                      <a:pt x="1031" y="20"/>
                    </a:lnTo>
                    <a:lnTo>
                      <a:pt x="1041" y="23"/>
                    </a:lnTo>
                    <a:lnTo>
                      <a:pt x="1051" y="23"/>
                    </a:lnTo>
                    <a:lnTo>
                      <a:pt x="1061" y="27"/>
                    </a:lnTo>
                    <a:lnTo>
                      <a:pt x="1071" y="27"/>
                    </a:lnTo>
                    <a:lnTo>
                      <a:pt x="1077" y="27"/>
                    </a:lnTo>
                    <a:lnTo>
                      <a:pt x="1087" y="27"/>
                    </a:lnTo>
                    <a:lnTo>
                      <a:pt x="1097" y="27"/>
                    </a:lnTo>
                    <a:lnTo>
                      <a:pt x="1107" y="23"/>
                    </a:lnTo>
                    <a:lnTo>
                      <a:pt x="1117" y="23"/>
                    </a:lnTo>
                    <a:lnTo>
                      <a:pt x="1127" y="20"/>
                    </a:lnTo>
                    <a:lnTo>
                      <a:pt x="1137" y="20"/>
                    </a:lnTo>
                    <a:lnTo>
                      <a:pt x="1143" y="23"/>
                    </a:lnTo>
                    <a:lnTo>
                      <a:pt x="1153" y="20"/>
                    </a:lnTo>
                    <a:lnTo>
                      <a:pt x="1163" y="20"/>
                    </a:lnTo>
                    <a:lnTo>
                      <a:pt x="1173" y="20"/>
                    </a:lnTo>
                    <a:lnTo>
                      <a:pt x="1183" y="20"/>
                    </a:lnTo>
                    <a:lnTo>
                      <a:pt x="1192" y="20"/>
                    </a:lnTo>
                    <a:lnTo>
                      <a:pt x="1202" y="20"/>
                    </a:lnTo>
                    <a:lnTo>
                      <a:pt x="1209" y="20"/>
                    </a:lnTo>
                    <a:lnTo>
                      <a:pt x="1219" y="17"/>
                    </a:lnTo>
                    <a:lnTo>
                      <a:pt x="1229" y="17"/>
                    </a:lnTo>
                    <a:lnTo>
                      <a:pt x="1238" y="17"/>
                    </a:lnTo>
                    <a:lnTo>
                      <a:pt x="1248" y="17"/>
                    </a:lnTo>
                    <a:lnTo>
                      <a:pt x="1258" y="17"/>
                    </a:lnTo>
                    <a:lnTo>
                      <a:pt x="1268" y="17"/>
                    </a:lnTo>
                    <a:lnTo>
                      <a:pt x="1275" y="13"/>
                    </a:lnTo>
                    <a:lnTo>
                      <a:pt x="1284" y="13"/>
                    </a:lnTo>
                    <a:lnTo>
                      <a:pt x="1294" y="13"/>
                    </a:lnTo>
                    <a:lnTo>
                      <a:pt x="1304" y="13"/>
                    </a:lnTo>
                    <a:lnTo>
                      <a:pt x="1314" y="13"/>
                    </a:lnTo>
                    <a:lnTo>
                      <a:pt x="1324" y="10"/>
                    </a:lnTo>
                    <a:lnTo>
                      <a:pt x="1334" y="10"/>
                    </a:lnTo>
                    <a:lnTo>
                      <a:pt x="1340" y="7"/>
                    </a:lnTo>
                    <a:lnTo>
                      <a:pt x="1350" y="7"/>
                    </a:lnTo>
                    <a:lnTo>
                      <a:pt x="1360" y="7"/>
                    </a:lnTo>
                    <a:lnTo>
                      <a:pt x="1370" y="7"/>
                    </a:lnTo>
                    <a:lnTo>
                      <a:pt x="1380" y="7"/>
                    </a:lnTo>
                    <a:lnTo>
                      <a:pt x="1390" y="7"/>
                    </a:lnTo>
                    <a:lnTo>
                      <a:pt x="1400" y="7"/>
                    </a:lnTo>
                    <a:lnTo>
                      <a:pt x="1406" y="7"/>
                    </a:lnTo>
                    <a:lnTo>
                      <a:pt x="1416" y="7"/>
                    </a:lnTo>
                    <a:lnTo>
                      <a:pt x="1426" y="4"/>
                    </a:lnTo>
                    <a:lnTo>
                      <a:pt x="1436" y="4"/>
                    </a:lnTo>
                    <a:lnTo>
                      <a:pt x="1446" y="4"/>
                    </a:lnTo>
                    <a:lnTo>
                      <a:pt x="1455" y="0"/>
                    </a:lnTo>
                    <a:lnTo>
                      <a:pt x="1465" y="0"/>
                    </a:lnTo>
                    <a:lnTo>
                      <a:pt x="1472" y="0"/>
                    </a:lnTo>
                    <a:lnTo>
                      <a:pt x="1482" y="0"/>
                    </a:lnTo>
                    <a:lnTo>
                      <a:pt x="1492" y="0"/>
                    </a:lnTo>
                    <a:lnTo>
                      <a:pt x="1501" y="0"/>
                    </a:lnTo>
                    <a:lnTo>
                      <a:pt x="1501" y="0"/>
                    </a:lnTo>
                    <a:lnTo>
                      <a:pt x="1501" y="20"/>
                    </a:lnTo>
                    <a:lnTo>
                      <a:pt x="1501" y="20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4" name="Freeform 427"/>
              <p:cNvSpPr>
                <a:spLocks/>
              </p:cNvSpPr>
              <p:nvPr/>
            </p:nvSpPr>
            <p:spPr bwMode="auto">
              <a:xfrm>
                <a:off x="5337597" y="4203597"/>
                <a:ext cx="2188684" cy="183904"/>
              </a:xfrm>
              <a:custGeom>
                <a:avLst/>
                <a:gdLst>
                  <a:gd name="T0" fmla="*/ 16 w 1192"/>
                  <a:gd name="T1" fmla="*/ 79 h 79"/>
                  <a:gd name="T2" fmla="*/ 46 w 1192"/>
                  <a:gd name="T3" fmla="*/ 79 h 79"/>
                  <a:gd name="T4" fmla="*/ 75 w 1192"/>
                  <a:gd name="T5" fmla="*/ 75 h 79"/>
                  <a:gd name="T6" fmla="*/ 101 w 1192"/>
                  <a:gd name="T7" fmla="*/ 75 h 79"/>
                  <a:gd name="T8" fmla="*/ 131 w 1192"/>
                  <a:gd name="T9" fmla="*/ 75 h 79"/>
                  <a:gd name="T10" fmla="*/ 157 w 1192"/>
                  <a:gd name="T11" fmla="*/ 72 h 79"/>
                  <a:gd name="T12" fmla="*/ 187 w 1192"/>
                  <a:gd name="T13" fmla="*/ 69 h 79"/>
                  <a:gd name="T14" fmla="*/ 213 w 1192"/>
                  <a:gd name="T15" fmla="*/ 65 h 79"/>
                  <a:gd name="T16" fmla="*/ 243 w 1192"/>
                  <a:gd name="T17" fmla="*/ 62 h 79"/>
                  <a:gd name="T18" fmla="*/ 272 w 1192"/>
                  <a:gd name="T19" fmla="*/ 65 h 79"/>
                  <a:gd name="T20" fmla="*/ 299 w 1192"/>
                  <a:gd name="T21" fmla="*/ 65 h 79"/>
                  <a:gd name="T22" fmla="*/ 328 w 1192"/>
                  <a:gd name="T23" fmla="*/ 62 h 79"/>
                  <a:gd name="T24" fmla="*/ 354 w 1192"/>
                  <a:gd name="T25" fmla="*/ 59 h 79"/>
                  <a:gd name="T26" fmla="*/ 384 w 1192"/>
                  <a:gd name="T27" fmla="*/ 59 h 79"/>
                  <a:gd name="T28" fmla="*/ 410 w 1192"/>
                  <a:gd name="T29" fmla="*/ 56 h 79"/>
                  <a:gd name="T30" fmla="*/ 440 w 1192"/>
                  <a:gd name="T31" fmla="*/ 52 h 79"/>
                  <a:gd name="T32" fmla="*/ 469 w 1192"/>
                  <a:gd name="T33" fmla="*/ 49 h 79"/>
                  <a:gd name="T34" fmla="*/ 496 w 1192"/>
                  <a:gd name="T35" fmla="*/ 49 h 79"/>
                  <a:gd name="T36" fmla="*/ 525 w 1192"/>
                  <a:gd name="T37" fmla="*/ 46 h 79"/>
                  <a:gd name="T38" fmla="*/ 552 w 1192"/>
                  <a:gd name="T39" fmla="*/ 42 h 79"/>
                  <a:gd name="T40" fmla="*/ 581 w 1192"/>
                  <a:gd name="T41" fmla="*/ 42 h 79"/>
                  <a:gd name="T42" fmla="*/ 607 w 1192"/>
                  <a:gd name="T43" fmla="*/ 42 h 79"/>
                  <a:gd name="T44" fmla="*/ 637 w 1192"/>
                  <a:gd name="T45" fmla="*/ 39 h 79"/>
                  <a:gd name="T46" fmla="*/ 667 w 1192"/>
                  <a:gd name="T47" fmla="*/ 36 h 79"/>
                  <a:gd name="T48" fmla="*/ 693 w 1192"/>
                  <a:gd name="T49" fmla="*/ 33 h 79"/>
                  <a:gd name="T50" fmla="*/ 723 w 1192"/>
                  <a:gd name="T51" fmla="*/ 29 h 79"/>
                  <a:gd name="T52" fmla="*/ 749 w 1192"/>
                  <a:gd name="T53" fmla="*/ 26 h 79"/>
                  <a:gd name="T54" fmla="*/ 778 w 1192"/>
                  <a:gd name="T55" fmla="*/ 23 h 79"/>
                  <a:gd name="T56" fmla="*/ 808 w 1192"/>
                  <a:gd name="T57" fmla="*/ 29 h 79"/>
                  <a:gd name="T58" fmla="*/ 834 w 1192"/>
                  <a:gd name="T59" fmla="*/ 36 h 79"/>
                  <a:gd name="T60" fmla="*/ 864 w 1192"/>
                  <a:gd name="T61" fmla="*/ 33 h 79"/>
                  <a:gd name="T62" fmla="*/ 890 w 1192"/>
                  <a:gd name="T63" fmla="*/ 19 h 79"/>
                  <a:gd name="T64" fmla="*/ 920 w 1192"/>
                  <a:gd name="T65" fmla="*/ 10 h 79"/>
                  <a:gd name="T66" fmla="*/ 946 w 1192"/>
                  <a:gd name="T67" fmla="*/ 3 h 79"/>
                  <a:gd name="T68" fmla="*/ 976 w 1192"/>
                  <a:gd name="T69" fmla="*/ 0 h 79"/>
                  <a:gd name="T70" fmla="*/ 1005 w 1192"/>
                  <a:gd name="T71" fmla="*/ 3 h 79"/>
                  <a:gd name="T72" fmla="*/ 1031 w 1192"/>
                  <a:gd name="T73" fmla="*/ 3 h 79"/>
                  <a:gd name="T74" fmla="*/ 1061 w 1192"/>
                  <a:gd name="T75" fmla="*/ 10 h 79"/>
                  <a:gd name="T76" fmla="*/ 1087 w 1192"/>
                  <a:gd name="T77" fmla="*/ 10 h 79"/>
                  <a:gd name="T78" fmla="*/ 1117 w 1192"/>
                  <a:gd name="T79" fmla="*/ 6 h 79"/>
                  <a:gd name="T80" fmla="*/ 1143 w 1192"/>
                  <a:gd name="T81" fmla="*/ 6 h 79"/>
                  <a:gd name="T82" fmla="*/ 1173 w 1192"/>
                  <a:gd name="T83" fmla="*/ 3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2" h="79">
                    <a:moveTo>
                      <a:pt x="0" y="79"/>
                    </a:moveTo>
                    <a:lnTo>
                      <a:pt x="9" y="79"/>
                    </a:lnTo>
                    <a:lnTo>
                      <a:pt x="16" y="79"/>
                    </a:lnTo>
                    <a:lnTo>
                      <a:pt x="26" y="79"/>
                    </a:lnTo>
                    <a:lnTo>
                      <a:pt x="36" y="79"/>
                    </a:lnTo>
                    <a:lnTo>
                      <a:pt x="46" y="79"/>
                    </a:lnTo>
                    <a:lnTo>
                      <a:pt x="55" y="75"/>
                    </a:lnTo>
                    <a:lnTo>
                      <a:pt x="65" y="75"/>
                    </a:lnTo>
                    <a:lnTo>
                      <a:pt x="75" y="75"/>
                    </a:lnTo>
                    <a:lnTo>
                      <a:pt x="82" y="75"/>
                    </a:lnTo>
                    <a:lnTo>
                      <a:pt x="92" y="75"/>
                    </a:lnTo>
                    <a:lnTo>
                      <a:pt x="101" y="75"/>
                    </a:lnTo>
                    <a:lnTo>
                      <a:pt x="111" y="75"/>
                    </a:lnTo>
                    <a:lnTo>
                      <a:pt x="121" y="75"/>
                    </a:lnTo>
                    <a:lnTo>
                      <a:pt x="131" y="75"/>
                    </a:lnTo>
                    <a:lnTo>
                      <a:pt x="141" y="72"/>
                    </a:lnTo>
                    <a:lnTo>
                      <a:pt x="147" y="72"/>
                    </a:lnTo>
                    <a:lnTo>
                      <a:pt x="157" y="72"/>
                    </a:lnTo>
                    <a:lnTo>
                      <a:pt x="167" y="69"/>
                    </a:lnTo>
                    <a:lnTo>
                      <a:pt x="177" y="69"/>
                    </a:lnTo>
                    <a:lnTo>
                      <a:pt x="187" y="69"/>
                    </a:lnTo>
                    <a:lnTo>
                      <a:pt x="197" y="69"/>
                    </a:lnTo>
                    <a:lnTo>
                      <a:pt x="207" y="65"/>
                    </a:lnTo>
                    <a:lnTo>
                      <a:pt x="213" y="65"/>
                    </a:lnTo>
                    <a:lnTo>
                      <a:pt x="223" y="65"/>
                    </a:lnTo>
                    <a:lnTo>
                      <a:pt x="233" y="65"/>
                    </a:lnTo>
                    <a:lnTo>
                      <a:pt x="243" y="62"/>
                    </a:lnTo>
                    <a:lnTo>
                      <a:pt x="253" y="62"/>
                    </a:lnTo>
                    <a:lnTo>
                      <a:pt x="262" y="65"/>
                    </a:lnTo>
                    <a:lnTo>
                      <a:pt x="272" y="65"/>
                    </a:lnTo>
                    <a:lnTo>
                      <a:pt x="279" y="65"/>
                    </a:lnTo>
                    <a:lnTo>
                      <a:pt x="289" y="65"/>
                    </a:lnTo>
                    <a:lnTo>
                      <a:pt x="299" y="65"/>
                    </a:lnTo>
                    <a:lnTo>
                      <a:pt x="308" y="62"/>
                    </a:lnTo>
                    <a:lnTo>
                      <a:pt x="318" y="62"/>
                    </a:lnTo>
                    <a:lnTo>
                      <a:pt x="328" y="62"/>
                    </a:lnTo>
                    <a:lnTo>
                      <a:pt x="338" y="59"/>
                    </a:lnTo>
                    <a:lnTo>
                      <a:pt x="345" y="59"/>
                    </a:lnTo>
                    <a:lnTo>
                      <a:pt x="354" y="59"/>
                    </a:lnTo>
                    <a:lnTo>
                      <a:pt x="364" y="59"/>
                    </a:lnTo>
                    <a:lnTo>
                      <a:pt x="374" y="59"/>
                    </a:lnTo>
                    <a:lnTo>
                      <a:pt x="384" y="59"/>
                    </a:lnTo>
                    <a:lnTo>
                      <a:pt x="394" y="59"/>
                    </a:lnTo>
                    <a:lnTo>
                      <a:pt x="404" y="59"/>
                    </a:lnTo>
                    <a:lnTo>
                      <a:pt x="410" y="56"/>
                    </a:lnTo>
                    <a:lnTo>
                      <a:pt x="420" y="56"/>
                    </a:lnTo>
                    <a:lnTo>
                      <a:pt x="430" y="52"/>
                    </a:lnTo>
                    <a:lnTo>
                      <a:pt x="440" y="52"/>
                    </a:lnTo>
                    <a:lnTo>
                      <a:pt x="450" y="52"/>
                    </a:lnTo>
                    <a:lnTo>
                      <a:pt x="460" y="49"/>
                    </a:lnTo>
                    <a:lnTo>
                      <a:pt x="469" y="49"/>
                    </a:lnTo>
                    <a:lnTo>
                      <a:pt x="476" y="49"/>
                    </a:lnTo>
                    <a:lnTo>
                      <a:pt x="486" y="49"/>
                    </a:lnTo>
                    <a:lnTo>
                      <a:pt x="496" y="49"/>
                    </a:lnTo>
                    <a:lnTo>
                      <a:pt x="506" y="46"/>
                    </a:lnTo>
                    <a:lnTo>
                      <a:pt x="515" y="46"/>
                    </a:lnTo>
                    <a:lnTo>
                      <a:pt x="525" y="46"/>
                    </a:lnTo>
                    <a:lnTo>
                      <a:pt x="535" y="46"/>
                    </a:lnTo>
                    <a:lnTo>
                      <a:pt x="542" y="46"/>
                    </a:lnTo>
                    <a:lnTo>
                      <a:pt x="552" y="42"/>
                    </a:lnTo>
                    <a:lnTo>
                      <a:pt x="561" y="42"/>
                    </a:lnTo>
                    <a:lnTo>
                      <a:pt x="571" y="42"/>
                    </a:lnTo>
                    <a:lnTo>
                      <a:pt x="581" y="42"/>
                    </a:lnTo>
                    <a:lnTo>
                      <a:pt x="591" y="42"/>
                    </a:lnTo>
                    <a:lnTo>
                      <a:pt x="601" y="42"/>
                    </a:lnTo>
                    <a:lnTo>
                      <a:pt x="607" y="42"/>
                    </a:lnTo>
                    <a:lnTo>
                      <a:pt x="617" y="39"/>
                    </a:lnTo>
                    <a:lnTo>
                      <a:pt x="627" y="39"/>
                    </a:lnTo>
                    <a:lnTo>
                      <a:pt x="637" y="39"/>
                    </a:lnTo>
                    <a:lnTo>
                      <a:pt x="647" y="39"/>
                    </a:lnTo>
                    <a:lnTo>
                      <a:pt x="657" y="36"/>
                    </a:lnTo>
                    <a:lnTo>
                      <a:pt x="667" y="36"/>
                    </a:lnTo>
                    <a:lnTo>
                      <a:pt x="673" y="33"/>
                    </a:lnTo>
                    <a:lnTo>
                      <a:pt x="683" y="33"/>
                    </a:lnTo>
                    <a:lnTo>
                      <a:pt x="693" y="33"/>
                    </a:lnTo>
                    <a:lnTo>
                      <a:pt x="703" y="33"/>
                    </a:lnTo>
                    <a:lnTo>
                      <a:pt x="713" y="29"/>
                    </a:lnTo>
                    <a:lnTo>
                      <a:pt x="723" y="29"/>
                    </a:lnTo>
                    <a:lnTo>
                      <a:pt x="732" y="29"/>
                    </a:lnTo>
                    <a:lnTo>
                      <a:pt x="742" y="29"/>
                    </a:lnTo>
                    <a:lnTo>
                      <a:pt x="749" y="26"/>
                    </a:lnTo>
                    <a:lnTo>
                      <a:pt x="759" y="26"/>
                    </a:lnTo>
                    <a:lnTo>
                      <a:pt x="769" y="26"/>
                    </a:lnTo>
                    <a:lnTo>
                      <a:pt x="778" y="23"/>
                    </a:lnTo>
                    <a:lnTo>
                      <a:pt x="788" y="26"/>
                    </a:lnTo>
                    <a:lnTo>
                      <a:pt x="798" y="26"/>
                    </a:lnTo>
                    <a:lnTo>
                      <a:pt x="808" y="29"/>
                    </a:lnTo>
                    <a:lnTo>
                      <a:pt x="815" y="29"/>
                    </a:lnTo>
                    <a:lnTo>
                      <a:pt x="824" y="33"/>
                    </a:lnTo>
                    <a:lnTo>
                      <a:pt x="834" y="36"/>
                    </a:lnTo>
                    <a:lnTo>
                      <a:pt x="844" y="36"/>
                    </a:lnTo>
                    <a:lnTo>
                      <a:pt x="854" y="36"/>
                    </a:lnTo>
                    <a:lnTo>
                      <a:pt x="864" y="33"/>
                    </a:lnTo>
                    <a:lnTo>
                      <a:pt x="874" y="29"/>
                    </a:lnTo>
                    <a:lnTo>
                      <a:pt x="880" y="23"/>
                    </a:lnTo>
                    <a:lnTo>
                      <a:pt x="890" y="19"/>
                    </a:lnTo>
                    <a:lnTo>
                      <a:pt x="900" y="16"/>
                    </a:lnTo>
                    <a:lnTo>
                      <a:pt x="910" y="13"/>
                    </a:lnTo>
                    <a:lnTo>
                      <a:pt x="920" y="10"/>
                    </a:lnTo>
                    <a:lnTo>
                      <a:pt x="930" y="6"/>
                    </a:lnTo>
                    <a:lnTo>
                      <a:pt x="939" y="3"/>
                    </a:lnTo>
                    <a:lnTo>
                      <a:pt x="946" y="3"/>
                    </a:lnTo>
                    <a:lnTo>
                      <a:pt x="956" y="0"/>
                    </a:lnTo>
                    <a:lnTo>
                      <a:pt x="966" y="0"/>
                    </a:lnTo>
                    <a:lnTo>
                      <a:pt x="976" y="0"/>
                    </a:lnTo>
                    <a:lnTo>
                      <a:pt x="985" y="0"/>
                    </a:lnTo>
                    <a:lnTo>
                      <a:pt x="995" y="0"/>
                    </a:lnTo>
                    <a:lnTo>
                      <a:pt x="1005" y="3"/>
                    </a:lnTo>
                    <a:lnTo>
                      <a:pt x="1012" y="3"/>
                    </a:lnTo>
                    <a:lnTo>
                      <a:pt x="1022" y="3"/>
                    </a:lnTo>
                    <a:lnTo>
                      <a:pt x="1031" y="3"/>
                    </a:lnTo>
                    <a:lnTo>
                      <a:pt x="1041" y="6"/>
                    </a:lnTo>
                    <a:lnTo>
                      <a:pt x="1051" y="6"/>
                    </a:lnTo>
                    <a:lnTo>
                      <a:pt x="1061" y="10"/>
                    </a:lnTo>
                    <a:lnTo>
                      <a:pt x="1071" y="10"/>
                    </a:lnTo>
                    <a:lnTo>
                      <a:pt x="1077" y="10"/>
                    </a:lnTo>
                    <a:lnTo>
                      <a:pt x="1087" y="10"/>
                    </a:lnTo>
                    <a:lnTo>
                      <a:pt x="1097" y="10"/>
                    </a:lnTo>
                    <a:lnTo>
                      <a:pt x="1107" y="6"/>
                    </a:lnTo>
                    <a:lnTo>
                      <a:pt x="1117" y="6"/>
                    </a:lnTo>
                    <a:lnTo>
                      <a:pt x="1127" y="3"/>
                    </a:lnTo>
                    <a:lnTo>
                      <a:pt x="1137" y="3"/>
                    </a:lnTo>
                    <a:lnTo>
                      <a:pt x="1143" y="6"/>
                    </a:lnTo>
                    <a:lnTo>
                      <a:pt x="1153" y="3"/>
                    </a:lnTo>
                    <a:lnTo>
                      <a:pt x="1163" y="3"/>
                    </a:lnTo>
                    <a:lnTo>
                      <a:pt x="1173" y="3"/>
                    </a:lnTo>
                    <a:lnTo>
                      <a:pt x="1183" y="3"/>
                    </a:lnTo>
                    <a:lnTo>
                      <a:pt x="1192" y="3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5" name="Freeform 428"/>
              <p:cNvSpPr>
                <a:spLocks/>
              </p:cNvSpPr>
              <p:nvPr/>
            </p:nvSpPr>
            <p:spPr bwMode="auto">
              <a:xfrm>
                <a:off x="7526282" y="4164024"/>
                <a:ext cx="567368" cy="46558"/>
              </a:xfrm>
              <a:custGeom>
                <a:avLst/>
                <a:gdLst>
                  <a:gd name="T0" fmla="*/ 0 w 309"/>
                  <a:gd name="T1" fmla="*/ 20 h 20"/>
                  <a:gd name="T2" fmla="*/ 10 w 309"/>
                  <a:gd name="T3" fmla="*/ 20 h 20"/>
                  <a:gd name="T4" fmla="*/ 17 w 309"/>
                  <a:gd name="T5" fmla="*/ 20 h 20"/>
                  <a:gd name="T6" fmla="*/ 27 w 309"/>
                  <a:gd name="T7" fmla="*/ 17 h 20"/>
                  <a:gd name="T8" fmla="*/ 37 w 309"/>
                  <a:gd name="T9" fmla="*/ 17 h 20"/>
                  <a:gd name="T10" fmla="*/ 46 w 309"/>
                  <a:gd name="T11" fmla="*/ 17 h 20"/>
                  <a:gd name="T12" fmla="*/ 56 w 309"/>
                  <a:gd name="T13" fmla="*/ 17 h 20"/>
                  <a:gd name="T14" fmla="*/ 66 w 309"/>
                  <a:gd name="T15" fmla="*/ 17 h 20"/>
                  <a:gd name="T16" fmla="*/ 76 w 309"/>
                  <a:gd name="T17" fmla="*/ 17 h 20"/>
                  <a:gd name="T18" fmla="*/ 83 w 309"/>
                  <a:gd name="T19" fmla="*/ 13 h 20"/>
                  <a:gd name="T20" fmla="*/ 92 w 309"/>
                  <a:gd name="T21" fmla="*/ 13 h 20"/>
                  <a:gd name="T22" fmla="*/ 102 w 309"/>
                  <a:gd name="T23" fmla="*/ 13 h 20"/>
                  <a:gd name="T24" fmla="*/ 112 w 309"/>
                  <a:gd name="T25" fmla="*/ 13 h 20"/>
                  <a:gd name="T26" fmla="*/ 122 w 309"/>
                  <a:gd name="T27" fmla="*/ 13 h 20"/>
                  <a:gd name="T28" fmla="*/ 132 w 309"/>
                  <a:gd name="T29" fmla="*/ 10 h 20"/>
                  <a:gd name="T30" fmla="*/ 142 w 309"/>
                  <a:gd name="T31" fmla="*/ 10 h 20"/>
                  <a:gd name="T32" fmla="*/ 148 w 309"/>
                  <a:gd name="T33" fmla="*/ 7 h 20"/>
                  <a:gd name="T34" fmla="*/ 158 w 309"/>
                  <a:gd name="T35" fmla="*/ 7 h 20"/>
                  <a:gd name="T36" fmla="*/ 168 w 309"/>
                  <a:gd name="T37" fmla="*/ 7 h 20"/>
                  <a:gd name="T38" fmla="*/ 178 w 309"/>
                  <a:gd name="T39" fmla="*/ 7 h 20"/>
                  <a:gd name="T40" fmla="*/ 188 w 309"/>
                  <a:gd name="T41" fmla="*/ 7 h 20"/>
                  <a:gd name="T42" fmla="*/ 198 w 309"/>
                  <a:gd name="T43" fmla="*/ 7 h 20"/>
                  <a:gd name="T44" fmla="*/ 208 w 309"/>
                  <a:gd name="T45" fmla="*/ 7 h 20"/>
                  <a:gd name="T46" fmla="*/ 214 w 309"/>
                  <a:gd name="T47" fmla="*/ 7 h 20"/>
                  <a:gd name="T48" fmla="*/ 224 w 309"/>
                  <a:gd name="T49" fmla="*/ 7 h 20"/>
                  <a:gd name="T50" fmla="*/ 234 w 309"/>
                  <a:gd name="T51" fmla="*/ 4 h 20"/>
                  <a:gd name="T52" fmla="*/ 244 w 309"/>
                  <a:gd name="T53" fmla="*/ 4 h 20"/>
                  <a:gd name="T54" fmla="*/ 254 w 309"/>
                  <a:gd name="T55" fmla="*/ 4 h 20"/>
                  <a:gd name="T56" fmla="*/ 263 w 309"/>
                  <a:gd name="T57" fmla="*/ 0 h 20"/>
                  <a:gd name="T58" fmla="*/ 273 w 309"/>
                  <a:gd name="T59" fmla="*/ 0 h 20"/>
                  <a:gd name="T60" fmla="*/ 280 w 309"/>
                  <a:gd name="T61" fmla="*/ 0 h 20"/>
                  <a:gd name="T62" fmla="*/ 290 w 309"/>
                  <a:gd name="T63" fmla="*/ 0 h 20"/>
                  <a:gd name="T64" fmla="*/ 300 w 309"/>
                  <a:gd name="T65" fmla="*/ 0 h 20"/>
                  <a:gd name="T66" fmla="*/ 309 w 309"/>
                  <a:gd name="T6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20">
                    <a:moveTo>
                      <a:pt x="0" y="20"/>
                    </a:moveTo>
                    <a:lnTo>
                      <a:pt x="10" y="20"/>
                    </a:lnTo>
                    <a:lnTo>
                      <a:pt x="17" y="20"/>
                    </a:lnTo>
                    <a:lnTo>
                      <a:pt x="27" y="17"/>
                    </a:lnTo>
                    <a:lnTo>
                      <a:pt x="37" y="17"/>
                    </a:lnTo>
                    <a:lnTo>
                      <a:pt x="46" y="17"/>
                    </a:lnTo>
                    <a:lnTo>
                      <a:pt x="56" y="17"/>
                    </a:lnTo>
                    <a:lnTo>
                      <a:pt x="66" y="17"/>
                    </a:lnTo>
                    <a:lnTo>
                      <a:pt x="76" y="17"/>
                    </a:lnTo>
                    <a:lnTo>
                      <a:pt x="83" y="13"/>
                    </a:lnTo>
                    <a:lnTo>
                      <a:pt x="92" y="13"/>
                    </a:lnTo>
                    <a:lnTo>
                      <a:pt x="102" y="13"/>
                    </a:lnTo>
                    <a:lnTo>
                      <a:pt x="112" y="13"/>
                    </a:lnTo>
                    <a:lnTo>
                      <a:pt x="122" y="13"/>
                    </a:lnTo>
                    <a:lnTo>
                      <a:pt x="132" y="10"/>
                    </a:lnTo>
                    <a:lnTo>
                      <a:pt x="142" y="10"/>
                    </a:lnTo>
                    <a:lnTo>
                      <a:pt x="148" y="7"/>
                    </a:lnTo>
                    <a:lnTo>
                      <a:pt x="158" y="7"/>
                    </a:lnTo>
                    <a:lnTo>
                      <a:pt x="168" y="7"/>
                    </a:lnTo>
                    <a:lnTo>
                      <a:pt x="178" y="7"/>
                    </a:lnTo>
                    <a:lnTo>
                      <a:pt x="188" y="7"/>
                    </a:lnTo>
                    <a:lnTo>
                      <a:pt x="198" y="7"/>
                    </a:lnTo>
                    <a:lnTo>
                      <a:pt x="208" y="7"/>
                    </a:lnTo>
                    <a:lnTo>
                      <a:pt x="214" y="7"/>
                    </a:lnTo>
                    <a:lnTo>
                      <a:pt x="224" y="7"/>
                    </a:lnTo>
                    <a:lnTo>
                      <a:pt x="234" y="4"/>
                    </a:lnTo>
                    <a:lnTo>
                      <a:pt x="244" y="4"/>
                    </a:lnTo>
                    <a:lnTo>
                      <a:pt x="254" y="4"/>
                    </a:lnTo>
                    <a:lnTo>
                      <a:pt x="263" y="0"/>
                    </a:lnTo>
                    <a:lnTo>
                      <a:pt x="273" y="0"/>
                    </a:lnTo>
                    <a:lnTo>
                      <a:pt x="280" y="0"/>
                    </a:lnTo>
                    <a:lnTo>
                      <a:pt x="290" y="0"/>
                    </a:lnTo>
                    <a:lnTo>
                      <a:pt x="300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6" name="Freeform 429"/>
              <p:cNvSpPr>
                <a:spLocks/>
              </p:cNvSpPr>
              <p:nvPr/>
            </p:nvSpPr>
            <p:spPr bwMode="auto">
              <a:xfrm>
                <a:off x="5343106" y="4173335"/>
                <a:ext cx="2757889" cy="235117"/>
              </a:xfrm>
              <a:custGeom>
                <a:avLst/>
                <a:gdLst>
                  <a:gd name="T0" fmla="*/ 0 w 1502"/>
                  <a:gd name="T1" fmla="*/ 95 h 101"/>
                  <a:gd name="T2" fmla="*/ 26 w 1502"/>
                  <a:gd name="T3" fmla="*/ 98 h 101"/>
                  <a:gd name="T4" fmla="*/ 56 w 1502"/>
                  <a:gd name="T5" fmla="*/ 95 h 101"/>
                  <a:gd name="T6" fmla="*/ 82 w 1502"/>
                  <a:gd name="T7" fmla="*/ 95 h 101"/>
                  <a:gd name="T8" fmla="*/ 112 w 1502"/>
                  <a:gd name="T9" fmla="*/ 92 h 101"/>
                  <a:gd name="T10" fmla="*/ 141 w 1502"/>
                  <a:gd name="T11" fmla="*/ 92 h 101"/>
                  <a:gd name="T12" fmla="*/ 167 w 1502"/>
                  <a:gd name="T13" fmla="*/ 88 h 101"/>
                  <a:gd name="T14" fmla="*/ 197 w 1502"/>
                  <a:gd name="T15" fmla="*/ 85 h 101"/>
                  <a:gd name="T16" fmla="*/ 223 w 1502"/>
                  <a:gd name="T17" fmla="*/ 82 h 101"/>
                  <a:gd name="T18" fmla="*/ 253 w 1502"/>
                  <a:gd name="T19" fmla="*/ 82 h 101"/>
                  <a:gd name="T20" fmla="*/ 279 w 1502"/>
                  <a:gd name="T21" fmla="*/ 85 h 101"/>
                  <a:gd name="T22" fmla="*/ 309 w 1502"/>
                  <a:gd name="T23" fmla="*/ 82 h 101"/>
                  <a:gd name="T24" fmla="*/ 338 w 1502"/>
                  <a:gd name="T25" fmla="*/ 78 h 101"/>
                  <a:gd name="T26" fmla="*/ 365 w 1502"/>
                  <a:gd name="T27" fmla="*/ 78 h 101"/>
                  <a:gd name="T28" fmla="*/ 394 w 1502"/>
                  <a:gd name="T29" fmla="*/ 78 h 101"/>
                  <a:gd name="T30" fmla="*/ 420 w 1502"/>
                  <a:gd name="T31" fmla="*/ 75 h 101"/>
                  <a:gd name="T32" fmla="*/ 450 w 1502"/>
                  <a:gd name="T33" fmla="*/ 72 h 101"/>
                  <a:gd name="T34" fmla="*/ 476 w 1502"/>
                  <a:gd name="T35" fmla="*/ 69 h 101"/>
                  <a:gd name="T36" fmla="*/ 506 w 1502"/>
                  <a:gd name="T37" fmla="*/ 65 h 101"/>
                  <a:gd name="T38" fmla="*/ 535 w 1502"/>
                  <a:gd name="T39" fmla="*/ 65 h 101"/>
                  <a:gd name="T40" fmla="*/ 562 w 1502"/>
                  <a:gd name="T41" fmla="*/ 62 h 101"/>
                  <a:gd name="T42" fmla="*/ 591 w 1502"/>
                  <a:gd name="T43" fmla="*/ 59 h 101"/>
                  <a:gd name="T44" fmla="*/ 618 w 1502"/>
                  <a:gd name="T45" fmla="*/ 59 h 101"/>
                  <a:gd name="T46" fmla="*/ 647 w 1502"/>
                  <a:gd name="T47" fmla="*/ 55 h 101"/>
                  <a:gd name="T48" fmla="*/ 677 w 1502"/>
                  <a:gd name="T49" fmla="*/ 52 h 101"/>
                  <a:gd name="T50" fmla="*/ 703 w 1502"/>
                  <a:gd name="T51" fmla="*/ 49 h 101"/>
                  <a:gd name="T52" fmla="*/ 733 w 1502"/>
                  <a:gd name="T53" fmla="*/ 46 h 101"/>
                  <a:gd name="T54" fmla="*/ 759 w 1502"/>
                  <a:gd name="T55" fmla="*/ 39 h 101"/>
                  <a:gd name="T56" fmla="*/ 789 w 1502"/>
                  <a:gd name="T57" fmla="*/ 36 h 101"/>
                  <a:gd name="T58" fmla="*/ 815 w 1502"/>
                  <a:gd name="T59" fmla="*/ 39 h 101"/>
                  <a:gd name="T60" fmla="*/ 844 w 1502"/>
                  <a:gd name="T61" fmla="*/ 49 h 101"/>
                  <a:gd name="T62" fmla="*/ 874 w 1502"/>
                  <a:gd name="T63" fmla="*/ 46 h 101"/>
                  <a:gd name="T64" fmla="*/ 900 w 1502"/>
                  <a:gd name="T65" fmla="*/ 39 h 101"/>
                  <a:gd name="T66" fmla="*/ 930 w 1502"/>
                  <a:gd name="T67" fmla="*/ 36 h 101"/>
                  <a:gd name="T68" fmla="*/ 956 w 1502"/>
                  <a:gd name="T69" fmla="*/ 32 h 101"/>
                  <a:gd name="T70" fmla="*/ 986 w 1502"/>
                  <a:gd name="T71" fmla="*/ 29 h 101"/>
                  <a:gd name="T72" fmla="*/ 1012 w 1502"/>
                  <a:gd name="T73" fmla="*/ 26 h 101"/>
                  <a:gd name="T74" fmla="*/ 1042 w 1502"/>
                  <a:gd name="T75" fmla="*/ 26 h 101"/>
                  <a:gd name="T76" fmla="*/ 1071 w 1502"/>
                  <a:gd name="T77" fmla="*/ 29 h 101"/>
                  <a:gd name="T78" fmla="*/ 1097 w 1502"/>
                  <a:gd name="T79" fmla="*/ 26 h 101"/>
                  <a:gd name="T80" fmla="*/ 1127 w 1502"/>
                  <a:gd name="T81" fmla="*/ 23 h 101"/>
                  <a:gd name="T82" fmla="*/ 1153 w 1502"/>
                  <a:gd name="T83" fmla="*/ 23 h 101"/>
                  <a:gd name="T84" fmla="*/ 1183 w 1502"/>
                  <a:gd name="T85" fmla="*/ 23 h 101"/>
                  <a:gd name="T86" fmla="*/ 1209 w 1502"/>
                  <a:gd name="T87" fmla="*/ 19 h 101"/>
                  <a:gd name="T88" fmla="*/ 1239 w 1502"/>
                  <a:gd name="T89" fmla="*/ 19 h 101"/>
                  <a:gd name="T90" fmla="*/ 1268 w 1502"/>
                  <a:gd name="T91" fmla="*/ 16 h 101"/>
                  <a:gd name="T92" fmla="*/ 1295 w 1502"/>
                  <a:gd name="T93" fmla="*/ 16 h 101"/>
                  <a:gd name="T94" fmla="*/ 1324 w 1502"/>
                  <a:gd name="T95" fmla="*/ 13 h 101"/>
                  <a:gd name="T96" fmla="*/ 1350 w 1502"/>
                  <a:gd name="T97" fmla="*/ 9 h 101"/>
                  <a:gd name="T98" fmla="*/ 1380 w 1502"/>
                  <a:gd name="T99" fmla="*/ 6 h 101"/>
                  <a:gd name="T100" fmla="*/ 1406 w 1502"/>
                  <a:gd name="T101" fmla="*/ 6 h 101"/>
                  <a:gd name="T102" fmla="*/ 1436 w 1502"/>
                  <a:gd name="T103" fmla="*/ 6 h 101"/>
                  <a:gd name="T104" fmla="*/ 1466 w 1502"/>
                  <a:gd name="T105" fmla="*/ 0 h 101"/>
                  <a:gd name="T106" fmla="*/ 1492 w 1502"/>
                  <a:gd name="T107" fmla="*/ 0 h 101"/>
                  <a:gd name="T108" fmla="*/ 1502 w 1502"/>
                  <a:gd name="T109" fmla="*/ 23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101">
                    <a:moveTo>
                      <a:pt x="0" y="101"/>
                    </a:moveTo>
                    <a:lnTo>
                      <a:pt x="0" y="95"/>
                    </a:lnTo>
                    <a:lnTo>
                      <a:pt x="0" y="95"/>
                    </a:lnTo>
                    <a:lnTo>
                      <a:pt x="10" y="98"/>
                    </a:lnTo>
                    <a:lnTo>
                      <a:pt x="16" y="98"/>
                    </a:lnTo>
                    <a:lnTo>
                      <a:pt x="26" y="98"/>
                    </a:lnTo>
                    <a:lnTo>
                      <a:pt x="36" y="98"/>
                    </a:lnTo>
                    <a:lnTo>
                      <a:pt x="46" y="95"/>
                    </a:lnTo>
                    <a:lnTo>
                      <a:pt x="56" y="95"/>
                    </a:lnTo>
                    <a:lnTo>
                      <a:pt x="66" y="95"/>
                    </a:lnTo>
                    <a:lnTo>
                      <a:pt x="75" y="95"/>
                    </a:lnTo>
                    <a:lnTo>
                      <a:pt x="82" y="95"/>
                    </a:lnTo>
                    <a:lnTo>
                      <a:pt x="92" y="95"/>
                    </a:lnTo>
                    <a:lnTo>
                      <a:pt x="102" y="95"/>
                    </a:lnTo>
                    <a:lnTo>
                      <a:pt x="112" y="92"/>
                    </a:lnTo>
                    <a:lnTo>
                      <a:pt x="121" y="95"/>
                    </a:lnTo>
                    <a:lnTo>
                      <a:pt x="131" y="92"/>
                    </a:lnTo>
                    <a:lnTo>
                      <a:pt x="141" y="92"/>
                    </a:lnTo>
                    <a:lnTo>
                      <a:pt x="148" y="92"/>
                    </a:lnTo>
                    <a:lnTo>
                      <a:pt x="158" y="88"/>
                    </a:lnTo>
                    <a:lnTo>
                      <a:pt x="167" y="88"/>
                    </a:lnTo>
                    <a:lnTo>
                      <a:pt x="177" y="88"/>
                    </a:lnTo>
                    <a:lnTo>
                      <a:pt x="187" y="88"/>
                    </a:lnTo>
                    <a:lnTo>
                      <a:pt x="197" y="85"/>
                    </a:lnTo>
                    <a:lnTo>
                      <a:pt x="207" y="85"/>
                    </a:lnTo>
                    <a:lnTo>
                      <a:pt x="213" y="85"/>
                    </a:lnTo>
                    <a:lnTo>
                      <a:pt x="223" y="82"/>
                    </a:lnTo>
                    <a:lnTo>
                      <a:pt x="233" y="82"/>
                    </a:lnTo>
                    <a:lnTo>
                      <a:pt x="243" y="82"/>
                    </a:lnTo>
                    <a:lnTo>
                      <a:pt x="253" y="82"/>
                    </a:lnTo>
                    <a:lnTo>
                      <a:pt x="263" y="82"/>
                    </a:lnTo>
                    <a:lnTo>
                      <a:pt x="273" y="85"/>
                    </a:lnTo>
                    <a:lnTo>
                      <a:pt x="279" y="85"/>
                    </a:lnTo>
                    <a:lnTo>
                      <a:pt x="289" y="85"/>
                    </a:lnTo>
                    <a:lnTo>
                      <a:pt x="299" y="82"/>
                    </a:lnTo>
                    <a:lnTo>
                      <a:pt x="309" y="82"/>
                    </a:lnTo>
                    <a:lnTo>
                      <a:pt x="319" y="82"/>
                    </a:lnTo>
                    <a:lnTo>
                      <a:pt x="328" y="78"/>
                    </a:lnTo>
                    <a:lnTo>
                      <a:pt x="338" y="78"/>
                    </a:lnTo>
                    <a:lnTo>
                      <a:pt x="345" y="78"/>
                    </a:lnTo>
                    <a:lnTo>
                      <a:pt x="355" y="78"/>
                    </a:lnTo>
                    <a:lnTo>
                      <a:pt x="365" y="78"/>
                    </a:lnTo>
                    <a:lnTo>
                      <a:pt x="374" y="78"/>
                    </a:lnTo>
                    <a:lnTo>
                      <a:pt x="384" y="78"/>
                    </a:lnTo>
                    <a:lnTo>
                      <a:pt x="394" y="78"/>
                    </a:lnTo>
                    <a:lnTo>
                      <a:pt x="404" y="75"/>
                    </a:lnTo>
                    <a:lnTo>
                      <a:pt x="411" y="75"/>
                    </a:lnTo>
                    <a:lnTo>
                      <a:pt x="420" y="75"/>
                    </a:lnTo>
                    <a:lnTo>
                      <a:pt x="430" y="72"/>
                    </a:lnTo>
                    <a:lnTo>
                      <a:pt x="440" y="72"/>
                    </a:lnTo>
                    <a:lnTo>
                      <a:pt x="450" y="72"/>
                    </a:lnTo>
                    <a:lnTo>
                      <a:pt x="460" y="69"/>
                    </a:lnTo>
                    <a:lnTo>
                      <a:pt x="470" y="69"/>
                    </a:lnTo>
                    <a:lnTo>
                      <a:pt x="476" y="69"/>
                    </a:lnTo>
                    <a:lnTo>
                      <a:pt x="486" y="69"/>
                    </a:lnTo>
                    <a:lnTo>
                      <a:pt x="496" y="69"/>
                    </a:lnTo>
                    <a:lnTo>
                      <a:pt x="506" y="65"/>
                    </a:lnTo>
                    <a:lnTo>
                      <a:pt x="516" y="65"/>
                    </a:lnTo>
                    <a:lnTo>
                      <a:pt x="526" y="65"/>
                    </a:lnTo>
                    <a:lnTo>
                      <a:pt x="535" y="65"/>
                    </a:lnTo>
                    <a:lnTo>
                      <a:pt x="542" y="65"/>
                    </a:lnTo>
                    <a:lnTo>
                      <a:pt x="552" y="62"/>
                    </a:lnTo>
                    <a:lnTo>
                      <a:pt x="562" y="62"/>
                    </a:lnTo>
                    <a:lnTo>
                      <a:pt x="572" y="62"/>
                    </a:lnTo>
                    <a:lnTo>
                      <a:pt x="581" y="62"/>
                    </a:lnTo>
                    <a:lnTo>
                      <a:pt x="591" y="59"/>
                    </a:lnTo>
                    <a:lnTo>
                      <a:pt x="601" y="59"/>
                    </a:lnTo>
                    <a:lnTo>
                      <a:pt x="608" y="59"/>
                    </a:lnTo>
                    <a:lnTo>
                      <a:pt x="618" y="59"/>
                    </a:lnTo>
                    <a:lnTo>
                      <a:pt x="627" y="59"/>
                    </a:lnTo>
                    <a:lnTo>
                      <a:pt x="637" y="59"/>
                    </a:lnTo>
                    <a:lnTo>
                      <a:pt x="647" y="55"/>
                    </a:lnTo>
                    <a:lnTo>
                      <a:pt x="657" y="55"/>
                    </a:lnTo>
                    <a:lnTo>
                      <a:pt x="667" y="52"/>
                    </a:lnTo>
                    <a:lnTo>
                      <a:pt x="677" y="52"/>
                    </a:lnTo>
                    <a:lnTo>
                      <a:pt x="683" y="52"/>
                    </a:lnTo>
                    <a:lnTo>
                      <a:pt x="693" y="49"/>
                    </a:lnTo>
                    <a:lnTo>
                      <a:pt x="703" y="49"/>
                    </a:lnTo>
                    <a:lnTo>
                      <a:pt x="713" y="49"/>
                    </a:lnTo>
                    <a:lnTo>
                      <a:pt x="723" y="49"/>
                    </a:lnTo>
                    <a:lnTo>
                      <a:pt x="733" y="46"/>
                    </a:lnTo>
                    <a:lnTo>
                      <a:pt x="743" y="46"/>
                    </a:lnTo>
                    <a:lnTo>
                      <a:pt x="749" y="42"/>
                    </a:lnTo>
                    <a:lnTo>
                      <a:pt x="759" y="39"/>
                    </a:lnTo>
                    <a:lnTo>
                      <a:pt x="769" y="39"/>
                    </a:lnTo>
                    <a:lnTo>
                      <a:pt x="779" y="36"/>
                    </a:lnTo>
                    <a:lnTo>
                      <a:pt x="789" y="36"/>
                    </a:lnTo>
                    <a:lnTo>
                      <a:pt x="798" y="36"/>
                    </a:lnTo>
                    <a:lnTo>
                      <a:pt x="808" y="39"/>
                    </a:lnTo>
                    <a:lnTo>
                      <a:pt x="815" y="39"/>
                    </a:lnTo>
                    <a:lnTo>
                      <a:pt x="825" y="42"/>
                    </a:lnTo>
                    <a:lnTo>
                      <a:pt x="835" y="49"/>
                    </a:lnTo>
                    <a:lnTo>
                      <a:pt x="844" y="49"/>
                    </a:lnTo>
                    <a:lnTo>
                      <a:pt x="854" y="49"/>
                    </a:lnTo>
                    <a:lnTo>
                      <a:pt x="864" y="49"/>
                    </a:lnTo>
                    <a:lnTo>
                      <a:pt x="874" y="46"/>
                    </a:lnTo>
                    <a:lnTo>
                      <a:pt x="881" y="46"/>
                    </a:lnTo>
                    <a:lnTo>
                      <a:pt x="890" y="42"/>
                    </a:lnTo>
                    <a:lnTo>
                      <a:pt x="900" y="39"/>
                    </a:lnTo>
                    <a:lnTo>
                      <a:pt x="910" y="36"/>
                    </a:lnTo>
                    <a:lnTo>
                      <a:pt x="920" y="36"/>
                    </a:lnTo>
                    <a:lnTo>
                      <a:pt x="930" y="36"/>
                    </a:lnTo>
                    <a:lnTo>
                      <a:pt x="940" y="32"/>
                    </a:lnTo>
                    <a:lnTo>
                      <a:pt x="946" y="32"/>
                    </a:lnTo>
                    <a:lnTo>
                      <a:pt x="956" y="32"/>
                    </a:lnTo>
                    <a:lnTo>
                      <a:pt x="966" y="29"/>
                    </a:lnTo>
                    <a:lnTo>
                      <a:pt x="976" y="29"/>
                    </a:lnTo>
                    <a:lnTo>
                      <a:pt x="986" y="29"/>
                    </a:lnTo>
                    <a:lnTo>
                      <a:pt x="996" y="26"/>
                    </a:lnTo>
                    <a:lnTo>
                      <a:pt x="1005" y="26"/>
                    </a:lnTo>
                    <a:lnTo>
                      <a:pt x="1012" y="26"/>
                    </a:lnTo>
                    <a:lnTo>
                      <a:pt x="1022" y="26"/>
                    </a:lnTo>
                    <a:lnTo>
                      <a:pt x="1032" y="26"/>
                    </a:lnTo>
                    <a:lnTo>
                      <a:pt x="1042" y="26"/>
                    </a:lnTo>
                    <a:lnTo>
                      <a:pt x="1051" y="26"/>
                    </a:lnTo>
                    <a:lnTo>
                      <a:pt x="1061" y="29"/>
                    </a:lnTo>
                    <a:lnTo>
                      <a:pt x="1071" y="29"/>
                    </a:lnTo>
                    <a:lnTo>
                      <a:pt x="1078" y="29"/>
                    </a:lnTo>
                    <a:lnTo>
                      <a:pt x="1088" y="26"/>
                    </a:lnTo>
                    <a:lnTo>
                      <a:pt x="1097" y="26"/>
                    </a:lnTo>
                    <a:lnTo>
                      <a:pt x="1107" y="26"/>
                    </a:lnTo>
                    <a:lnTo>
                      <a:pt x="1117" y="26"/>
                    </a:lnTo>
                    <a:lnTo>
                      <a:pt x="1127" y="23"/>
                    </a:lnTo>
                    <a:lnTo>
                      <a:pt x="1137" y="23"/>
                    </a:lnTo>
                    <a:lnTo>
                      <a:pt x="1143" y="23"/>
                    </a:lnTo>
                    <a:lnTo>
                      <a:pt x="1153" y="23"/>
                    </a:lnTo>
                    <a:lnTo>
                      <a:pt x="1163" y="23"/>
                    </a:lnTo>
                    <a:lnTo>
                      <a:pt x="1173" y="23"/>
                    </a:lnTo>
                    <a:lnTo>
                      <a:pt x="1183" y="23"/>
                    </a:lnTo>
                    <a:lnTo>
                      <a:pt x="1193" y="23"/>
                    </a:lnTo>
                    <a:lnTo>
                      <a:pt x="1203" y="23"/>
                    </a:lnTo>
                    <a:lnTo>
                      <a:pt x="1209" y="19"/>
                    </a:lnTo>
                    <a:lnTo>
                      <a:pt x="1219" y="19"/>
                    </a:lnTo>
                    <a:lnTo>
                      <a:pt x="1229" y="19"/>
                    </a:lnTo>
                    <a:lnTo>
                      <a:pt x="1239" y="19"/>
                    </a:lnTo>
                    <a:lnTo>
                      <a:pt x="1249" y="16"/>
                    </a:lnTo>
                    <a:lnTo>
                      <a:pt x="1258" y="16"/>
                    </a:lnTo>
                    <a:lnTo>
                      <a:pt x="1268" y="16"/>
                    </a:lnTo>
                    <a:lnTo>
                      <a:pt x="1275" y="16"/>
                    </a:lnTo>
                    <a:lnTo>
                      <a:pt x="1285" y="16"/>
                    </a:lnTo>
                    <a:lnTo>
                      <a:pt x="1295" y="16"/>
                    </a:lnTo>
                    <a:lnTo>
                      <a:pt x="1304" y="13"/>
                    </a:lnTo>
                    <a:lnTo>
                      <a:pt x="1314" y="13"/>
                    </a:lnTo>
                    <a:lnTo>
                      <a:pt x="1324" y="13"/>
                    </a:lnTo>
                    <a:lnTo>
                      <a:pt x="1334" y="9"/>
                    </a:lnTo>
                    <a:lnTo>
                      <a:pt x="1341" y="9"/>
                    </a:lnTo>
                    <a:lnTo>
                      <a:pt x="1350" y="9"/>
                    </a:lnTo>
                    <a:lnTo>
                      <a:pt x="1360" y="9"/>
                    </a:lnTo>
                    <a:lnTo>
                      <a:pt x="1370" y="6"/>
                    </a:lnTo>
                    <a:lnTo>
                      <a:pt x="1380" y="6"/>
                    </a:lnTo>
                    <a:lnTo>
                      <a:pt x="1390" y="6"/>
                    </a:lnTo>
                    <a:lnTo>
                      <a:pt x="1400" y="6"/>
                    </a:lnTo>
                    <a:lnTo>
                      <a:pt x="1406" y="6"/>
                    </a:lnTo>
                    <a:lnTo>
                      <a:pt x="1416" y="6"/>
                    </a:lnTo>
                    <a:lnTo>
                      <a:pt x="1426" y="6"/>
                    </a:lnTo>
                    <a:lnTo>
                      <a:pt x="1436" y="6"/>
                    </a:lnTo>
                    <a:lnTo>
                      <a:pt x="1446" y="3"/>
                    </a:lnTo>
                    <a:lnTo>
                      <a:pt x="1456" y="3"/>
                    </a:lnTo>
                    <a:lnTo>
                      <a:pt x="1466" y="0"/>
                    </a:lnTo>
                    <a:lnTo>
                      <a:pt x="1472" y="0"/>
                    </a:lnTo>
                    <a:lnTo>
                      <a:pt x="1482" y="0"/>
                    </a:lnTo>
                    <a:lnTo>
                      <a:pt x="1492" y="0"/>
                    </a:lnTo>
                    <a:lnTo>
                      <a:pt x="1502" y="0"/>
                    </a:lnTo>
                    <a:lnTo>
                      <a:pt x="1502" y="0"/>
                    </a:lnTo>
                    <a:lnTo>
                      <a:pt x="1502" y="23"/>
                    </a:lnTo>
                    <a:lnTo>
                      <a:pt x="1502" y="23"/>
                    </a:lnTo>
                    <a:lnTo>
                      <a:pt x="0" y="101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7" name="Freeform 430"/>
              <p:cNvSpPr>
                <a:spLocks/>
              </p:cNvSpPr>
              <p:nvPr/>
            </p:nvSpPr>
            <p:spPr bwMode="auto">
              <a:xfrm>
                <a:off x="5343106" y="4226876"/>
                <a:ext cx="2190520" cy="174592"/>
              </a:xfrm>
              <a:custGeom>
                <a:avLst/>
                <a:gdLst>
                  <a:gd name="T0" fmla="*/ 16 w 1193"/>
                  <a:gd name="T1" fmla="*/ 75 h 75"/>
                  <a:gd name="T2" fmla="*/ 46 w 1193"/>
                  <a:gd name="T3" fmla="*/ 72 h 75"/>
                  <a:gd name="T4" fmla="*/ 75 w 1193"/>
                  <a:gd name="T5" fmla="*/ 72 h 75"/>
                  <a:gd name="T6" fmla="*/ 102 w 1193"/>
                  <a:gd name="T7" fmla="*/ 72 h 75"/>
                  <a:gd name="T8" fmla="*/ 131 w 1193"/>
                  <a:gd name="T9" fmla="*/ 69 h 75"/>
                  <a:gd name="T10" fmla="*/ 158 w 1193"/>
                  <a:gd name="T11" fmla="*/ 65 h 75"/>
                  <a:gd name="T12" fmla="*/ 187 w 1193"/>
                  <a:gd name="T13" fmla="*/ 65 h 75"/>
                  <a:gd name="T14" fmla="*/ 213 w 1193"/>
                  <a:gd name="T15" fmla="*/ 62 h 75"/>
                  <a:gd name="T16" fmla="*/ 243 w 1193"/>
                  <a:gd name="T17" fmla="*/ 59 h 75"/>
                  <a:gd name="T18" fmla="*/ 273 w 1193"/>
                  <a:gd name="T19" fmla="*/ 62 h 75"/>
                  <a:gd name="T20" fmla="*/ 299 w 1193"/>
                  <a:gd name="T21" fmla="*/ 59 h 75"/>
                  <a:gd name="T22" fmla="*/ 328 w 1193"/>
                  <a:gd name="T23" fmla="*/ 55 h 75"/>
                  <a:gd name="T24" fmla="*/ 355 w 1193"/>
                  <a:gd name="T25" fmla="*/ 55 h 75"/>
                  <a:gd name="T26" fmla="*/ 384 w 1193"/>
                  <a:gd name="T27" fmla="*/ 55 h 75"/>
                  <a:gd name="T28" fmla="*/ 411 w 1193"/>
                  <a:gd name="T29" fmla="*/ 52 h 75"/>
                  <a:gd name="T30" fmla="*/ 440 w 1193"/>
                  <a:gd name="T31" fmla="*/ 49 h 75"/>
                  <a:gd name="T32" fmla="*/ 470 w 1193"/>
                  <a:gd name="T33" fmla="*/ 46 h 75"/>
                  <a:gd name="T34" fmla="*/ 496 w 1193"/>
                  <a:gd name="T35" fmla="*/ 46 h 75"/>
                  <a:gd name="T36" fmla="*/ 526 w 1193"/>
                  <a:gd name="T37" fmla="*/ 42 h 75"/>
                  <a:gd name="T38" fmla="*/ 552 w 1193"/>
                  <a:gd name="T39" fmla="*/ 39 h 75"/>
                  <a:gd name="T40" fmla="*/ 581 w 1193"/>
                  <a:gd name="T41" fmla="*/ 39 h 75"/>
                  <a:gd name="T42" fmla="*/ 608 w 1193"/>
                  <a:gd name="T43" fmla="*/ 36 h 75"/>
                  <a:gd name="T44" fmla="*/ 637 w 1193"/>
                  <a:gd name="T45" fmla="*/ 36 h 75"/>
                  <a:gd name="T46" fmla="*/ 667 w 1193"/>
                  <a:gd name="T47" fmla="*/ 29 h 75"/>
                  <a:gd name="T48" fmla="*/ 693 w 1193"/>
                  <a:gd name="T49" fmla="*/ 26 h 75"/>
                  <a:gd name="T50" fmla="*/ 723 w 1193"/>
                  <a:gd name="T51" fmla="*/ 26 h 75"/>
                  <a:gd name="T52" fmla="*/ 749 w 1193"/>
                  <a:gd name="T53" fmla="*/ 19 h 75"/>
                  <a:gd name="T54" fmla="*/ 779 w 1193"/>
                  <a:gd name="T55" fmla="*/ 13 h 75"/>
                  <a:gd name="T56" fmla="*/ 808 w 1193"/>
                  <a:gd name="T57" fmla="*/ 16 h 75"/>
                  <a:gd name="T58" fmla="*/ 835 w 1193"/>
                  <a:gd name="T59" fmla="*/ 26 h 75"/>
                  <a:gd name="T60" fmla="*/ 864 w 1193"/>
                  <a:gd name="T61" fmla="*/ 26 h 75"/>
                  <a:gd name="T62" fmla="*/ 890 w 1193"/>
                  <a:gd name="T63" fmla="*/ 19 h 75"/>
                  <a:gd name="T64" fmla="*/ 920 w 1193"/>
                  <a:gd name="T65" fmla="*/ 13 h 75"/>
                  <a:gd name="T66" fmla="*/ 946 w 1193"/>
                  <a:gd name="T67" fmla="*/ 9 h 75"/>
                  <a:gd name="T68" fmla="*/ 976 w 1193"/>
                  <a:gd name="T69" fmla="*/ 6 h 75"/>
                  <a:gd name="T70" fmla="*/ 1005 w 1193"/>
                  <a:gd name="T71" fmla="*/ 3 h 75"/>
                  <a:gd name="T72" fmla="*/ 1032 w 1193"/>
                  <a:gd name="T73" fmla="*/ 3 h 75"/>
                  <a:gd name="T74" fmla="*/ 1061 w 1193"/>
                  <a:gd name="T75" fmla="*/ 6 h 75"/>
                  <a:gd name="T76" fmla="*/ 1088 w 1193"/>
                  <a:gd name="T77" fmla="*/ 3 h 75"/>
                  <a:gd name="T78" fmla="*/ 1117 w 1193"/>
                  <a:gd name="T79" fmla="*/ 3 h 75"/>
                  <a:gd name="T80" fmla="*/ 1143 w 1193"/>
                  <a:gd name="T81" fmla="*/ 0 h 75"/>
                  <a:gd name="T82" fmla="*/ 1173 w 1193"/>
                  <a:gd name="T83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75">
                    <a:moveTo>
                      <a:pt x="0" y="72"/>
                    </a:moveTo>
                    <a:lnTo>
                      <a:pt x="10" y="75"/>
                    </a:lnTo>
                    <a:lnTo>
                      <a:pt x="16" y="75"/>
                    </a:lnTo>
                    <a:lnTo>
                      <a:pt x="26" y="75"/>
                    </a:lnTo>
                    <a:lnTo>
                      <a:pt x="36" y="75"/>
                    </a:lnTo>
                    <a:lnTo>
                      <a:pt x="46" y="72"/>
                    </a:lnTo>
                    <a:lnTo>
                      <a:pt x="56" y="72"/>
                    </a:lnTo>
                    <a:lnTo>
                      <a:pt x="66" y="72"/>
                    </a:lnTo>
                    <a:lnTo>
                      <a:pt x="75" y="72"/>
                    </a:lnTo>
                    <a:lnTo>
                      <a:pt x="82" y="72"/>
                    </a:lnTo>
                    <a:lnTo>
                      <a:pt x="92" y="72"/>
                    </a:lnTo>
                    <a:lnTo>
                      <a:pt x="102" y="72"/>
                    </a:lnTo>
                    <a:lnTo>
                      <a:pt x="112" y="69"/>
                    </a:lnTo>
                    <a:lnTo>
                      <a:pt x="121" y="72"/>
                    </a:lnTo>
                    <a:lnTo>
                      <a:pt x="131" y="69"/>
                    </a:lnTo>
                    <a:lnTo>
                      <a:pt x="141" y="69"/>
                    </a:lnTo>
                    <a:lnTo>
                      <a:pt x="148" y="69"/>
                    </a:lnTo>
                    <a:lnTo>
                      <a:pt x="158" y="65"/>
                    </a:lnTo>
                    <a:lnTo>
                      <a:pt x="167" y="65"/>
                    </a:lnTo>
                    <a:lnTo>
                      <a:pt x="177" y="65"/>
                    </a:lnTo>
                    <a:lnTo>
                      <a:pt x="187" y="65"/>
                    </a:lnTo>
                    <a:lnTo>
                      <a:pt x="197" y="62"/>
                    </a:lnTo>
                    <a:lnTo>
                      <a:pt x="207" y="62"/>
                    </a:lnTo>
                    <a:lnTo>
                      <a:pt x="213" y="62"/>
                    </a:lnTo>
                    <a:lnTo>
                      <a:pt x="223" y="59"/>
                    </a:lnTo>
                    <a:lnTo>
                      <a:pt x="233" y="59"/>
                    </a:lnTo>
                    <a:lnTo>
                      <a:pt x="243" y="59"/>
                    </a:lnTo>
                    <a:lnTo>
                      <a:pt x="253" y="59"/>
                    </a:lnTo>
                    <a:lnTo>
                      <a:pt x="263" y="59"/>
                    </a:lnTo>
                    <a:lnTo>
                      <a:pt x="273" y="62"/>
                    </a:lnTo>
                    <a:lnTo>
                      <a:pt x="279" y="62"/>
                    </a:lnTo>
                    <a:lnTo>
                      <a:pt x="289" y="62"/>
                    </a:lnTo>
                    <a:lnTo>
                      <a:pt x="299" y="59"/>
                    </a:lnTo>
                    <a:lnTo>
                      <a:pt x="309" y="59"/>
                    </a:lnTo>
                    <a:lnTo>
                      <a:pt x="319" y="59"/>
                    </a:lnTo>
                    <a:lnTo>
                      <a:pt x="328" y="55"/>
                    </a:lnTo>
                    <a:lnTo>
                      <a:pt x="338" y="55"/>
                    </a:lnTo>
                    <a:lnTo>
                      <a:pt x="345" y="55"/>
                    </a:lnTo>
                    <a:lnTo>
                      <a:pt x="355" y="55"/>
                    </a:lnTo>
                    <a:lnTo>
                      <a:pt x="365" y="55"/>
                    </a:lnTo>
                    <a:lnTo>
                      <a:pt x="374" y="55"/>
                    </a:lnTo>
                    <a:lnTo>
                      <a:pt x="384" y="55"/>
                    </a:lnTo>
                    <a:lnTo>
                      <a:pt x="394" y="55"/>
                    </a:lnTo>
                    <a:lnTo>
                      <a:pt x="404" y="52"/>
                    </a:lnTo>
                    <a:lnTo>
                      <a:pt x="411" y="52"/>
                    </a:lnTo>
                    <a:lnTo>
                      <a:pt x="420" y="52"/>
                    </a:lnTo>
                    <a:lnTo>
                      <a:pt x="430" y="49"/>
                    </a:lnTo>
                    <a:lnTo>
                      <a:pt x="440" y="49"/>
                    </a:lnTo>
                    <a:lnTo>
                      <a:pt x="450" y="49"/>
                    </a:lnTo>
                    <a:lnTo>
                      <a:pt x="460" y="46"/>
                    </a:lnTo>
                    <a:lnTo>
                      <a:pt x="470" y="46"/>
                    </a:lnTo>
                    <a:lnTo>
                      <a:pt x="476" y="46"/>
                    </a:lnTo>
                    <a:lnTo>
                      <a:pt x="486" y="46"/>
                    </a:lnTo>
                    <a:lnTo>
                      <a:pt x="496" y="46"/>
                    </a:lnTo>
                    <a:lnTo>
                      <a:pt x="506" y="42"/>
                    </a:lnTo>
                    <a:lnTo>
                      <a:pt x="516" y="42"/>
                    </a:lnTo>
                    <a:lnTo>
                      <a:pt x="526" y="42"/>
                    </a:lnTo>
                    <a:lnTo>
                      <a:pt x="535" y="42"/>
                    </a:lnTo>
                    <a:lnTo>
                      <a:pt x="542" y="42"/>
                    </a:lnTo>
                    <a:lnTo>
                      <a:pt x="552" y="39"/>
                    </a:lnTo>
                    <a:lnTo>
                      <a:pt x="562" y="39"/>
                    </a:lnTo>
                    <a:lnTo>
                      <a:pt x="572" y="39"/>
                    </a:lnTo>
                    <a:lnTo>
                      <a:pt x="581" y="39"/>
                    </a:lnTo>
                    <a:lnTo>
                      <a:pt x="591" y="36"/>
                    </a:lnTo>
                    <a:lnTo>
                      <a:pt x="601" y="36"/>
                    </a:lnTo>
                    <a:lnTo>
                      <a:pt x="608" y="36"/>
                    </a:lnTo>
                    <a:lnTo>
                      <a:pt x="618" y="36"/>
                    </a:lnTo>
                    <a:lnTo>
                      <a:pt x="627" y="36"/>
                    </a:lnTo>
                    <a:lnTo>
                      <a:pt x="637" y="36"/>
                    </a:lnTo>
                    <a:lnTo>
                      <a:pt x="647" y="32"/>
                    </a:lnTo>
                    <a:lnTo>
                      <a:pt x="657" y="32"/>
                    </a:lnTo>
                    <a:lnTo>
                      <a:pt x="667" y="29"/>
                    </a:lnTo>
                    <a:lnTo>
                      <a:pt x="677" y="29"/>
                    </a:lnTo>
                    <a:lnTo>
                      <a:pt x="683" y="29"/>
                    </a:lnTo>
                    <a:lnTo>
                      <a:pt x="693" y="26"/>
                    </a:lnTo>
                    <a:lnTo>
                      <a:pt x="703" y="26"/>
                    </a:lnTo>
                    <a:lnTo>
                      <a:pt x="713" y="26"/>
                    </a:lnTo>
                    <a:lnTo>
                      <a:pt x="723" y="26"/>
                    </a:lnTo>
                    <a:lnTo>
                      <a:pt x="733" y="23"/>
                    </a:lnTo>
                    <a:lnTo>
                      <a:pt x="743" y="23"/>
                    </a:lnTo>
                    <a:lnTo>
                      <a:pt x="749" y="19"/>
                    </a:lnTo>
                    <a:lnTo>
                      <a:pt x="759" y="16"/>
                    </a:lnTo>
                    <a:lnTo>
                      <a:pt x="769" y="16"/>
                    </a:lnTo>
                    <a:lnTo>
                      <a:pt x="779" y="13"/>
                    </a:lnTo>
                    <a:lnTo>
                      <a:pt x="789" y="13"/>
                    </a:lnTo>
                    <a:lnTo>
                      <a:pt x="798" y="13"/>
                    </a:lnTo>
                    <a:lnTo>
                      <a:pt x="808" y="16"/>
                    </a:lnTo>
                    <a:lnTo>
                      <a:pt x="815" y="16"/>
                    </a:lnTo>
                    <a:lnTo>
                      <a:pt x="825" y="19"/>
                    </a:lnTo>
                    <a:lnTo>
                      <a:pt x="835" y="26"/>
                    </a:lnTo>
                    <a:lnTo>
                      <a:pt x="844" y="26"/>
                    </a:lnTo>
                    <a:lnTo>
                      <a:pt x="854" y="26"/>
                    </a:lnTo>
                    <a:lnTo>
                      <a:pt x="864" y="26"/>
                    </a:lnTo>
                    <a:lnTo>
                      <a:pt x="874" y="23"/>
                    </a:lnTo>
                    <a:lnTo>
                      <a:pt x="881" y="23"/>
                    </a:lnTo>
                    <a:lnTo>
                      <a:pt x="890" y="19"/>
                    </a:lnTo>
                    <a:lnTo>
                      <a:pt x="900" y="16"/>
                    </a:lnTo>
                    <a:lnTo>
                      <a:pt x="910" y="13"/>
                    </a:lnTo>
                    <a:lnTo>
                      <a:pt x="920" y="13"/>
                    </a:lnTo>
                    <a:lnTo>
                      <a:pt x="930" y="13"/>
                    </a:lnTo>
                    <a:lnTo>
                      <a:pt x="940" y="9"/>
                    </a:lnTo>
                    <a:lnTo>
                      <a:pt x="946" y="9"/>
                    </a:lnTo>
                    <a:lnTo>
                      <a:pt x="956" y="9"/>
                    </a:lnTo>
                    <a:lnTo>
                      <a:pt x="966" y="6"/>
                    </a:lnTo>
                    <a:lnTo>
                      <a:pt x="976" y="6"/>
                    </a:lnTo>
                    <a:lnTo>
                      <a:pt x="986" y="6"/>
                    </a:lnTo>
                    <a:lnTo>
                      <a:pt x="996" y="3"/>
                    </a:lnTo>
                    <a:lnTo>
                      <a:pt x="1005" y="3"/>
                    </a:lnTo>
                    <a:lnTo>
                      <a:pt x="1012" y="3"/>
                    </a:lnTo>
                    <a:lnTo>
                      <a:pt x="1022" y="3"/>
                    </a:lnTo>
                    <a:lnTo>
                      <a:pt x="1032" y="3"/>
                    </a:lnTo>
                    <a:lnTo>
                      <a:pt x="1042" y="3"/>
                    </a:lnTo>
                    <a:lnTo>
                      <a:pt x="1051" y="3"/>
                    </a:lnTo>
                    <a:lnTo>
                      <a:pt x="1061" y="6"/>
                    </a:lnTo>
                    <a:lnTo>
                      <a:pt x="1071" y="6"/>
                    </a:lnTo>
                    <a:lnTo>
                      <a:pt x="1078" y="6"/>
                    </a:lnTo>
                    <a:lnTo>
                      <a:pt x="1088" y="3"/>
                    </a:lnTo>
                    <a:lnTo>
                      <a:pt x="1097" y="3"/>
                    </a:lnTo>
                    <a:lnTo>
                      <a:pt x="1107" y="3"/>
                    </a:lnTo>
                    <a:lnTo>
                      <a:pt x="1117" y="3"/>
                    </a:lnTo>
                    <a:lnTo>
                      <a:pt x="1127" y="0"/>
                    </a:lnTo>
                    <a:lnTo>
                      <a:pt x="1137" y="0"/>
                    </a:lnTo>
                    <a:lnTo>
                      <a:pt x="1143" y="0"/>
                    </a:lnTo>
                    <a:lnTo>
                      <a:pt x="1153" y="0"/>
                    </a:lnTo>
                    <a:lnTo>
                      <a:pt x="1163" y="0"/>
                    </a:lnTo>
                    <a:lnTo>
                      <a:pt x="1173" y="0"/>
                    </a:lnTo>
                    <a:lnTo>
                      <a:pt x="1183" y="0"/>
                    </a:lnTo>
                    <a:lnTo>
                      <a:pt x="1193" y="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8" name="Freeform 431"/>
              <p:cNvSpPr>
                <a:spLocks/>
              </p:cNvSpPr>
              <p:nvPr/>
            </p:nvSpPr>
            <p:spPr bwMode="auto">
              <a:xfrm>
                <a:off x="7533626" y="4173335"/>
                <a:ext cx="567368" cy="53541"/>
              </a:xfrm>
              <a:custGeom>
                <a:avLst/>
                <a:gdLst>
                  <a:gd name="T0" fmla="*/ 0 w 309"/>
                  <a:gd name="T1" fmla="*/ 23 h 23"/>
                  <a:gd name="T2" fmla="*/ 10 w 309"/>
                  <a:gd name="T3" fmla="*/ 23 h 23"/>
                  <a:gd name="T4" fmla="*/ 16 w 309"/>
                  <a:gd name="T5" fmla="*/ 19 h 23"/>
                  <a:gd name="T6" fmla="*/ 26 w 309"/>
                  <a:gd name="T7" fmla="*/ 19 h 23"/>
                  <a:gd name="T8" fmla="*/ 36 w 309"/>
                  <a:gd name="T9" fmla="*/ 19 h 23"/>
                  <a:gd name="T10" fmla="*/ 46 w 309"/>
                  <a:gd name="T11" fmla="*/ 19 h 23"/>
                  <a:gd name="T12" fmla="*/ 56 w 309"/>
                  <a:gd name="T13" fmla="*/ 16 h 23"/>
                  <a:gd name="T14" fmla="*/ 65 w 309"/>
                  <a:gd name="T15" fmla="*/ 16 h 23"/>
                  <a:gd name="T16" fmla="*/ 75 w 309"/>
                  <a:gd name="T17" fmla="*/ 16 h 23"/>
                  <a:gd name="T18" fmla="*/ 82 w 309"/>
                  <a:gd name="T19" fmla="*/ 16 h 23"/>
                  <a:gd name="T20" fmla="*/ 92 w 309"/>
                  <a:gd name="T21" fmla="*/ 16 h 23"/>
                  <a:gd name="T22" fmla="*/ 102 w 309"/>
                  <a:gd name="T23" fmla="*/ 16 h 23"/>
                  <a:gd name="T24" fmla="*/ 111 w 309"/>
                  <a:gd name="T25" fmla="*/ 13 h 23"/>
                  <a:gd name="T26" fmla="*/ 121 w 309"/>
                  <a:gd name="T27" fmla="*/ 13 h 23"/>
                  <a:gd name="T28" fmla="*/ 131 w 309"/>
                  <a:gd name="T29" fmla="*/ 13 h 23"/>
                  <a:gd name="T30" fmla="*/ 141 w 309"/>
                  <a:gd name="T31" fmla="*/ 9 h 23"/>
                  <a:gd name="T32" fmla="*/ 148 w 309"/>
                  <a:gd name="T33" fmla="*/ 9 h 23"/>
                  <a:gd name="T34" fmla="*/ 157 w 309"/>
                  <a:gd name="T35" fmla="*/ 9 h 23"/>
                  <a:gd name="T36" fmla="*/ 167 w 309"/>
                  <a:gd name="T37" fmla="*/ 9 h 23"/>
                  <a:gd name="T38" fmla="*/ 177 w 309"/>
                  <a:gd name="T39" fmla="*/ 6 h 23"/>
                  <a:gd name="T40" fmla="*/ 187 w 309"/>
                  <a:gd name="T41" fmla="*/ 6 h 23"/>
                  <a:gd name="T42" fmla="*/ 197 w 309"/>
                  <a:gd name="T43" fmla="*/ 6 h 23"/>
                  <a:gd name="T44" fmla="*/ 207 w 309"/>
                  <a:gd name="T45" fmla="*/ 6 h 23"/>
                  <a:gd name="T46" fmla="*/ 213 w 309"/>
                  <a:gd name="T47" fmla="*/ 6 h 23"/>
                  <a:gd name="T48" fmla="*/ 223 w 309"/>
                  <a:gd name="T49" fmla="*/ 6 h 23"/>
                  <a:gd name="T50" fmla="*/ 233 w 309"/>
                  <a:gd name="T51" fmla="*/ 6 h 23"/>
                  <a:gd name="T52" fmla="*/ 243 w 309"/>
                  <a:gd name="T53" fmla="*/ 6 h 23"/>
                  <a:gd name="T54" fmla="*/ 253 w 309"/>
                  <a:gd name="T55" fmla="*/ 3 h 23"/>
                  <a:gd name="T56" fmla="*/ 263 w 309"/>
                  <a:gd name="T57" fmla="*/ 3 h 23"/>
                  <a:gd name="T58" fmla="*/ 273 w 309"/>
                  <a:gd name="T59" fmla="*/ 0 h 23"/>
                  <a:gd name="T60" fmla="*/ 279 w 309"/>
                  <a:gd name="T61" fmla="*/ 0 h 23"/>
                  <a:gd name="T62" fmla="*/ 289 w 309"/>
                  <a:gd name="T63" fmla="*/ 0 h 23"/>
                  <a:gd name="T64" fmla="*/ 299 w 309"/>
                  <a:gd name="T65" fmla="*/ 0 h 23"/>
                  <a:gd name="T66" fmla="*/ 309 w 309"/>
                  <a:gd name="T6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23">
                    <a:moveTo>
                      <a:pt x="0" y="23"/>
                    </a:moveTo>
                    <a:lnTo>
                      <a:pt x="10" y="23"/>
                    </a:lnTo>
                    <a:lnTo>
                      <a:pt x="16" y="19"/>
                    </a:lnTo>
                    <a:lnTo>
                      <a:pt x="26" y="19"/>
                    </a:lnTo>
                    <a:lnTo>
                      <a:pt x="36" y="19"/>
                    </a:lnTo>
                    <a:lnTo>
                      <a:pt x="46" y="19"/>
                    </a:lnTo>
                    <a:lnTo>
                      <a:pt x="56" y="16"/>
                    </a:lnTo>
                    <a:lnTo>
                      <a:pt x="65" y="16"/>
                    </a:lnTo>
                    <a:lnTo>
                      <a:pt x="75" y="16"/>
                    </a:lnTo>
                    <a:lnTo>
                      <a:pt x="82" y="16"/>
                    </a:lnTo>
                    <a:lnTo>
                      <a:pt x="92" y="16"/>
                    </a:lnTo>
                    <a:lnTo>
                      <a:pt x="102" y="16"/>
                    </a:lnTo>
                    <a:lnTo>
                      <a:pt x="111" y="13"/>
                    </a:lnTo>
                    <a:lnTo>
                      <a:pt x="121" y="13"/>
                    </a:lnTo>
                    <a:lnTo>
                      <a:pt x="131" y="13"/>
                    </a:lnTo>
                    <a:lnTo>
                      <a:pt x="141" y="9"/>
                    </a:lnTo>
                    <a:lnTo>
                      <a:pt x="148" y="9"/>
                    </a:lnTo>
                    <a:lnTo>
                      <a:pt x="157" y="9"/>
                    </a:lnTo>
                    <a:lnTo>
                      <a:pt x="167" y="9"/>
                    </a:lnTo>
                    <a:lnTo>
                      <a:pt x="177" y="6"/>
                    </a:lnTo>
                    <a:lnTo>
                      <a:pt x="187" y="6"/>
                    </a:lnTo>
                    <a:lnTo>
                      <a:pt x="197" y="6"/>
                    </a:lnTo>
                    <a:lnTo>
                      <a:pt x="207" y="6"/>
                    </a:lnTo>
                    <a:lnTo>
                      <a:pt x="213" y="6"/>
                    </a:lnTo>
                    <a:lnTo>
                      <a:pt x="223" y="6"/>
                    </a:lnTo>
                    <a:lnTo>
                      <a:pt x="233" y="6"/>
                    </a:lnTo>
                    <a:lnTo>
                      <a:pt x="243" y="6"/>
                    </a:lnTo>
                    <a:lnTo>
                      <a:pt x="253" y="3"/>
                    </a:lnTo>
                    <a:lnTo>
                      <a:pt x="263" y="3"/>
                    </a:lnTo>
                    <a:lnTo>
                      <a:pt x="273" y="0"/>
                    </a:lnTo>
                    <a:lnTo>
                      <a:pt x="279" y="0"/>
                    </a:lnTo>
                    <a:lnTo>
                      <a:pt x="289" y="0"/>
                    </a:lnTo>
                    <a:lnTo>
                      <a:pt x="299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9" name="Freeform 432"/>
              <p:cNvSpPr>
                <a:spLocks/>
              </p:cNvSpPr>
              <p:nvPr/>
            </p:nvSpPr>
            <p:spPr bwMode="auto">
              <a:xfrm>
                <a:off x="5348614" y="4187303"/>
                <a:ext cx="2757889" cy="230462"/>
              </a:xfrm>
              <a:custGeom>
                <a:avLst/>
                <a:gdLst>
                  <a:gd name="T0" fmla="*/ 0 w 1502"/>
                  <a:gd name="T1" fmla="*/ 95 h 99"/>
                  <a:gd name="T2" fmla="*/ 26 w 1502"/>
                  <a:gd name="T3" fmla="*/ 95 h 99"/>
                  <a:gd name="T4" fmla="*/ 56 w 1502"/>
                  <a:gd name="T5" fmla="*/ 95 h 99"/>
                  <a:gd name="T6" fmla="*/ 82 w 1502"/>
                  <a:gd name="T7" fmla="*/ 95 h 99"/>
                  <a:gd name="T8" fmla="*/ 112 w 1502"/>
                  <a:gd name="T9" fmla="*/ 92 h 99"/>
                  <a:gd name="T10" fmla="*/ 141 w 1502"/>
                  <a:gd name="T11" fmla="*/ 92 h 99"/>
                  <a:gd name="T12" fmla="*/ 168 w 1502"/>
                  <a:gd name="T13" fmla="*/ 89 h 99"/>
                  <a:gd name="T14" fmla="*/ 197 w 1502"/>
                  <a:gd name="T15" fmla="*/ 86 h 99"/>
                  <a:gd name="T16" fmla="*/ 224 w 1502"/>
                  <a:gd name="T17" fmla="*/ 82 h 99"/>
                  <a:gd name="T18" fmla="*/ 253 w 1502"/>
                  <a:gd name="T19" fmla="*/ 82 h 99"/>
                  <a:gd name="T20" fmla="*/ 279 w 1502"/>
                  <a:gd name="T21" fmla="*/ 82 h 99"/>
                  <a:gd name="T22" fmla="*/ 309 w 1502"/>
                  <a:gd name="T23" fmla="*/ 82 h 99"/>
                  <a:gd name="T24" fmla="*/ 339 w 1502"/>
                  <a:gd name="T25" fmla="*/ 76 h 99"/>
                  <a:gd name="T26" fmla="*/ 365 w 1502"/>
                  <a:gd name="T27" fmla="*/ 76 h 99"/>
                  <a:gd name="T28" fmla="*/ 394 w 1502"/>
                  <a:gd name="T29" fmla="*/ 76 h 99"/>
                  <a:gd name="T30" fmla="*/ 421 w 1502"/>
                  <a:gd name="T31" fmla="*/ 72 h 99"/>
                  <a:gd name="T32" fmla="*/ 450 w 1502"/>
                  <a:gd name="T33" fmla="*/ 69 h 99"/>
                  <a:gd name="T34" fmla="*/ 477 w 1502"/>
                  <a:gd name="T35" fmla="*/ 69 h 99"/>
                  <a:gd name="T36" fmla="*/ 506 w 1502"/>
                  <a:gd name="T37" fmla="*/ 66 h 99"/>
                  <a:gd name="T38" fmla="*/ 536 w 1502"/>
                  <a:gd name="T39" fmla="*/ 66 h 99"/>
                  <a:gd name="T40" fmla="*/ 562 w 1502"/>
                  <a:gd name="T41" fmla="*/ 63 h 99"/>
                  <a:gd name="T42" fmla="*/ 592 w 1502"/>
                  <a:gd name="T43" fmla="*/ 59 h 99"/>
                  <a:gd name="T44" fmla="*/ 618 w 1502"/>
                  <a:gd name="T45" fmla="*/ 59 h 99"/>
                  <a:gd name="T46" fmla="*/ 647 w 1502"/>
                  <a:gd name="T47" fmla="*/ 56 h 99"/>
                  <a:gd name="T48" fmla="*/ 677 w 1502"/>
                  <a:gd name="T49" fmla="*/ 53 h 99"/>
                  <a:gd name="T50" fmla="*/ 703 w 1502"/>
                  <a:gd name="T51" fmla="*/ 49 h 99"/>
                  <a:gd name="T52" fmla="*/ 733 w 1502"/>
                  <a:gd name="T53" fmla="*/ 43 h 99"/>
                  <a:gd name="T54" fmla="*/ 759 w 1502"/>
                  <a:gd name="T55" fmla="*/ 36 h 99"/>
                  <a:gd name="T56" fmla="*/ 789 w 1502"/>
                  <a:gd name="T57" fmla="*/ 30 h 99"/>
                  <a:gd name="T58" fmla="*/ 815 w 1502"/>
                  <a:gd name="T59" fmla="*/ 33 h 99"/>
                  <a:gd name="T60" fmla="*/ 845 w 1502"/>
                  <a:gd name="T61" fmla="*/ 40 h 99"/>
                  <a:gd name="T62" fmla="*/ 874 w 1502"/>
                  <a:gd name="T63" fmla="*/ 40 h 99"/>
                  <a:gd name="T64" fmla="*/ 901 w 1502"/>
                  <a:gd name="T65" fmla="*/ 33 h 99"/>
                  <a:gd name="T66" fmla="*/ 930 w 1502"/>
                  <a:gd name="T67" fmla="*/ 23 h 99"/>
                  <a:gd name="T68" fmla="*/ 956 w 1502"/>
                  <a:gd name="T69" fmla="*/ 20 h 99"/>
                  <a:gd name="T70" fmla="*/ 986 w 1502"/>
                  <a:gd name="T71" fmla="*/ 20 h 99"/>
                  <a:gd name="T72" fmla="*/ 1012 w 1502"/>
                  <a:gd name="T73" fmla="*/ 23 h 99"/>
                  <a:gd name="T74" fmla="*/ 1042 w 1502"/>
                  <a:gd name="T75" fmla="*/ 26 h 99"/>
                  <a:gd name="T76" fmla="*/ 1071 w 1502"/>
                  <a:gd name="T77" fmla="*/ 30 h 99"/>
                  <a:gd name="T78" fmla="*/ 1098 w 1502"/>
                  <a:gd name="T79" fmla="*/ 26 h 99"/>
                  <a:gd name="T80" fmla="*/ 1127 w 1502"/>
                  <a:gd name="T81" fmla="*/ 23 h 99"/>
                  <a:gd name="T82" fmla="*/ 1154 w 1502"/>
                  <a:gd name="T83" fmla="*/ 23 h 99"/>
                  <a:gd name="T84" fmla="*/ 1183 w 1502"/>
                  <a:gd name="T85" fmla="*/ 23 h 99"/>
                  <a:gd name="T86" fmla="*/ 1209 w 1502"/>
                  <a:gd name="T87" fmla="*/ 20 h 99"/>
                  <a:gd name="T88" fmla="*/ 1239 w 1502"/>
                  <a:gd name="T89" fmla="*/ 20 h 99"/>
                  <a:gd name="T90" fmla="*/ 1269 w 1502"/>
                  <a:gd name="T91" fmla="*/ 17 h 99"/>
                  <a:gd name="T92" fmla="*/ 1295 w 1502"/>
                  <a:gd name="T93" fmla="*/ 17 h 99"/>
                  <a:gd name="T94" fmla="*/ 1324 w 1502"/>
                  <a:gd name="T95" fmla="*/ 13 h 99"/>
                  <a:gd name="T96" fmla="*/ 1351 w 1502"/>
                  <a:gd name="T97" fmla="*/ 10 h 99"/>
                  <a:gd name="T98" fmla="*/ 1380 w 1502"/>
                  <a:gd name="T99" fmla="*/ 7 h 99"/>
                  <a:gd name="T100" fmla="*/ 1407 w 1502"/>
                  <a:gd name="T101" fmla="*/ 7 h 99"/>
                  <a:gd name="T102" fmla="*/ 1436 w 1502"/>
                  <a:gd name="T103" fmla="*/ 7 h 99"/>
                  <a:gd name="T104" fmla="*/ 1466 w 1502"/>
                  <a:gd name="T105" fmla="*/ 3 h 99"/>
                  <a:gd name="T106" fmla="*/ 1492 w 1502"/>
                  <a:gd name="T107" fmla="*/ 0 h 99"/>
                  <a:gd name="T108" fmla="*/ 1502 w 1502"/>
                  <a:gd name="T109" fmla="*/ 2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99">
                    <a:moveTo>
                      <a:pt x="0" y="99"/>
                    </a:moveTo>
                    <a:lnTo>
                      <a:pt x="0" y="95"/>
                    </a:lnTo>
                    <a:lnTo>
                      <a:pt x="0" y="95"/>
                    </a:lnTo>
                    <a:lnTo>
                      <a:pt x="10" y="99"/>
                    </a:lnTo>
                    <a:lnTo>
                      <a:pt x="17" y="99"/>
                    </a:lnTo>
                    <a:lnTo>
                      <a:pt x="26" y="95"/>
                    </a:lnTo>
                    <a:lnTo>
                      <a:pt x="36" y="99"/>
                    </a:lnTo>
                    <a:lnTo>
                      <a:pt x="46" y="95"/>
                    </a:lnTo>
                    <a:lnTo>
                      <a:pt x="56" y="95"/>
                    </a:lnTo>
                    <a:lnTo>
                      <a:pt x="66" y="95"/>
                    </a:lnTo>
                    <a:lnTo>
                      <a:pt x="76" y="92"/>
                    </a:lnTo>
                    <a:lnTo>
                      <a:pt x="82" y="95"/>
                    </a:lnTo>
                    <a:lnTo>
                      <a:pt x="92" y="95"/>
                    </a:lnTo>
                    <a:lnTo>
                      <a:pt x="102" y="92"/>
                    </a:lnTo>
                    <a:lnTo>
                      <a:pt x="112" y="92"/>
                    </a:lnTo>
                    <a:lnTo>
                      <a:pt x="122" y="92"/>
                    </a:lnTo>
                    <a:lnTo>
                      <a:pt x="132" y="92"/>
                    </a:lnTo>
                    <a:lnTo>
                      <a:pt x="141" y="92"/>
                    </a:lnTo>
                    <a:lnTo>
                      <a:pt x="148" y="89"/>
                    </a:lnTo>
                    <a:lnTo>
                      <a:pt x="158" y="89"/>
                    </a:lnTo>
                    <a:lnTo>
                      <a:pt x="168" y="89"/>
                    </a:lnTo>
                    <a:lnTo>
                      <a:pt x="178" y="89"/>
                    </a:lnTo>
                    <a:lnTo>
                      <a:pt x="187" y="86"/>
                    </a:lnTo>
                    <a:lnTo>
                      <a:pt x="197" y="86"/>
                    </a:lnTo>
                    <a:lnTo>
                      <a:pt x="207" y="86"/>
                    </a:lnTo>
                    <a:lnTo>
                      <a:pt x="214" y="82"/>
                    </a:lnTo>
                    <a:lnTo>
                      <a:pt x="224" y="82"/>
                    </a:lnTo>
                    <a:lnTo>
                      <a:pt x="233" y="82"/>
                    </a:lnTo>
                    <a:lnTo>
                      <a:pt x="243" y="82"/>
                    </a:lnTo>
                    <a:lnTo>
                      <a:pt x="253" y="82"/>
                    </a:lnTo>
                    <a:lnTo>
                      <a:pt x="263" y="82"/>
                    </a:lnTo>
                    <a:lnTo>
                      <a:pt x="273" y="82"/>
                    </a:lnTo>
                    <a:lnTo>
                      <a:pt x="279" y="82"/>
                    </a:lnTo>
                    <a:lnTo>
                      <a:pt x="289" y="82"/>
                    </a:lnTo>
                    <a:lnTo>
                      <a:pt x="299" y="82"/>
                    </a:lnTo>
                    <a:lnTo>
                      <a:pt x="309" y="82"/>
                    </a:lnTo>
                    <a:lnTo>
                      <a:pt x="319" y="79"/>
                    </a:lnTo>
                    <a:lnTo>
                      <a:pt x="329" y="79"/>
                    </a:lnTo>
                    <a:lnTo>
                      <a:pt x="339" y="76"/>
                    </a:lnTo>
                    <a:lnTo>
                      <a:pt x="345" y="76"/>
                    </a:lnTo>
                    <a:lnTo>
                      <a:pt x="355" y="76"/>
                    </a:lnTo>
                    <a:lnTo>
                      <a:pt x="365" y="76"/>
                    </a:lnTo>
                    <a:lnTo>
                      <a:pt x="375" y="76"/>
                    </a:lnTo>
                    <a:lnTo>
                      <a:pt x="385" y="76"/>
                    </a:lnTo>
                    <a:lnTo>
                      <a:pt x="394" y="76"/>
                    </a:lnTo>
                    <a:lnTo>
                      <a:pt x="404" y="76"/>
                    </a:lnTo>
                    <a:lnTo>
                      <a:pt x="411" y="76"/>
                    </a:lnTo>
                    <a:lnTo>
                      <a:pt x="421" y="72"/>
                    </a:lnTo>
                    <a:lnTo>
                      <a:pt x="431" y="72"/>
                    </a:lnTo>
                    <a:lnTo>
                      <a:pt x="440" y="72"/>
                    </a:lnTo>
                    <a:lnTo>
                      <a:pt x="450" y="69"/>
                    </a:lnTo>
                    <a:lnTo>
                      <a:pt x="460" y="69"/>
                    </a:lnTo>
                    <a:lnTo>
                      <a:pt x="470" y="69"/>
                    </a:lnTo>
                    <a:lnTo>
                      <a:pt x="477" y="69"/>
                    </a:lnTo>
                    <a:lnTo>
                      <a:pt x="486" y="69"/>
                    </a:lnTo>
                    <a:lnTo>
                      <a:pt x="496" y="66"/>
                    </a:lnTo>
                    <a:lnTo>
                      <a:pt x="506" y="66"/>
                    </a:lnTo>
                    <a:lnTo>
                      <a:pt x="516" y="66"/>
                    </a:lnTo>
                    <a:lnTo>
                      <a:pt x="526" y="66"/>
                    </a:lnTo>
                    <a:lnTo>
                      <a:pt x="536" y="66"/>
                    </a:lnTo>
                    <a:lnTo>
                      <a:pt x="542" y="63"/>
                    </a:lnTo>
                    <a:lnTo>
                      <a:pt x="552" y="63"/>
                    </a:lnTo>
                    <a:lnTo>
                      <a:pt x="562" y="63"/>
                    </a:lnTo>
                    <a:lnTo>
                      <a:pt x="572" y="63"/>
                    </a:lnTo>
                    <a:lnTo>
                      <a:pt x="582" y="63"/>
                    </a:lnTo>
                    <a:lnTo>
                      <a:pt x="592" y="59"/>
                    </a:lnTo>
                    <a:lnTo>
                      <a:pt x="601" y="59"/>
                    </a:lnTo>
                    <a:lnTo>
                      <a:pt x="611" y="59"/>
                    </a:lnTo>
                    <a:lnTo>
                      <a:pt x="618" y="59"/>
                    </a:lnTo>
                    <a:lnTo>
                      <a:pt x="628" y="59"/>
                    </a:lnTo>
                    <a:lnTo>
                      <a:pt x="638" y="56"/>
                    </a:lnTo>
                    <a:lnTo>
                      <a:pt x="647" y="56"/>
                    </a:lnTo>
                    <a:lnTo>
                      <a:pt x="657" y="56"/>
                    </a:lnTo>
                    <a:lnTo>
                      <a:pt x="667" y="53"/>
                    </a:lnTo>
                    <a:lnTo>
                      <a:pt x="677" y="53"/>
                    </a:lnTo>
                    <a:lnTo>
                      <a:pt x="684" y="49"/>
                    </a:lnTo>
                    <a:lnTo>
                      <a:pt x="694" y="49"/>
                    </a:lnTo>
                    <a:lnTo>
                      <a:pt x="703" y="49"/>
                    </a:lnTo>
                    <a:lnTo>
                      <a:pt x="713" y="46"/>
                    </a:lnTo>
                    <a:lnTo>
                      <a:pt x="723" y="46"/>
                    </a:lnTo>
                    <a:lnTo>
                      <a:pt x="733" y="43"/>
                    </a:lnTo>
                    <a:lnTo>
                      <a:pt x="743" y="43"/>
                    </a:lnTo>
                    <a:lnTo>
                      <a:pt x="749" y="40"/>
                    </a:lnTo>
                    <a:lnTo>
                      <a:pt x="759" y="36"/>
                    </a:lnTo>
                    <a:lnTo>
                      <a:pt x="769" y="33"/>
                    </a:lnTo>
                    <a:lnTo>
                      <a:pt x="779" y="33"/>
                    </a:lnTo>
                    <a:lnTo>
                      <a:pt x="789" y="30"/>
                    </a:lnTo>
                    <a:lnTo>
                      <a:pt x="799" y="30"/>
                    </a:lnTo>
                    <a:lnTo>
                      <a:pt x="809" y="33"/>
                    </a:lnTo>
                    <a:lnTo>
                      <a:pt x="815" y="33"/>
                    </a:lnTo>
                    <a:lnTo>
                      <a:pt x="825" y="36"/>
                    </a:lnTo>
                    <a:lnTo>
                      <a:pt x="835" y="40"/>
                    </a:lnTo>
                    <a:lnTo>
                      <a:pt x="845" y="40"/>
                    </a:lnTo>
                    <a:lnTo>
                      <a:pt x="855" y="40"/>
                    </a:lnTo>
                    <a:lnTo>
                      <a:pt x="864" y="40"/>
                    </a:lnTo>
                    <a:lnTo>
                      <a:pt x="874" y="40"/>
                    </a:lnTo>
                    <a:lnTo>
                      <a:pt x="881" y="36"/>
                    </a:lnTo>
                    <a:lnTo>
                      <a:pt x="891" y="33"/>
                    </a:lnTo>
                    <a:lnTo>
                      <a:pt x="901" y="33"/>
                    </a:lnTo>
                    <a:lnTo>
                      <a:pt x="910" y="30"/>
                    </a:lnTo>
                    <a:lnTo>
                      <a:pt x="920" y="26"/>
                    </a:lnTo>
                    <a:lnTo>
                      <a:pt x="930" y="23"/>
                    </a:lnTo>
                    <a:lnTo>
                      <a:pt x="940" y="23"/>
                    </a:lnTo>
                    <a:lnTo>
                      <a:pt x="947" y="20"/>
                    </a:lnTo>
                    <a:lnTo>
                      <a:pt x="956" y="20"/>
                    </a:lnTo>
                    <a:lnTo>
                      <a:pt x="966" y="20"/>
                    </a:lnTo>
                    <a:lnTo>
                      <a:pt x="976" y="20"/>
                    </a:lnTo>
                    <a:lnTo>
                      <a:pt x="986" y="20"/>
                    </a:lnTo>
                    <a:lnTo>
                      <a:pt x="996" y="20"/>
                    </a:lnTo>
                    <a:lnTo>
                      <a:pt x="1006" y="23"/>
                    </a:lnTo>
                    <a:lnTo>
                      <a:pt x="1012" y="23"/>
                    </a:lnTo>
                    <a:lnTo>
                      <a:pt x="1022" y="23"/>
                    </a:lnTo>
                    <a:lnTo>
                      <a:pt x="1032" y="23"/>
                    </a:lnTo>
                    <a:lnTo>
                      <a:pt x="1042" y="26"/>
                    </a:lnTo>
                    <a:lnTo>
                      <a:pt x="1052" y="26"/>
                    </a:lnTo>
                    <a:lnTo>
                      <a:pt x="1062" y="26"/>
                    </a:lnTo>
                    <a:lnTo>
                      <a:pt x="1071" y="30"/>
                    </a:lnTo>
                    <a:lnTo>
                      <a:pt x="1078" y="26"/>
                    </a:lnTo>
                    <a:lnTo>
                      <a:pt x="1088" y="26"/>
                    </a:lnTo>
                    <a:lnTo>
                      <a:pt x="1098" y="26"/>
                    </a:lnTo>
                    <a:lnTo>
                      <a:pt x="1108" y="26"/>
                    </a:lnTo>
                    <a:lnTo>
                      <a:pt x="1117" y="26"/>
                    </a:lnTo>
                    <a:lnTo>
                      <a:pt x="1127" y="23"/>
                    </a:lnTo>
                    <a:lnTo>
                      <a:pt x="1137" y="23"/>
                    </a:lnTo>
                    <a:lnTo>
                      <a:pt x="1144" y="23"/>
                    </a:lnTo>
                    <a:lnTo>
                      <a:pt x="1154" y="23"/>
                    </a:lnTo>
                    <a:lnTo>
                      <a:pt x="1163" y="23"/>
                    </a:lnTo>
                    <a:lnTo>
                      <a:pt x="1173" y="23"/>
                    </a:lnTo>
                    <a:lnTo>
                      <a:pt x="1183" y="23"/>
                    </a:lnTo>
                    <a:lnTo>
                      <a:pt x="1193" y="23"/>
                    </a:lnTo>
                    <a:lnTo>
                      <a:pt x="1203" y="23"/>
                    </a:lnTo>
                    <a:lnTo>
                      <a:pt x="1209" y="20"/>
                    </a:lnTo>
                    <a:lnTo>
                      <a:pt x="1219" y="20"/>
                    </a:lnTo>
                    <a:lnTo>
                      <a:pt x="1229" y="20"/>
                    </a:lnTo>
                    <a:lnTo>
                      <a:pt x="1239" y="20"/>
                    </a:lnTo>
                    <a:lnTo>
                      <a:pt x="1249" y="17"/>
                    </a:lnTo>
                    <a:lnTo>
                      <a:pt x="1259" y="20"/>
                    </a:lnTo>
                    <a:lnTo>
                      <a:pt x="1269" y="17"/>
                    </a:lnTo>
                    <a:lnTo>
                      <a:pt x="1275" y="17"/>
                    </a:lnTo>
                    <a:lnTo>
                      <a:pt x="1285" y="17"/>
                    </a:lnTo>
                    <a:lnTo>
                      <a:pt x="1295" y="17"/>
                    </a:lnTo>
                    <a:lnTo>
                      <a:pt x="1305" y="17"/>
                    </a:lnTo>
                    <a:lnTo>
                      <a:pt x="1315" y="13"/>
                    </a:lnTo>
                    <a:lnTo>
                      <a:pt x="1324" y="13"/>
                    </a:lnTo>
                    <a:lnTo>
                      <a:pt x="1334" y="13"/>
                    </a:lnTo>
                    <a:lnTo>
                      <a:pt x="1341" y="10"/>
                    </a:lnTo>
                    <a:lnTo>
                      <a:pt x="1351" y="10"/>
                    </a:lnTo>
                    <a:lnTo>
                      <a:pt x="1361" y="10"/>
                    </a:lnTo>
                    <a:lnTo>
                      <a:pt x="1371" y="7"/>
                    </a:lnTo>
                    <a:lnTo>
                      <a:pt x="1380" y="7"/>
                    </a:lnTo>
                    <a:lnTo>
                      <a:pt x="1390" y="7"/>
                    </a:lnTo>
                    <a:lnTo>
                      <a:pt x="1400" y="10"/>
                    </a:lnTo>
                    <a:lnTo>
                      <a:pt x="1407" y="7"/>
                    </a:lnTo>
                    <a:lnTo>
                      <a:pt x="1417" y="7"/>
                    </a:lnTo>
                    <a:lnTo>
                      <a:pt x="1426" y="7"/>
                    </a:lnTo>
                    <a:lnTo>
                      <a:pt x="1436" y="7"/>
                    </a:lnTo>
                    <a:lnTo>
                      <a:pt x="1446" y="3"/>
                    </a:lnTo>
                    <a:lnTo>
                      <a:pt x="1456" y="3"/>
                    </a:lnTo>
                    <a:lnTo>
                      <a:pt x="1466" y="3"/>
                    </a:lnTo>
                    <a:lnTo>
                      <a:pt x="1472" y="3"/>
                    </a:lnTo>
                    <a:lnTo>
                      <a:pt x="1482" y="0"/>
                    </a:lnTo>
                    <a:lnTo>
                      <a:pt x="1492" y="0"/>
                    </a:lnTo>
                    <a:lnTo>
                      <a:pt x="1502" y="0"/>
                    </a:lnTo>
                    <a:lnTo>
                      <a:pt x="1502" y="0"/>
                    </a:lnTo>
                    <a:lnTo>
                      <a:pt x="1502" y="20"/>
                    </a:lnTo>
                    <a:lnTo>
                      <a:pt x="1502" y="20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0" name="Freeform 433"/>
              <p:cNvSpPr>
                <a:spLocks/>
              </p:cNvSpPr>
              <p:nvPr/>
            </p:nvSpPr>
            <p:spPr bwMode="auto">
              <a:xfrm>
                <a:off x="5348614" y="4233861"/>
                <a:ext cx="2190520" cy="183904"/>
              </a:xfrm>
              <a:custGeom>
                <a:avLst/>
                <a:gdLst>
                  <a:gd name="T0" fmla="*/ 17 w 1193"/>
                  <a:gd name="T1" fmla="*/ 79 h 79"/>
                  <a:gd name="T2" fmla="*/ 46 w 1193"/>
                  <a:gd name="T3" fmla="*/ 75 h 79"/>
                  <a:gd name="T4" fmla="*/ 76 w 1193"/>
                  <a:gd name="T5" fmla="*/ 72 h 79"/>
                  <a:gd name="T6" fmla="*/ 102 w 1193"/>
                  <a:gd name="T7" fmla="*/ 72 h 79"/>
                  <a:gd name="T8" fmla="*/ 132 w 1193"/>
                  <a:gd name="T9" fmla="*/ 72 h 79"/>
                  <a:gd name="T10" fmla="*/ 158 w 1193"/>
                  <a:gd name="T11" fmla="*/ 69 h 79"/>
                  <a:gd name="T12" fmla="*/ 187 w 1193"/>
                  <a:gd name="T13" fmla="*/ 66 h 79"/>
                  <a:gd name="T14" fmla="*/ 214 w 1193"/>
                  <a:gd name="T15" fmla="*/ 62 h 79"/>
                  <a:gd name="T16" fmla="*/ 243 w 1193"/>
                  <a:gd name="T17" fmla="*/ 62 h 79"/>
                  <a:gd name="T18" fmla="*/ 273 w 1193"/>
                  <a:gd name="T19" fmla="*/ 62 h 79"/>
                  <a:gd name="T20" fmla="*/ 299 w 1193"/>
                  <a:gd name="T21" fmla="*/ 62 h 79"/>
                  <a:gd name="T22" fmla="*/ 329 w 1193"/>
                  <a:gd name="T23" fmla="*/ 59 h 79"/>
                  <a:gd name="T24" fmla="*/ 355 w 1193"/>
                  <a:gd name="T25" fmla="*/ 56 h 79"/>
                  <a:gd name="T26" fmla="*/ 385 w 1193"/>
                  <a:gd name="T27" fmla="*/ 56 h 79"/>
                  <a:gd name="T28" fmla="*/ 411 w 1193"/>
                  <a:gd name="T29" fmla="*/ 56 h 79"/>
                  <a:gd name="T30" fmla="*/ 440 w 1193"/>
                  <a:gd name="T31" fmla="*/ 52 h 79"/>
                  <a:gd name="T32" fmla="*/ 470 w 1193"/>
                  <a:gd name="T33" fmla="*/ 49 h 79"/>
                  <a:gd name="T34" fmla="*/ 496 w 1193"/>
                  <a:gd name="T35" fmla="*/ 46 h 79"/>
                  <a:gd name="T36" fmla="*/ 526 w 1193"/>
                  <a:gd name="T37" fmla="*/ 46 h 79"/>
                  <a:gd name="T38" fmla="*/ 552 w 1193"/>
                  <a:gd name="T39" fmla="*/ 43 h 79"/>
                  <a:gd name="T40" fmla="*/ 582 w 1193"/>
                  <a:gd name="T41" fmla="*/ 43 h 79"/>
                  <a:gd name="T42" fmla="*/ 611 w 1193"/>
                  <a:gd name="T43" fmla="*/ 39 h 79"/>
                  <a:gd name="T44" fmla="*/ 638 w 1193"/>
                  <a:gd name="T45" fmla="*/ 36 h 79"/>
                  <a:gd name="T46" fmla="*/ 667 w 1193"/>
                  <a:gd name="T47" fmla="*/ 33 h 79"/>
                  <a:gd name="T48" fmla="*/ 694 w 1193"/>
                  <a:gd name="T49" fmla="*/ 29 h 79"/>
                  <a:gd name="T50" fmla="*/ 723 w 1193"/>
                  <a:gd name="T51" fmla="*/ 26 h 79"/>
                  <a:gd name="T52" fmla="*/ 749 w 1193"/>
                  <a:gd name="T53" fmla="*/ 20 h 79"/>
                  <a:gd name="T54" fmla="*/ 779 w 1193"/>
                  <a:gd name="T55" fmla="*/ 13 h 79"/>
                  <a:gd name="T56" fmla="*/ 809 w 1193"/>
                  <a:gd name="T57" fmla="*/ 13 h 79"/>
                  <a:gd name="T58" fmla="*/ 835 w 1193"/>
                  <a:gd name="T59" fmla="*/ 20 h 79"/>
                  <a:gd name="T60" fmla="*/ 864 w 1193"/>
                  <a:gd name="T61" fmla="*/ 20 h 79"/>
                  <a:gd name="T62" fmla="*/ 891 w 1193"/>
                  <a:gd name="T63" fmla="*/ 13 h 79"/>
                  <a:gd name="T64" fmla="*/ 920 w 1193"/>
                  <a:gd name="T65" fmla="*/ 6 h 79"/>
                  <a:gd name="T66" fmla="*/ 947 w 1193"/>
                  <a:gd name="T67" fmla="*/ 0 h 79"/>
                  <a:gd name="T68" fmla="*/ 976 w 1193"/>
                  <a:gd name="T69" fmla="*/ 0 h 79"/>
                  <a:gd name="T70" fmla="*/ 1006 w 1193"/>
                  <a:gd name="T71" fmla="*/ 3 h 79"/>
                  <a:gd name="T72" fmla="*/ 1032 w 1193"/>
                  <a:gd name="T73" fmla="*/ 3 h 79"/>
                  <a:gd name="T74" fmla="*/ 1062 w 1193"/>
                  <a:gd name="T75" fmla="*/ 6 h 79"/>
                  <a:gd name="T76" fmla="*/ 1088 w 1193"/>
                  <a:gd name="T77" fmla="*/ 6 h 79"/>
                  <a:gd name="T78" fmla="*/ 1117 w 1193"/>
                  <a:gd name="T79" fmla="*/ 6 h 79"/>
                  <a:gd name="T80" fmla="*/ 1144 w 1193"/>
                  <a:gd name="T81" fmla="*/ 3 h 79"/>
                  <a:gd name="T82" fmla="*/ 1173 w 1193"/>
                  <a:gd name="T83" fmla="*/ 3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79">
                    <a:moveTo>
                      <a:pt x="0" y="75"/>
                    </a:moveTo>
                    <a:lnTo>
                      <a:pt x="10" y="79"/>
                    </a:lnTo>
                    <a:lnTo>
                      <a:pt x="17" y="79"/>
                    </a:lnTo>
                    <a:lnTo>
                      <a:pt x="26" y="75"/>
                    </a:lnTo>
                    <a:lnTo>
                      <a:pt x="36" y="79"/>
                    </a:lnTo>
                    <a:lnTo>
                      <a:pt x="46" y="75"/>
                    </a:lnTo>
                    <a:lnTo>
                      <a:pt x="56" y="75"/>
                    </a:lnTo>
                    <a:lnTo>
                      <a:pt x="66" y="75"/>
                    </a:lnTo>
                    <a:lnTo>
                      <a:pt x="76" y="72"/>
                    </a:lnTo>
                    <a:lnTo>
                      <a:pt x="82" y="75"/>
                    </a:lnTo>
                    <a:lnTo>
                      <a:pt x="92" y="75"/>
                    </a:lnTo>
                    <a:lnTo>
                      <a:pt x="102" y="72"/>
                    </a:lnTo>
                    <a:lnTo>
                      <a:pt x="112" y="72"/>
                    </a:lnTo>
                    <a:lnTo>
                      <a:pt x="122" y="72"/>
                    </a:lnTo>
                    <a:lnTo>
                      <a:pt x="132" y="72"/>
                    </a:lnTo>
                    <a:lnTo>
                      <a:pt x="141" y="72"/>
                    </a:lnTo>
                    <a:lnTo>
                      <a:pt x="148" y="69"/>
                    </a:lnTo>
                    <a:lnTo>
                      <a:pt x="158" y="69"/>
                    </a:lnTo>
                    <a:lnTo>
                      <a:pt x="168" y="69"/>
                    </a:lnTo>
                    <a:lnTo>
                      <a:pt x="178" y="69"/>
                    </a:lnTo>
                    <a:lnTo>
                      <a:pt x="187" y="66"/>
                    </a:lnTo>
                    <a:lnTo>
                      <a:pt x="197" y="66"/>
                    </a:lnTo>
                    <a:lnTo>
                      <a:pt x="207" y="66"/>
                    </a:lnTo>
                    <a:lnTo>
                      <a:pt x="214" y="62"/>
                    </a:lnTo>
                    <a:lnTo>
                      <a:pt x="224" y="62"/>
                    </a:lnTo>
                    <a:lnTo>
                      <a:pt x="233" y="62"/>
                    </a:lnTo>
                    <a:lnTo>
                      <a:pt x="243" y="62"/>
                    </a:lnTo>
                    <a:lnTo>
                      <a:pt x="253" y="62"/>
                    </a:lnTo>
                    <a:lnTo>
                      <a:pt x="263" y="62"/>
                    </a:lnTo>
                    <a:lnTo>
                      <a:pt x="273" y="62"/>
                    </a:lnTo>
                    <a:lnTo>
                      <a:pt x="279" y="62"/>
                    </a:lnTo>
                    <a:lnTo>
                      <a:pt x="289" y="62"/>
                    </a:lnTo>
                    <a:lnTo>
                      <a:pt x="299" y="62"/>
                    </a:lnTo>
                    <a:lnTo>
                      <a:pt x="309" y="62"/>
                    </a:lnTo>
                    <a:lnTo>
                      <a:pt x="319" y="59"/>
                    </a:lnTo>
                    <a:lnTo>
                      <a:pt x="329" y="59"/>
                    </a:lnTo>
                    <a:lnTo>
                      <a:pt x="339" y="56"/>
                    </a:lnTo>
                    <a:lnTo>
                      <a:pt x="345" y="56"/>
                    </a:lnTo>
                    <a:lnTo>
                      <a:pt x="355" y="56"/>
                    </a:lnTo>
                    <a:lnTo>
                      <a:pt x="365" y="56"/>
                    </a:lnTo>
                    <a:lnTo>
                      <a:pt x="375" y="56"/>
                    </a:lnTo>
                    <a:lnTo>
                      <a:pt x="385" y="56"/>
                    </a:lnTo>
                    <a:lnTo>
                      <a:pt x="394" y="56"/>
                    </a:lnTo>
                    <a:lnTo>
                      <a:pt x="404" y="56"/>
                    </a:lnTo>
                    <a:lnTo>
                      <a:pt x="411" y="56"/>
                    </a:lnTo>
                    <a:lnTo>
                      <a:pt x="421" y="52"/>
                    </a:lnTo>
                    <a:lnTo>
                      <a:pt x="431" y="52"/>
                    </a:lnTo>
                    <a:lnTo>
                      <a:pt x="440" y="52"/>
                    </a:lnTo>
                    <a:lnTo>
                      <a:pt x="450" y="49"/>
                    </a:lnTo>
                    <a:lnTo>
                      <a:pt x="460" y="49"/>
                    </a:lnTo>
                    <a:lnTo>
                      <a:pt x="470" y="49"/>
                    </a:lnTo>
                    <a:lnTo>
                      <a:pt x="477" y="49"/>
                    </a:lnTo>
                    <a:lnTo>
                      <a:pt x="486" y="49"/>
                    </a:lnTo>
                    <a:lnTo>
                      <a:pt x="496" y="46"/>
                    </a:lnTo>
                    <a:lnTo>
                      <a:pt x="506" y="46"/>
                    </a:lnTo>
                    <a:lnTo>
                      <a:pt x="516" y="46"/>
                    </a:lnTo>
                    <a:lnTo>
                      <a:pt x="526" y="46"/>
                    </a:lnTo>
                    <a:lnTo>
                      <a:pt x="536" y="46"/>
                    </a:lnTo>
                    <a:lnTo>
                      <a:pt x="542" y="43"/>
                    </a:lnTo>
                    <a:lnTo>
                      <a:pt x="552" y="43"/>
                    </a:lnTo>
                    <a:lnTo>
                      <a:pt x="562" y="43"/>
                    </a:lnTo>
                    <a:lnTo>
                      <a:pt x="572" y="43"/>
                    </a:lnTo>
                    <a:lnTo>
                      <a:pt x="582" y="43"/>
                    </a:lnTo>
                    <a:lnTo>
                      <a:pt x="592" y="39"/>
                    </a:lnTo>
                    <a:lnTo>
                      <a:pt x="601" y="39"/>
                    </a:lnTo>
                    <a:lnTo>
                      <a:pt x="611" y="39"/>
                    </a:lnTo>
                    <a:lnTo>
                      <a:pt x="618" y="39"/>
                    </a:lnTo>
                    <a:lnTo>
                      <a:pt x="628" y="39"/>
                    </a:lnTo>
                    <a:lnTo>
                      <a:pt x="638" y="36"/>
                    </a:lnTo>
                    <a:lnTo>
                      <a:pt x="647" y="36"/>
                    </a:lnTo>
                    <a:lnTo>
                      <a:pt x="657" y="36"/>
                    </a:lnTo>
                    <a:lnTo>
                      <a:pt x="667" y="33"/>
                    </a:lnTo>
                    <a:lnTo>
                      <a:pt x="677" y="33"/>
                    </a:lnTo>
                    <a:lnTo>
                      <a:pt x="684" y="29"/>
                    </a:lnTo>
                    <a:lnTo>
                      <a:pt x="694" y="29"/>
                    </a:lnTo>
                    <a:lnTo>
                      <a:pt x="703" y="29"/>
                    </a:lnTo>
                    <a:lnTo>
                      <a:pt x="713" y="26"/>
                    </a:lnTo>
                    <a:lnTo>
                      <a:pt x="723" y="26"/>
                    </a:lnTo>
                    <a:lnTo>
                      <a:pt x="733" y="23"/>
                    </a:lnTo>
                    <a:lnTo>
                      <a:pt x="743" y="23"/>
                    </a:lnTo>
                    <a:lnTo>
                      <a:pt x="749" y="20"/>
                    </a:lnTo>
                    <a:lnTo>
                      <a:pt x="759" y="16"/>
                    </a:lnTo>
                    <a:lnTo>
                      <a:pt x="769" y="13"/>
                    </a:lnTo>
                    <a:lnTo>
                      <a:pt x="779" y="13"/>
                    </a:lnTo>
                    <a:lnTo>
                      <a:pt x="789" y="10"/>
                    </a:lnTo>
                    <a:lnTo>
                      <a:pt x="799" y="10"/>
                    </a:lnTo>
                    <a:lnTo>
                      <a:pt x="809" y="13"/>
                    </a:lnTo>
                    <a:lnTo>
                      <a:pt x="815" y="13"/>
                    </a:lnTo>
                    <a:lnTo>
                      <a:pt x="825" y="16"/>
                    </a:lnTo>
                    <a:lnTo>
                      <a:pt x="835" y="20"/>
                    </a:lnTo>
                    <a:lnTo>
                      <a:pt x="845" y="20"/>
                    </a:lnTo>
                    <a:lnTo>
                      <a:pt x="855" y="20"/>
                    </a:lnTo>
                    <a:lnTo>
                      <a:pt x="864" y="20"/>
                    </a:lnTo>
                    <a:lnTo>
                      <a:pt x="874" y="20"/>
                    </a:lnTo>
                    <a:lnTo>
                      <a:pt x="881" y="16"/>
                    </a:lnTo>
                    <a:lnTo>
                      <a:pt x="891" y="13"/>
                    </a:lnTo>
                    <a:lnTo>
                      <a:pt x="901" y="13"/>
                    </a:lnTo>
                    <a:lnTo>
                      <a:pt x="910" y="10"/>
                    </a:lnTo>
                    <a:lnTo>
                      <a:pt x="920" y="6"/>
                    </a:lnTo>
                    <a:lnTo>
                      <a:pt x="930" y="3"/>
                    </a:lnTo>
                    <a:lnTo>
                      <a:pt x="940" y="3"/>
                    </a:lnTo>
                    <a:lnTo>
                      <a:pt x="947" y="0"/>
                    </a:lnTo>
                    <a:lnTo>
                      <a:pt x="956" y="0"/>
                    </a:lnTo>
                    <a:lnTo>
                      <a:pt x="966" y="0"/>
                    </a:lnTo>
                    <a:lnTo>
                      <a:pt x="976" y="0"/>
                    </a:lnTo>
                    <a:lnTo>
                      <a:pt x="986" y="0"/>
                    </a:lnTo>
                    <a:lnTo>
                      <a:pt x="996" y="0"/>
                    </a:lnTo>
                    <a:lnTo>
                      <a:pt x="1006" y="3"/>
                    </a:lnTo>
                    <a:lnTo>
                      <a:pt x="1012" y="3"/>
                    </a:lnTo>
                    <a:lnTo>
                      <a:pt x="1022" y="3"/>
                    </a:lnTo>
                    <a:lnTo>
                      <a:pt x="1032" y="3"/>
                    </a:lnTo>
                    <a:lnTo>
                      <a:pt x="1042" y="6"/>
                    </a:lnTo>
                    <a:lnTo>
                      <a:pt x="1052" y="6"/>
                    </a:lnTo>
                    <a:lnTo>
                      <a:pt x="1062" y="6"/>
                    </a:lnTo>
                    <a:lnTo>
                      <a:pt x="1071" y="10"/>
                    </a:lnTo>
                    <a:lnTo>
                      <a:pt x="1078" y="6"/>
                    </a:lnTo>
                    <a:lnTo>
                      <a:pt x="1088" y="6"/>
                    </a:lnTo>
                    <a:lnTo>
                      <a:pt x="1098" y="6"/>
                    </a:lnTo>
                    <a:lnTo>
                      <a:pt x="1108" y="6"/>
                    </a:lnTo>
                    <a:lnTo>
                      <a:pt x="1117" y="6"/>
                    </a:lnTo>
                    <a:lnTo>
                      <a:pt x="1127" y="3"/>
                    </a:lnTo>
                    <a:lnTo>
                      <a:pt x="1137" y="3"/>
                    </a:lnTo>
                    <a:lnTo>
                      <a:pt x="1144" y="3"/>
                    </a:lnTo>
                    <a:lnTo>
                      <a:pt x="1154" y="3"/>
                    </a:lnTo>
                    <a:lnTo>
                      <a:pt x="1163" y="3"/>
                    </a:lnTo>
                    <a:lnTo>
                      <a:pt x="1173" y="3"/>
                    </a:lnTo>
                    <a:lnTo>
                      <a:pt x="1183" y="3"/>
                    </a:lnTo>
                    <a:lnTo>
                      <a:pt x="1193" y="3"/>
                    </a:lnTo>
                  </a:path>
                </a:pathLst>
              </a:custGeom>
              <a:noFill/>
              <a:ln w="0">
                <a:solidFill>
                  <a:srgbClr val="BE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1" name="Freeform 434"/>
              <p:cNvSpPr>
                <a:spLocks/>
              </p:cNvSpPr>
              <p:nvPr/>
            </p:nvSpPr>
            <p:spPr bwMode="auto">
              <a:xfrm>
                <a:off x="7539135" y="4187303"/>
                <a:ext cx="567368" cy="53541"/>
              </a:xfrm>
              <a:custGeom>
                <a:avLst/>
                <a:gdLst>
                  <a:gd name="T0" fmla="*/ 0 w 309"/>
                  <a:gd name="T1" fmla="*/ 23 h 23"/>
                  <a:gd name="T2" fmla="*/ 10 w 309"/>
                  <a:gd name="T3" fmla="*/ 23 h 23"/>
                  <a:gd name="T4" fmla="*/ 16 w 309"/>
                  <a:gd name="T5" fmla="*/ 20 h 23"/>
                  <a:gd name="T6" fmla="*/ 26 w 309"/>
                  <a:gd name="T7" fmla="*/ 20 h 23"/>
                  <a:gd name="T8" fmla="*/ 36 w 309"/>
                  <a:gd name="T9" fmla="*/ 20 h 23"/>
                  <a:gd name="T10" fmla="*/ 46 w 309"/>
                  <a:gd name="T11" fmla="*/ 20 h 23"/>
                  <a:gd name="T12" fmla="*/ 56 w 309"/>
                  <a:gd name="T13" fmla="*/ 17 h 23"/>
                  <a:gd name="T14" fmla="*/ 66 w 309"/>
                  <a:gd name="T15" fmla="*/ 20 h 23"/>
                  <a:gd name="T16" fmla="*/ 76 w 309"/>
                  <a:gd name="T17" fmla="*/ 17 h 23"/>
                  <a:gd name="T18" fmla="*/ 82 w 309"/>
                  <a:gd name="T19" fmla="*/ 17 h 23"/>
                  <a:gd name="T20" fmla="*/ 92 w 309"/>
                  <a:gd name="T21" fmla="*/ 17 h 23"/>
                  <a:gd name="T22" fmla="*/ 102 w 309"/>
                  <a:gd name="T23" fmla="*/ 17 h 23"/>
                  <a:gd name="T24" fmla="*/ 112 w 309"/>
                  <a:gd name="T25" fmla="*/ 17 h 23"/>
                  <a:gd name="T26" fmla="*/ 122 w 309"/>
                  <a:gd name="T27" fmla="*/ 13 h 23"/>
                  <a:gd name="T28" fmla="*/ 131 w 309"/>
                  <a:gd name="T29" fmla="*/ 13 h 23"/>
                  <a:gd name="T30" fmla="*/ 141 w 309"/>
                  <a:gd name="T31" fmla="*/ 13 h 23"/>
                  <a:gd name="T32" fmla="*/ 148 w 309"/>
                  <a:gd name="T33" fmla="*/ 10 h 23"/>
                  <a:gd name="T34" fmla="*/ 158 w 309"/>
                  <a:gd name="T35" fmla="*/ 10 h 23"/>
                  <a:gd name="T36" fmla="*/ 168 w 309"/>
                  <a:gd name="T37" fmla="*/ 10 h 23"/>
                  <a:gd name="T38" fmla="*/ 178 w 309"/>
                  <a:gd name="T39" fmla="*/ 7 h 23"/>
                  <a:gd name="T40" fmla="*/ 187 w 309"/>
                  <a:gd name="T41" fmla="*/ 7 h 23"/>
                  <a:gd name="T42" fmla="*/ 197 w 309"/>
                  <a:gd name="T43" fmla="*/ 7 h 23"/>
                  <a:gd name="T44" fmla="*/ 207 w 309"/>
                  <a:gd name="T45" fmla="*/ 10 h 23"/>
                  <a:gd name="T46" fmla="*/ 214 w 309"/>
                  <a:gd name="T47" fmla="*/ 7 h 23"/>
                  <a:gd name="T48" fmla="*/ 224 w 309"/>
                  <a:gd name="T49" fmla="*/ 7 h 23"/>
                  <a:gd name="T50" fmla="*/ 233 w 309"/>
                  <a:gd name="T51" fmla="*/ 7 h 23"/>
                  <a:gd name="T52" fmla="*/ 243 w 309"/>
                  <a:gd name="T53" fmla="*/ 7 h 23"/>
                  <a:gd name="T54" fmla="*/ 253 w 309"/>
                  <a:gd name="T55" fmla="*/ 3 h 23"/>
                  <a:gd name="T56" fmla="*/ 263 w 309"/>
                  <a:gd name="T57" fmla="*/ 3 h 23"/>
                  <a:gd name="T58" fmla="*/ 273 w 309"/>
                  <a:gd name="T59" fmla="*/ 3 h 23"/>
                  <a:gd name="T60" fmla="*/ 279 w 309"/>
                  <a:gd name="T61" fmla="*/ 3 h 23"/>
                  <a:gd name="T62" fmla="*/ 289 w 309"/>
                  <a:gd name="T63" fmla="*/ 0 h 23"/>
                  <a:gd name="T64" fmla="*/ 299 w 309"/>
                  <a:gd name="T65" fmla="*/ 0 h 23"/>
                  <a:gd name="T66" fmla="*/ 309 w 309"/>
                  <a:gd name="T6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23">
                    <a:moveTo>
                      <a:pt x="0" y="23"/>
                    </a:moveTo>
                    <a:lnTo>
                      <a:pt x="10" y="23"/>
                    </a:lnTo>
                    <a:lnTo>
                      <a:pt x="16" y="20"/>
                    </a:lnTo>
                    <a:lnTo>
                      <a:pt x="26" y="20"/>
                    </a:lnTo>
                    <a:lnTo>
                      <a:pt x="36" y="20"/>
                    </a:lnTo>
                    <a:lnTo>
                      <a:pt x="46" y="20"/>
                    </a:lnTo>
                    <a:lnTo>
                      <a:pt x="56" y="17"/>
                    </a:lnTo>
                    <a:lnTo>
                      <a:pt x="66" y="20"/>
                    </a:lnTo>
                    <a:lnTo>
                      <a:pt x="76" y="17"/>
                    </a:lnTo>
                    <a:lnTo>
                      <a:pt x="82" y="17"/>
                    </a:lnTo>
                    <a:lnTo>
                      <a:pt x="92" y="17"/>
                    </a:lnTo>
                    <a:lnTo>
                      <a:pt x="102" y="17"/>
                    </a:lnTo>
                    <a:lnTo>
                      <a:pt x="112" y="17"/>
                    </a:lnTo>
                    <a:lnTo>
                      <a:pt x="122" y="13"/>
                    </a:lnTo>
                    <a:lnTo>
                      <a:pt x="131" y="13"/>
                    </a:lnTo>
                    <a:lnTo>
                      <a:pt x="141" y="13"/>
                    </a:lnTo>
                    <a:lnTo>
                      <a:pt x="148" y="10"/>
                    </a:lnTo>
                    <a:lnTo>
                      <a:pt x="158" y="10"/>
                    </a:lnTo>
                    <a:lnTo>
                      <a:pt x="168" y="10"/>
                    </a:lnTo>
                    <a:lnTo>
                      <a:pt x="178" y="7"/>
                    </a:lnTo>
                    <a:lnTo>
                      <a:pt x="187" y="7"/>
                    </a:lnTo>
                    <a:lnTo>
                      <a:pt x="197" y="7"/>
                    </a:lnTo>
                    <a:lnTo>
                      <a:pt x="207" y="10"/>
                    </a:lnTo>
                    <a:lnTo>
                      <a:pt x="214" y="7"/>
                    </a:lnTo>
                    <a:lnTo>
                      <a:pt x="224" y="7"/>
                    </a:lnTo>
                    <a:lnTo>
                      <a:pt x="233" y="7"/>
                    </a:lnTo>
                    <a:lnTo>
                      <a:pt x="243" y="7"/>
                    </a:lnTo>
                    <a:lnTo>
                      <a:pt x="253" y="3"/>
                    </a:lnTo>
                    <a:lnTo>
                      <a:pt x="263" y="3"/>
                    </a:lnTo>
                    <a:lnTo>
                      <a:pt x="273" y="3"/>
                    </a:lnTo>
                    <a:lnTo>
                      <a:pt x="279" y="3"/>
                    </a:lnTo>
                    <a:lnTo>
                      <a:pt x="289" y="0"/>
                    </a:lnTo>
                    <a:lnTo>
                      <a:pt x="299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BE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2" name="Freeform 435"/>
              <p:cNvSpPr>
                <a:spLocks/>
              </p:cNvSpPr>
              <p:nvPr/>
            </p:nvSpPr>
            <p:spPr bwMode="auto">
              <a:xfrm>
                <a:off x="5354123" y="4203597"/>
                <a:ext cx="2757889" cy="228134"/>
              </a:xfrm>
              <a:custGeom>
                <a:avLst/>
                <a:gdLst>
                  <a:gd name="T0" fmla="*/ 0 w 1502"/>
                  <a:gd name="T1" fmla="*/ 95 h 98"/>
                  <a:gd name="T2" fmla="*/ 27 w 1502"/>
                  <a:gd name="T3" fmla="*/ 95 h 98"/>
                  <a:gd name="T4" fmla="*/ 56 w 1502"/>
                  <a:gd name="T5" fmla="*/ 92 h 98"/>
                  <a:gd name="T6" fmla="*/ 83 w 1502"/>
                  <a:gd name="T7" fmla="*/ 92 h 98"/>
                  <a:gd name="T8" fmla="*/ 112 w 1502"/>
                  <a:gd name="T9" fmla="*/ 92 h 98"/>
                  <a:gd name="T10" fmla="*/ 142 w 1502"/>
                  <a:gd name="T11" fmla="*/ 92 h 98"/>
                  <a:gd name="T12" fmla="*/ 168 w 1502"/>
                  <a:gd name="T13" fmla="*/ 88 h 98"/>
                  <a:gd name="T14" fmla="*/ 198 w 1502"/>
                  <a:gd name="T15" fmla="*/ 85 h 98"/>
                  <a:gd name="T16" fmla="*/ 224 w 1502"/>
                  <a:gd name="T17" fmla="*/ 82 h 98"/>
                  <a:gd name="T18" fmla="*/ 253 w 1502"/>
                  <a:gd name="T19" fmla="*/ 79 h 98"/>
                  <a:gd name="T20" fmla="*/ 280 w 1502"/>
                  <a:gd name="T21" fmla="*/ 82 h 98"/>
                  <a:gd name="T22" fmla="*/ 309 w 1502"/>
                  <a:gd name="T23" fmla="*/ 79 h 98"/>
                  <a:gd name="T24" fmla="*/ 339 w 1502"/>
                  <a:gd name="T25" fmla="*/ 75 h 98"/>
                  <a:gd name="T26" fmla="*/ 365 w 1502"/>
                  <a:gd name="T27" fmla="*/ 75 h 98"/>
                  <a:gd name="T28" fmla="*/ 395 w 1502"/>
                  <a:gd name="T29" fmla="*/ 75 h 98"/>
                  <a:gd name="T30" fmla="*/ 421 w 1502"/>
                  <a:gd name="T31" fmla="*/ 72 h 98"/>
                  <a:gd name="T32" fmla="*/ 451 w 1502"/>
                  <a:gd name="T33" fmla="*/ 69 h 98"/>
                  <a:gd name="T34" fmla="*/ 477 w 1502"/>
                  <a:gd name="T35" fmla="*/ 65 h 98"/>
                  <a:gd name="T36" fmla="*/ 506 w 1502"/>
                  <a:gd name="T37" fmla="*/ 65 h 98"/>
                  <a:gd name="T38" fmla="*/ 536 w 1502"/>
                  <a:gd name="T39" fmla="*/ 62 h 98"/>
                  <a:gd name="T40" fmla="*/ 562 w 1502"/>
                  <a:gd name="T41" fmla="*/ 62 h 98"/>
                  <a:gd name="T42" fmla="*/ 592 w 1502"/>
                  <a:gd name="T43" fmla="*/ 59 h 98"/>
                  <a:gd name="T44" fmla="*/ 618 w 1502"/>
                  <a:gd name="T45" fmla="*/ 59 h 98"/>
                  <a:gd name="T46" fmla="*/ 648 w 1502"/>
                  <a:gd name="T47" fmla="*/ 56 h 98"/>
                  <a:gd name="T48" fmla="*/ 677 w 1502"/>
                  <a:gd name="T49" fmla="*/ 52 h 98"/>
                  <a:gd name="T50" fmla="*/ 704 w 1502"/>
                  <a:gd name="T51" fmla="*/ 46 h 98"/>
                  <a:gd name="T52" fmla="*/ 733 w 1502"/>
                  <a:gd name="T53" fmla="*/ 39 h 98"/>
                  <a:gd name="T54" fmla="*/ 760 w 1502"/>
                  <a:gd name="T55" fmla="*/ 26 h 98"/>
                  <a:gd name="T56" fmla="*/ 789 w 1502"/>
                  <a:gd name="T57" fmla="*/ 13 h 98"/>
                  <a:gd name="T58" fmla="*/ 815 w 1502"/>
                  <a:gd name="T59" fmla="*/ 13 h 98"/>
                  <a:gd name="T60" fmla="*/ 845 w 1502"/>
                  <a:gd name="T61" fmla="*/ 23 h 98"/>
                  <a:gd name="T62" fmla="*/ 875 w 1502"/>
                  <a:gd name="T63" fmla="*/ 33 h 98"/>
                  <a:gd name="T64" fmla="*/ 901 w 1502"/>
                  <a:gd name="T65" fmla="*/ 33 h 98"/>
                  <a:gd name="T66" fmla="*/ 930 w 1502"/>
                  <a:gd name="T67" fmla="*/ 29 h 98"/>
                  <a:gd name="T68" fmla="*/ 957 w 1502"/>
                  <a:gd name="T69" fmla="*/ 29 h 98"/>
                  <a:gd name="T70" fmla="*/ 986 w 1502"/>
                  <a:gd name="T71" fmla="*/ 26 h 98"/>
                  <a:gd name="T72" fmla="*/ 1013 w 1502"/>
                  <a:gd name="T73" fmla="*/ 26 h 98"/>
                  <a:gd name="T74" fmla="*/ 1042 w 1502"/>
                  <a:gd name="T75" fmla="*/ 26 h 98"/>
                  <a:gd name="T76" fmla="*/ 1072 w 1502"/>
                  <a:gd name="T77" fmla="*/ 26 h 98"/>
                  <a:gd name="T78" fmla="*/ 1098 w 1502"/>
                  <a:gd name="T79" fmla="*/ 26 h 98"/>
                  <a:gd name="T80" fmla="*/ 1128 w 1502"/>
                  <a:gd name="T81" fmla="*/ 23 h 98"/>
                  <a:gd name="T82" fmla="*/ 1154 w 1502"/>
                  <a:gd name="T83" fmla="*/ 23 h 98"/>
                  <a:gd name="T84" fmla="*/ 1183 w 1502"/>
                  <a:gd name="T85" fmla="*/ 23 h 98"/>
                  <a:gd name="T86" fmla="*/ 1210 w 1502"/>
                  <a:gd name="T87" fmla="*/ 19 h 98"/>
                  <a:gd name="T88" fmla="*/ 1239 w 1502"/>
                  <a:gd name="T89" fmla="*/ 16 h 98"/>
                  <a:gd name="T90" fmla="*/ 1269 w 1502"/>
                  <a:gd name="T91" fmla="*/ 16 h 98"/>
                  <a:gd name="T92" fmla="*/ 1295 w 1502"/>
                  <a:gd name="T93" fmla="*/ 13 h 98"/>
                  <a:gd name="T94" fmla="*/ 1325 w 1502"/>
                  <a:gd name="T95" fmla="*/ 13 h 98"/>
                  <a:gd name="T96" fmla="*/ 1351 w 1502"/>
                  <a:gd name="T97" fmla="*/ 10 h 98"/>
                  <a:gd name="T98" fmla="*/ 1381 w 1502"/>
                  <a:gd name="T99" fmla="*/ 6 h 98"/>
                  <a:gd name="T100" fmla="*/ 1407 w 1502"/>
                  <a:gd name="T101" fmla="*/ 6 h 98"/>
                  <a:gd name="T102" fmla="*/ 1437 w 1502"/>
                  <a:gd name="T103" fmla="*/ 3 h 98"/>
                  <a:gd name="T104" fmla="*/ 1466 w 1502"/>
                  <a:gd name="T105" fmla="*/ 0 h 98"/>
                  <a:gd name="T106" fmla="*/ 1492 w 1502"/>
                  <a:gd name="T107" fmla="*/ 0 h 98"/>
                  <a:gd name="T108" fmla="*/ 1502 w 1502"/>
                  <a:gd name="T109" fmla="*/ 19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98">
                    <a:moveTo>
                      <a:pt x="0" y="98"/>
                    </a:moveTo>
                    <a:lnTo>
                      <a:pt x="0" y="95"/>
                    </a:lnTo>
                    <a:lnTo>
                      <a:pt x="0" y="95"/>
                    </a:lnTo>
                    <a:lnTo>
                      <a:pt x="10" y="95"/>
                    </a:lnTo>
                    <a:lnTo>
                      <a:pt x="17" y="95"/>
                    </a:lnTo>
                    <a:lnTo>
                      <a:pt x="27" y="95"/>
                    </a:lnTo>
                    <a:lnTo>
                      <a:pt x="37" y="95"/>
                    </a:lnTo>
                    <a:lnTo>
                      <a:pt x="46" y="95"/>
                    </a:lnTo>
                    <a:lnTo>
                      <a:pt x="56" y="92"/>
                    </a:lnTo>
                    <a:lnTo>
                      <a:pt x="66" y="92"/>
                    </a:lnTo>
                    <a:lnTo>
                      <a:pt x="76" y="92"/>
                    </a:lnTo>
                    <a:lnTo>
                      <a:pt x="83" y="92"/>
                    </a:lnTo>
                    <a:lnTo>
                      <a:pt x="92" y="92"/>
                    </a:lnTo>
                    <a:lnTo>
                      <a:pt x="102" y="92"/>
                    </a:lnTo>
                    <a:lnTo>
                      <a:pt x="112" y="92"/>
                    </a:lnTo>
                    <a:lnTo>
                      <a:pt x="122" y="92"/>
                    </a:lnTo>
                    <a:lnTo>
                      <a:pt x="132" y="92"/>
                    </a:lnTo>
                    <a:lnTo>
                      <a:pt x="142" y="92"/>
                    </a:lnTo>
                    <a:lnTo>
                      <a:pt x="148" y="88"/>
                    </a:lnTo>
                    <a:lnTo>
                      <a:pt x="158" y="88"/>
                    </a:lnTo>
                    <a:lnTo>
                      <a:pt x="168" y="88"/>
                    </a:lnTo>
                    <a:lnTo>
                      <a:pt x="178" y="88"/>
                    </a:lnTo>
                    <a:lnTo>
                      <a:pt x="188" y="85"/>
                    </a:lnTo>
                    <a:lnTo>
                      <a:pt x="198" y="85"/>
                    </a:lnTo>
                    <a:lnTo>
                      <a:pt x="207" y="82"/>
                    </a:lnTo>
                    <a:lnTo>
                      <a:pt x="214" y="82"/>
                    </a:lnTo>
                    <a:lnTo>
                      <a:pt x="224" y="82"/>
                    </a:lnTo>
                    <a:lnTo>
                      <a:pt x="234" y="82"/>
                    </a:lnTo>
                    <a:lnTo>
                      <a:pt x="244" y="79"/>
                    </a:lnTo>
                    <a:lnTo>
                      <a:pt x="253" y="79"/>
                    </a:lnTo>
                    <a:lnTo>
                      <a:pt x="263" y="79"/>
                    </a:lnTo>
                    <a:lnTo>
                      <a:pt x="273" y="82"/>
                    </a:lnTo>
                    <a:lnTo>
                      <a:pt x="280" y="82"/>
                    </a:lnTo>
                    <a:lnTo>
                      <a:pt x="290" y="82"/>
                    </a:lnTo>
                    <a:lnTo>
                      <a:pt x="299" y="79"/>
                    </a:lnTo>
                    <a:lnTo>
                      <a:pt x="309" y="79"/>
                    </a:lnTo>
                    <a:lnTo>
                      <a:pt x="319" y="79"/>
                    </a:lnTo>
                    <a:lnTo>
                      <a:pt x="329" y="79"/>
                    </a:lnTo>
                    <a:lnTo>
                      <a:pt x="339" y="75"/>
                    </a:lnTo>
                    <a:lnTo>
                      <a:pt x="345" y="75"/>
                    </a:lnTo>
                    <a:lnTo>
                      <a:pt x="355" y="75"/>
                    </a:lnTo>
                    <a:lnTo>
                      <a:pt x="365" y="75"/>
                    </a:lnTo>
                    <a:lnTo>
                      <a:pt x="375" y="75"/>
                    </a:lnTo>
                    <a:lnTo>
                      <a:pt x="385" y="75"/>
                    </a:lnTo>
                    <a:lnTo>
                      <a:pt x="395" y="75"/>
                    </a:lnTo>
                    <a:lnTo>
                      <a:pt x="405" y="75"/>
                    </a:lnTo>
                    <a:lnTo>
                      <a:pt x="411" y="72"/>
                    </a:lnTo>
                    <a:lnTo>
                      <a:pt x="421" y="72"/>
                    </a:lnTo>
                    <a:lnTo>
                      <a:pt x="431" y="72"/>
                    </a:lnTo>
                    <a:lnTo>
                      <a:pt x="441" y="69"/>
                    </a:lnTo>
                    <a:lnTo>
                      <a:pt x="451" y="69"/>
                    </a:lnTo>
                    <a:lnTo>
                      <a:pt x="460" y="69"/>
                    </a:lnTo>
                    <a:lnTo>
                      <a:pt x="470" y="69"/>
                    </a:lnTo>
                    <a:lnTo>
                      <a:pt x="477" y="65"/>
                    </a:lnTo>
                    <a:lnTo>
                      <a:pt x="487" y="65"/>
                    </a:lnTo>
                    <a:lnTo>
                      <a:pt x="497" y="65"/>
                    </a:lnTo>
                    <a:lnTo>
                      <a:pt x="506" y="65"/>
                    </a:lnTo>
                    <a:lnTo>
                      <a:pt x="516" y="65"/>
                    </a:lnTo>
                    <a:lnTo>
                      <a:pt x="526" y="65"/>
                    </a:lnTo>
                    <a:lnTo>
                      <a:pt x="536" y="62"/>
                    </a:lnTo>
                    <a:lnTo>
                      <a:pt x="546" y="62"/>
                    </a:lnTo>
                    <a:lnTo>
                      <a:pt x="552" y="62"/>
                    </a:lnTo>
                    <a:lnTo>
                      <a:pt x="562" y="62"/>
                    </a:lnTo>
                    <a:lnTo>
                      <a:pt x="572" y="59"/>
                    </a:lnTo>
                    <a:lnTo>
                      <a:pt x="582" y="62"/>
                    </a:lnTo>
                    <a:lnTo>
                      <a:pt x="592" y="59"/>
                    </a:lnTo>
                    <a:lnTo>
                      <a:pt x="602" y="59"/>
                    </a:lnTo>
                    <a:lnTo>
                      <a:pt x="612" y="59"/>
                    </a:lnTo>
                    <a:lnTo>
                      <a:pt x="618" y="59"/>
                    </a:lnTo>
                    <a:lnTo>
                      <a:pt x="628" y="56"/>
                    </a:lnTo>
                    <a:lnTo>
                      <a:pt x="638" y="56"/>
                    </a:lnTo>
                    <a:lnTo>
                      <a:pt x="648" y="56"/>
                    </a:lnTo>
                    <a:lnTo>
                      <a:pt x="658" y="52"/>
                    </a:lnTo>
                    <a:lnTo>
                      <a:pt x="668" y="52"/>
                    </a:lnTo>
                    <a:lnTo>
                      <a:pt x="677" y="52"/>
                    </a:lnTo>
                    <a:lnTo>
                      <a:pt x="684" y="49"/>
                    </a:lnTo>
                    <a:lnTo>
                      <a:pt x="694" y="49"/>
                    </a:lnTo>
                    <a:lnTo>
                      <a:pt x="704" y="46"/>
                    </a:lnTo>
                    <a:lnTo>
                      <a:pt x="714" y="46"/>
                    </a:lnTo>
                    <a:lnTo>
                      <a:pt x="723" y="42"/>
                    </a:lnTo>
                    <a:lnTo>
                      <a:pt x="733" y="39"/>
                    </a:lnTo>
                    <a:lnTo>
                      <a:pt x="743" y="36"/>
                    </a:lnTo>
                    <a:lnTo>
                      <a:pt x="750" y="33"/>
                    </a:lnTo>
                    <a:lnTo>
                      <a:pt x="760" y="26"/>
                    </a:lnTo>
                    <a:lnTo>
                      <a:pt x="769" y="23"/>
                    </a:lnTo>
                    <a:lnTo>
                      <a:pt x="779" y="16"/>
                    </a:lnTo>
                    <a:lnTo>
                      <a:pt x="789" y="13"/>
                    </a:lnTo>
                    <a:lnTo>
                      <a:pt x="799" y="13"/>
                    </a:lnTo>
                    <a:lnTo>
                      <a:pt x="809" y="13"/>
                    </a:lnTo>
                    <a:lnTo>
                      <a:pt x="815" y="13"/>
                    </a:lnTo>
                    <a:lnTo>
                      <a:pt x="825" y="16"/>
                    </a:lnTo>
                    <a:lnTo>
                      <a:pt x="835" y="19"/>
                    </a:lnTo>
                    <a:lnTo>
                      <a:pt x="845" y="23"/>
                    </a:lnTo>
                    <a:lnTo>
                      <a:pt x="855" y="26"/>
                    </a:lnTo>
                    <a:lnTo>
                      <a:pt x="865" y="29"/>
                    </a:lnTo>
                    <a:lnTo>
                      <a:pt x="875" y="33"/>
                    </a:lnTo>
                    <a:lnTo>
                      <a:pt x="881" y="33"/>
                    </a:lnTo>
                    <a:lnTo>
                      <a:pt x="891" y="33"/>
                    </a:lnTo>
                    <a:lnTo>
                      <a:pt x="901" y="33"/>
                    </a:lnTo>
                    <a:lnTo>
                      <a:pt x="911" y="29"/>
                    </a:lnTo>
                    <a:lnTo>
                      <a:pt x="921" y="29"/>
                    </a:lnTo>
                    <a:lnTo>
                      <a:pt x="930" y="29"/>
                    </a:lnTo>
                    <a:lnTo>
                      <a:pt x="940" y="29"/>
                    </a:lnTo>
                    <a:lnTo>
                      <a:pt x="947" y="29"/>
                    </a:lnTo>
                    <a:lnTo>
                      <a:pt x="957" y="29"/>
                    </a:lnTo>
                    <a:lnTo>
                      <a:pt x="967" y="29"/>
                    </a:lnTo>
                    <a:lnTo>
                      <a:pt x="976" y="29"/>
                    </a:lnTo>
                    <a:lnTo>
                      <a:pt x="986" y="26"/>
                    </a:lnTo>
                    <a:lnTo>
                      <a:pt x="996" y="26"/>
                    </a:lnTo>
                    <a:lnTo>
                      <a:pt x="1006" y="26"/>
                    </a:lnTo>
                    <a:lnTo>
                      <a:pt x="1013" y="26"/>
                    </a:lnTo>
                    <a:lnTo>
                      <a:pt x="1022" y="26"/>
                    </a:lnTo>
                    <a:lnTo>
                      <a:pt x="1032" y="23"/>
                    </a:lnTo>
                    <a:lnTo>
                      <a:pt x="1042" y="26"/>
                    </a:lnTo>
                    <a:lnTo>
                      <a:pt x="1052" y="26"/>
                    </a:lnTo>
                    <a:lnTo>
                      <a:pt x="1062" y="26"/>
                    </a:lnTo>
                    <a:lnTo>
                      <a:pt x="1072" y="26"/>
                    </a:lnTo>
                    <a:lnTo>
                      <a:pt x="1078" y="26"/>
                    </a:lnTo>
                    <a:lnTo>
                      <a:pt x="1088" y="26"/>
                    </a:lnTo>
                    <a:lnTo>
                      <a:pt x="1098" y="26"/>
                    </a:lnTo>
                    <a:lnTo>
                      <a:pt x="1108" y="26"/>
                    </a:lnTo>
                    <a:lnTo>
                      <a:pt x="1118" y="23"/>
                    </a:lnTo>
                    <a:lnTo>
                      <a:pt x="1128" y="23"/>
                    </a:lnTo>
                    <a:lnTo>
                      <a:pt x="1137" y="23"/>
                    </a:lnTo>
                    <a:lnTo>
                      <a:pt x="1144" y="23"/>
                    </a:lnTo>
                    <a:lnTo>
                      <a:pt x="1154" y="23"/>
                    </a:lnTo>
                    <a:lnTo>
                      <a:pt x="1164" y="23"/>
                    </a:lnTo>
                    <a:lnTo>
                      <a:pt x="1174" y="23"/>
                    </a:lnTo>
                    <a:lnTo>
                      <a:pt x="1183" y="23"/>
                    </a:lnTo>
                    <a:lnTo>
                      <a:pt x="1193" y="23"/>
                    </a:lnTo>
                    <a:lnTo>
                      <a:pt x="1203" y="19"/>
                    </a:lnTo>
                    <a:lnTo>
                      <a:pt x="1210" y="19"/>
                    </a:lnTo>
                    <a:lnTo>
                      <a:pt x="1220" y="19"/>
                    </a:lnTo>
                    <a:lnTo>
                      <a:pt x="1229" y="19"/>
                    </a:lnTo>
                    <a:lnTo>
                      <a:pt x="1239" y="16"/>
                    </a:lnTo>
                    <a:lnTo>
                      <a:pt x="1249" y="16"/>
                    </a:lnTo>
                    <a:lnTo>
                      <a:pt x="1259" y="16"/>
                    </a:lnTo>
                    <a:lnTo>
                      <a:pt x="1269" y="16"/>
                    </a:lnTo>
                    <a:lnTo>
                      <a:pt x="1275" y="16"/>
                    </a:lnTo>
                    <a:lnTo>
                      <a:pt x="1285" y="16"/>
                    </a:lnTo>
                    <a:lnTo>
                      <a:pt x="1295" y="13"/>
                    </a:lnTo>
                    <a:lnTo>
                      <a:pt x="1305" y="13"/>
                    </a:lnTo>
                    <a:lnTo>
                      <a:pt x="1315" y="13"/>
                    </a:lnTo>
                    <a:lnTo>
                      <a:pt x="1325" y="13"/>
                    </a:lnTo>
                    <a:lnTo>
                      <a:pt x="1335" y="10"/>
                    </a:lnTo>
                    <a:lnTo>
                      <a:pt x="1341" y="10"/>
                    </a:lnTo>
                    <a:lnTo>
                      <a:pt x="1351" y="10"/>
                    </a:lnTo>
                    <a:lnTo>
                      <a:pt x="1361" y="10"/>
                    </a:lnTo>
                    <a:lnTo>
                      <a:pt x="1371" y="6"/>
                    </a:lnTo>
                    <a:lnTo>
                      <a:pt x="1381" y="6"/>
                    </a:lnTo>
                    <a:lnTo>
                      <a:pt x="1391" y="6"/>
                    </a:lnTo>
                    <a:lnTo>
                      <a:pt x="1400" y="6"/>
                    </a:lnTo>
                    <a:lnTo>
                      <a:pt x="1407" y="6"/>
                    </a:lnTo>
                    <a:lnTo>
                      <a:pt x="1417" y="6"/>
                    </a:lnTo>
                    <a:lnTo>
                      <a:pt x="1427" y="6"/>
                    </a:lnTo>
                    <a:lnTo>
                      <a:pt x="1437" y="3"/>
                    </a:lnTo>
                    <a:lnTo>
                      <a:pt x="1446" y="3"/>
                    </a:lnTo>
                    <a:lnTo>
                      <a:pt x="1456" y="3"/>
                    </a:lnTo>
                    <a:lnTo>
                      <a:pt x="1466" y="0"/>
                    </a:lnTo>
                    <a:lnTo>
                      <a:pt x="1473" y="0"/>
                    </a:lnTo>
                    <a:lnTo>
                      <a:pt x="1483" y="0"/>
                    </a:lnTo>
                    <a:lnTo>
                      <a:pt x="1492" y="0"/>
                    </a:lnTo>
                    <a:lnTo>
                      <a:pt x="1502" y="0"/>
                    </a:lnTo>
                    <a:lnTo>
                      <a:pt x="1502" y="0"/>
                    </a:lnTo>
                    <a:lnTo>
                      <a:pt x="1502" y="19"/>
                    </a:lnTo>
                    <a:lnTo>
                      <a:pt x="1502" y="1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3" name="Freeform 436"/>
              <p:cNvSpPr>
                <a:spLocks/>
              </p:cNvSpPr>
              <p:nvPr/>
            </p:nvSpPr>
            <p:spPr bwMode="auto">
              <a:xfrm>
                <a:off x="5354123" y="4233861"/>
                <a:ext cx="2190520" cy="190888"/>
              </a:xfrm>
              <a:custGeom>
                <a:avLst/>
                <a:gdLst>
                  <a:gd name="T0" fmla="*/ 17 w 1193"/>
                  <a:gd name="T1" fmla="*/ 82 h 82"/>
                  <a:gd name="T2" fmla="*/ 46 w 1193"/>
                  <a:gd name="T3" fmla="*/ 82 h 82"/>
                  <a:gd name="T4" fmla="*/ 76 w 1193"/>
                  <a:gd name="T5" fmla="*/ 79 h 82"/>
                  <a:gd name="T6" fmla="*/ 102 w 1193"/>
                  <a:gd name="T7" fmla="*/ 79 h 82"/>
                  <a:gd name="T8" fmla="*/ 132 w 1193"/>
                  <a:gd name="T9" fmla="*/ 79 h 82"/>
                  <a:gd name="T10" fmla="*/ 158 w 1193"/>
                  <a:gd name="T11" fmla="*/ 75 h 82"/>
                  <a:gd name="T12" fmla="*/ 188 w 1193"/>
                  <a:gd name="T13" fmla="*/ 72 h 82"/>
                  <a:gd name="T14" fmla="*/ 214 w 1193"/>
                  <a:gd name="T15" fmla="*/ 69 h 82"/>
                  <a:gd name="T16" fmla="*/ 244 w 1193"/>
                  <a:gd name="T17" fmla="*/ 66 h 82"/>
                  <a:gd name="T18" fmla="*/ 273 w 1193"/>
                  <a:gd name="T19" fmla="*/ 69 h 82"/>
                  <a:gd name="T20" fmla="*/ 299 w 1193"/>
                  <a:gd name="T21" fmla="*/ 66 h 82"/>
                  <a:gd name="T22" fmla="*/ 329 w 1193"/>
                  <a:gd name="T23" fmla="*/ 66 h 82"/>
                  <a:gd name="T24" fmla="*/ 355 w 1193"/>
                  <a:gd name="T25" fmla="*/ 62 h 82"/>
                  <a:gd name="T26" fmla="*/ 385 w 1193"/>
                  <a:gd name="T27" fmla="*/ 62 h 82"/>
                  <a:gd name="T28" fmla="*/ 411 w 1193"/>
                  <a:gd name="T29" fmla="*/ 59 h 82"/>
                  <a:gd name="T30" fmla="*/ 441 w 1193"/>
                  <a:gd name="T31" fmla="*/ 56 h 82"/>
                  <a:gd name="T32" fmla="*/ 470 w 1193"/>
                  <a:gd name="T33" fmla="*/ 56 h 82"/>
                  <a:gd name="T34" fmla="*/ 497 w 1193"/>
                  <a:gd name="T35" fmla="*/ 52 h 82"/>
                  <a:gd name="T36" fmla="*/ 526 w 1193"/>
                  <a:gd name="T37" fmla="*/ 52 h 82"/>
                  <a:gd name="T38" fmla="*/ 552 w 1193"/>
                  <a:gd name="T39" fmla="*/ 49 h 82"/>
                  <a:gd name="T40" fmla="*/ 582 w 1193"/>
                  <a:gd name="T41" fmla="*/ 49 h 82"/>
                  <a:gd name="T42" fmla="*/ 612 w 1193"/>
                  <a:gd name="T43" fmla="*/ 46 h 82"/>
                  <a:gd name="T44" fmla="*/ 638 w 1193"/>
                  <a:gd name="T45" fmla="*/ 43 h 82"/>
                  <a:gd name="T46" fmla="*/ 668 w 1193"/>
                  <a:gd name="T47" fmla="*/ 39 h 82"/>
                  <a:gd name="T48" fmla="*/ 694 w 1193"/>
                  <a:gd name="T49" fmla="*/ 36 h 82"/>
                  <a:gd name="T50" fmla="*/ 723 w 1193"/>
                  <a:gd name="T51" fmla="*/ 29 h 82"/>
                  <a:gd name="T52" fmla="*/ 750 w 1193"/>
                  <a:gd name="T53" fmla="*/ 20 h 82"/>
                  <a:gd name="T54" fmla="*/ 779 w 1193"/>
                  <a:gd name="T55" fmla="*/ 3 h 82"/>
                  <a:gd name="T56" fmla="*/ 809 w 1193"/>
                  <a:gd name="T57" fmla="*/ 0 h 82"/>
                  <a:gd name="T58" fmla="*/ 835 w 1193"/>
                  <a:gd name="T59" fmla="*/ 6 h 82"/>
                  <a:gd name="T60" fmla="*/ 865 w 1193"/>
                  <a:gd name="T61" fmla="*/ 16 h 82"/>
                  <a:gd name="T62" fmla="*/ 891 w 1193"/>
                  <a:gd name="T63" fmla="*/ 20 h 82"/>
                  <a:gd name="T64" fmla="*/ 921 w 1193"/>
                  <a:gd name="T65" fmla="*/ 16 h 82"/>
                  <a:gd name="T66" fmla="*/ 947 w 1193"/>
                  <a:gd name="T67" fmla="*/ 16 h 82"/>
                  <a:gd name="T68" fmla="*/ 976 w 1193"/>
                  <a:gd name="T69" fmla="*/ 16 h 82"/>
                  <a:gd name="T70" fmla="*/ 1006 w 1193"/>
                  <a:gd name="T71" fmla="*/ 13 h 82"/>
                  <a:gd name="T72" fmla="*/ 1032 w 1193"/>
                  <a:gd name="T73" fmla="*/ 10 h 82"/>
                  <a:gd name="T74" fmla="*/ 1062 w 1193"/>
                  <a:gd name="T75" fmla="*/ 13 h 82"/>
                  <a:gd name="T76" fmla="*/ 1088 w 1193"/>
                  <a:gd name="T77" fmla="*/ 13 h 82"/>
                  <a:gd name="T78" fmla="*/ 1118 w 1193"/>
                  <a:gd name="T79" fmla="*/ 10 h 82"/>
                  <a:gd name="T80" fmla="*/ 1144 w 1193"/>
                  <a:gd name="T81" fmla="*/ 10 h 82"/>
                  <a:gd name="T82" fmla="*/ 1174 w 1193"/>
                  <a:gd name="T83" fmla="*/ 1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82">
                    <a:moveTo>
                      <a:pt x="0" y="82"/>
                    </a:moveTo>
                    <a:lnTo>
                      <a:pt x="10" y="82"/>
                    </a:lnTo>
                    <a:lnTo>
                      <a:pt x="17" y="82"/>
                    </a:lnTo>
                    <a:lnTo>
                      <a:pt x="27" y="82"/>
                    </a:lnTo>
                    <a:lnTo>
                      <a:pt x="37" y="82"/>
                    </a:lnTo>
                    <a:lnTo>
                      <a:pt x="46" y="82"/>
                    </a:lnTo>
                    <a:lnTo>
                      <a:pt x="56" y="79"/>
                    </a:lnTo>
                    <a:lnTo>
                      <a:pt x="66" y="79"/>
                    </a:lnTo>
                    <a:lnTo>
                      <a:pt x="76" y="79"/>
                    </a:lnTo>
                    <a:lnTo>
                      <a:pt x="83" y="79"/>
                    </a:lnTo>
                    <a:lnTo>
                      <a:pt x="92" y="79"/>
                    </a:lnTo>
                    <a:lnTo>
                      <a:pt x="102" y="79"/>
                    </a:lnTo>
                    <a:lnTo>
                      <a:pt x="112" y="79"/>
                    </a:lnTo>
                    <a:lnTo>
                      <a:pt x="122" y="79"/>
                    </a:lnTo>
                    <a:lnTo>
                      <a:pt x="132" y="79"/>
                    </a:lnTo>
                    <a:lnTo>
                      <a:pt x="142" y="79"/>
                    </a:lnTo>
                    <a:lnTo>
                      <a:pt x="148" y="75"/>
                    </a:lnTo>
                    <a:lnTo>
                      <a:pt x="158" y="75"/>
                    </a:lnTo>
                    <a:lnTo>
                      <a:pt x="168" y="75"/>
                    </a:lnTo>
                    <a:lnTo>
                      <a:pt x="178" y="75"/>
                    </a:lnTo>
                    <a:lnTo>
                      <a:pt x="188" y="72"/>
                    </a:lnTo>
                    <a:lnTo>
                      <a:pt x="198" y="72"/>
                    </a:lnTo>
                    <a:lnTo>
                      <a:pt x="207" y="69"/>
                    </a:lnTo>
                    <a:lnTo>
                      <a:pt x="214" y="69"/>
                    </a:lnTo>
                    <a:lnTo>
                      <a:pt x="224" y="69"/>
                    </a:lnTo>
                    <a:lnTo>
                      <a:pt x="234" y="69"/>
                    </a:lnTo>
                    <a:lnTo>
                      <a:pt x="244" y="66"/>
                    </a:lnTo>
                    <a:lnTo>
                      <a:pt x="253" y="66"/>
                    </a:lnTo>
                    <a:lnTo>
                      <a:pt x="263" y="66"/>
                    </a:lnTo>
                    <a:lnTo>
                      <a:pt x="273" y="69"/>
                    </a:lnTo>
                    <a:lnTo>
                      <a:pt x="280" y="69"/>
                    </a:lnTo>
                    <a:lnTo>
                      <a:pt x="290" y="69"/>
                    </a:lnTo>
                    <a:lnTo>
                      <a:pt x="299" y="66"/>
                    </a:lnTo>
                    <a:lnTo>
                      <a:pt x="309" y="66"/>
                    </a:lnTo>
                    <a:lnTo>
                      <a:pt x="319" y="66"/>
                    </a:lnTo>
                    <a:lnTo>
                      <a:pt x="329" y="66"/>
                    </a:lnTo>
                    <a:lnTo>
                      <a:pt x="339" y="62"/>
                    </a:lnTo>
                    <a:lnTo>
                      <a:pt x="345" y="62"/>
                    </a:lnTo>
                    <a:lnTo>
                      <a:pt x="355" y="62"/>
                    </a:lnTo>
                    <a:lnTo>
                      <a:pt x="365" y="62"/>
                    </a:lnTo>
                    <a:lnTo>
                      <a:pt x="375" y="62"/>
                    </a:lnTo>
                    <a:lnTo>
                      <a:pt x="385" y="62"/>
                    </a:lnTo>
                    <a:lnTo>
                      <a:pt x="395" y="62"/>
                    </a:lnTo>
                    <a:lnTo>
                      <a:pt x="405" y="62"/>
                    </a:lnTo>
                    <a:lnTo>
                      <a:pt x="411" y="59"/>
                    </a:lnTo>
                    <a:lnTo>
                      <a:pt x="421" y="59"/>
                    </a:lnTo>
                    <a:lnTo>
                      <a:pt x="431" y="59"/>
                    </a:lnTo>
                    <a:lnTo>
                      <a:pt x="441" y="56"/>
                    </a:lnTo>
                    <a:lnTo>
                      <a:pt x="451" y="56"/>
                    </a:lnTo>
                    <a:lnTo>
                      <a:pt x="460" y="56"/>
                    </a:lnTo>
                    <a:lnTo>
                      <a:pt x="470" y="56"/>
                    </a:lnTo>
                    <a:lnTo>
                      <a:pt x="477" y="52"/>
                    </a:lnTo>
                    <a:lnTo>
                      <a:pt x="487" y="52"/>
                    </a:lnTo>
                    <a:lnTo>
                      <a:pt x="497" y="52"/>
                    </a:lnTo>
                    <a:lnTo>
                      <a:pt x="506" y="52"/>
                    </a:lnTo>
                    <a:lnTo>
                      <a:pt x="516" y="52"/>
                    </a:lnTo>
                    <a:lnTo>
                      <a:pt x="526" y="52"/>
                    </a:lnTo>
                    <a:lnTo>
                      <a:pt x="536" y="49"/>
                    </a:lnTo>
                    <a:lnTo>
                      <a:pt x="546" y="49"/>
                    </a:lnTo>
                    <a:lnTo>
                      <a:pt x="552" y="49"/>
                    </a:lnTo>
                    <a:lnTo>
                      <a:pt x="562" y="49"/>
                    </a:lnTo>
                    <a:lnTo>
                      <a:pt x="572" y="46"/>
                    </a:lnTo>
                    <a:lnTo>
                      <a:pt x="582" y="49"/>
                    </a:lnTo>
                    <a:lnTo>
                      <a:pt x="592" y="46"/>
                    </a:lnTo>
                    <a:lnTo>
                      <a:pt x="602" y="46"/>
                    </a:lnTo>
                    <a:lnTo>
                      <a:pt x="612" y="46"/>
                    </a:lnTo>
                    <a:lnTo>
                      <a:pt x="618" y="46"/>
                    </a:lnTo>
                    <a:lnTo>
                      <a:pt x="628" y="43"/>
                    </a:lnTo>
                    <a:lnTo>
                      <a:pt x="638" y="43"/>
                    </a:lnTo>
                    <a:lnTo>
                      <a:pt x="648" y="43"/>
                    </a:lnTo>
                    <a:lnTo>
                      <a:pt x="658" y="39"/>
                    </a:lnTo>
                    <a:lnTo>
                      <a:pt x="668" y="39"/>
                    </a:lnTo>
                    <a:lnTo>
                      <a:pt x="677" y="39"/>
                    </a:lnTo>
                    <a:lnTo>
                      <a:pt x="684" y="36"/>
                    </a:lnTo>
                    <a:lnTo>
                      <a:pt x="694" y="36"/>
                    </a:lnTo>
                    <a:lnTo>
                      <a:pt x="704" y="33"/>
                    </a:lnTo>
                    <a:lnTo>
                      <a:pt x="714" y="33"/>
                    </a:lnTo>
                    <a:lnTo>
                      <a:pt x="723" y="29"/>
                    </a:lnTo>
                    <a:lnTo>
                      <a:pt x="733" y="26"/>
                    </a:lnTo>
                    <a:lnTo>
                      <a:pt x="743" y="23"/>
                    </a:lnTo>
                    <a:lnTo>
                      <a:pt x="750" y="20"/>
                    </a:lnTo>
                    <a:lnTo>
                      <a:pt x="760" y="13"/>
                    </a:lnTo>
                    <a:lnTo>
                      <a:pt x="769" y="10"/>
                    </a:lnTo>
                    <a:lnTo>
                      <a:pt x="779" y="3"/>
                    </a:lnTo>
                    <a:lnTo>
                      <a:pt x="789" y="0"/>
                    </a:lnTo>
                    <a:lnTo>
                      <a:pt x="799" y="0"/>
                    </a:lnTo>
                    <a:lnTo>
                      <a:pt x="809" y="0"/>
                    </a:lnTo>
                    <a:lnTo>
                      <a:pt x="815" y="0"/>
                    </a:lnTo>
                    <a:lnTo>
                      <a:pt x="825" y="3"/>
                    </a:lnTo>
                    <a:lnTo>
                      <a:pt x="835" y="6"/>
                    </a:lnTo>
                    <a:lnTo>
                      <a:pt x="845" y="10"/>
                    </a:lnTo>
                    <a:lnTo>
                      <a:pt x="855" y="13"/>
                    </a:lnTo>
                    <a:lnTo>
                      <a:pt x="865" y="16"/>
                    </a:lnTo>
                    <a:lnTo>
                      <a:pt x="875" y="20"/>
                    </a:lnTo>
                    <a:lnTo>
                      <a:pt x="881" y="20"/>
                    </a:lnTo>
                    <a:lnTo>
                      <a:pt x="891" y="20"/>
                    </a:lnTo>
                    <a:lnTo>
                      <a:pt x="901" y="20"/>
                    </a:lnTo>
                    <a:lnTo>
                      <a:pt x="911" y="16"/>
                    </a:lnTo>
                    <a:lnTo>
                      <a:pt x="921" y="16"/>
                    </a:lnTo>
                    <a:lnTo>
                      <a:pt x="930" y="16"/>
                    </a:lnTo>
                    <a:lnTo>
                      <a:pt x="940" y="16"/>
                    </a:lnTo>
                    <a:lnTo>
                      <a:pt x="947" y="16"/>
                    </a:lnTo>
                    <a:lnTo>
                      <a:pt x="957" y="16"/>
                    </a:lnTo>
                    <a:lnTo>
                      <a:pt x="967" y="16"/>
                    </a:lnTo>
                    <a:lnTo>
                      <a:pt x="976" y="16"/>
                    </a:lnTo>
                    <a:lnTo>
                      <a:pt x="986" y="13"/>
                    </a:lnTo>
                    <a:lnTo>
                      <a:pt x="996" y="13"/>
                    </a:lnTo>
                    <a:lnTo>
                      <a:pt x="1006" y="13"/>
                    </a:lnTo>
                    <a:lnTo>
                      <a:pt x="1013" y="13"/>
                    </a:lnTo>
                    <a:lnTo>
                      <a:pt x="1022" y="13"/>
                    </a:lnTo>
                    <a:lnTo>
                      <a:pt x="1032" y="10"/>
                    </a:lnTo>
                    <a:lnTo>
                      <a:pt x="1042" y="13"/>
                    </a:lnTo>
                    <a:lnTo>
                      <a:pt x="1052" y="13"/>
                    </a:lnTo>
                    <a:lnTo>
                      <a:pt x="1062" y="13"/>
                    </a:lnTo>
                    <a:lnTo>
                      <a:pt x="1072" y="13"/>
                    </a:lnTo>
                    <a:lnTo>
                      <a:pt x="1078" y="13"/>
                    </a:lnTo>
                    <a:lnTo>
                      <a:pt x="1088" y="13"/>
                    </a:lnTo>
                    <a:lnTo>
                      <a:pt x="1098" y="13"/>
                    </a:lnTo>
                    <a:lnTo>
                      <a:pt x="1108" y="13"/>
                    </a:lnTo>
                    <a:lnTo>
                      <a:pt x="1118" y="10"/>
                    </a:lnTo>
                    <a:lnTo>
                      <a:pt x="1128" y="10"/>
                    </a:lnTo>
                    <a:lnTo>
                      <a:pt x="1137" y="10"/>
                    </a:lnTo>
                    <a:lnTo>
                      <a:pt x="1144" y="10"/>
                    </a:lnTo>
                    <a:lnTo>
                      <a:pt x="1154" y="10"/>
                    </a:lnTo>
                    <a:lnTo>
                      <a:pt x="1164" y="10"/>
                    </a:lnTo>
                    <a:lnTo>
                      <a:pt x="1174" y="10"/>
                    </a:lnTo>
                    <a:lnTo>
                      <a:pt x="1183" y="10"/>
                    </a:lnTo>
                    <a:lnTo>
                      <a:pt x="1193" y="1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4" name="Freeform 437"/>
              <p:cNvSpPr>
                <a:spLocks/>
              </p:cNvSpPr>
              <p:nvPr/>
            </p:nvSpPr>
            <p:spPr bwMode="auto">
              <a:xfrm>
                <a:off x="7544643" y="4203597"/>
                <a:ext cx="567368" cy="53541"/>
              </a:xfrm>
              <a:custGeom>
                <a:avLst/>
                <a:gdLst>
                  <a:gd name="T0" fmla="*/ 0 w 309"/>
                  <a:gd name="T1" fmla="*/ 23 h 23"/>
                  <a:gd name="T2" fmla="*/ 10 w 309"/>
                  <a:gd name="T3" fmla="*/ 19 h 23"/>
                  <a:gd name="T4" fmla="*/ 17 w 309"/>
                  <a:gd name="T5" fmla="*/ 19 h 23"/>
                  <a:gd name="T6" fmla="*/ 27 w 309"/>
                  <a:gd name="T7" fmla="*/ 19 h 23"/>
                  <a:gd name="T8" fmla="*/ 36 w 309"/>
                  <a:gd name="T9" fmla="*/ 19 h 23"/>
                  <a:gd name="T10" fmla="*/ 46 w 309"/>
                  <a:gd name="T11" fmla="*/ 16 h 23"/>
                  <a:gd name="T12" fmla="*/ 56 w 309"/>
                  <a:gd name="T13" fmla="*/ 16 h 23"/>
                  <a:gd name="T14" fmla="*/ 66 w 309"/>
                  <a:gd name="T15" fmla="*/ 16 h 23"/>
                  <a:gd name="T16" fmla="*/ 76 w 309"/>
                  <a:gd name="T17" fmla="*/ 16 h 23"/>
                  <a:gd name="T18" fmla="*/ 82 w 309"/>
                  <a:gd name="T19" fmla="*/ 16 h 23"/>
                  <a:gd name="T20" fmla="*/ 92 w 309"/>
                  <a:gd name="T21" fmla="*/ 16 h 23"/>
                  <a:gd name="T22" fmla="*/ 102 w 309"/>
                  <a:gd name="T23" fmla="*/ 13 h 23"/>
                  <a:gd name="T24" fmla="*/ 112 w 309"/>
                  <a:gd name="T25" fmla="*/ 13 h 23"/>
                  <a:gd name="T26" fmla="*/ 122 w 309"/>
                  <a:gd name="T27" fmla="*/ 13 h 23"/>
                  <a:gd name="T28" fmla="*/ 132 w 309"/>
                  <a:gd name="T29" fmla="*/ 13 h 23"/>
                  <a:gd name="T30" fmla="*/ 142 w 309"/>
                  <a:gd name="T31" fmla="*/ 10 h 23"/>
                  <a:gd name="T32" fmla="*/ 148 w 309"/>
                  <a:gd name="T33" fmla="*/ 10 h 23"/>
                  <a:gd name="T34" fmla="*/ 158 w 309"/>
                  <a:gd name="T35" fmla="*/ 10 h 23"/>
                  <a:gd name="T36" fmla="*/ 168 w 309"/>
                  <a:gd name="T37" fmla="*/ 10 h 23"/>
                  <a:gd name="T38" fmla="*/ 178 w 309"/>
                  <a:gd name="T39" fmla="*/ 6 h 23"/>
                  <a:gd name="T40" fmla="*/ 188 w 309"/>
                  <a:gd name="T41" fmla="*/ 6 h 23"/>
                  <a:gd name="T42" fmla="*/ 198 w 309"/>
                  <a:gd name="T43" fmla="*/ 6 h 23"/>
                  <a:gd name="T44" fmla="*/ 207 w 309"/>
                  <a:gd name="T45" fmla="*/ 6 h 23"/>
                  <a:gd name="T46" fmla="*/ 214 w 309"/>
                  <a:gd name="T47" fmla="*/ 6 h 23"/>
                  <a:gd name="T48" fmla="*/ 224 w 309"/>
                  <a:gd name="T49" fmla="*/ 6 h 23"/>
                  <a:gd name="T50" fmla="*/ 234 w 309"/>
                  <a:gd name="T51" fmla="*/ 6 h 23"/>
                  <a:gd name="T52" fmla="*/ 244 w 309"/>
                  <a:gd name="T53" fmla="*/ 3 h 23"/>
                  <a:gd name="T54" fmla="*/ 253 w 309"/>
                  <a:gd name="T55" fmla="*/ 3 h 23"/>
                  <a:gd name="T56" fmla="*/ 263 w 309"/>
                  <a:gd name="T57" fmla="*/ 3 h 23"/>
                  <a:gd name="T58" fmla="*/ 273 w 309"/>
                  <a:gd name="T59" fmla="*/ 0 h 23"/>
                  <a:gd name="T60" fmla="*/ 280 w 309"/>
                  <a:gd name="T61" fmla="*/ 0 h 23"/>
                  <a:gd name="T62" fmla="*/ 290 w 309"/>
                  <a:gd name="T63" fmla="*/ 0 h 23"/>
                  <a:gd name="T64" fmla="*/ 299 w 309"/>
                  <a:gd name="T65" fmla="*/ 0 h 23"/>
                  <a:gd name="T66" fmla="*/ 309 w 309"/>
                  <a:gd name="T6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23">
                    <a:moveTo>
                      <a:pt x="0" y="23"/>
                    </a:moveTo>
                    <a:lnTo>
                      <a:pt x="10" y="19"/>
                    </a:lnTo>
                    <a:lnTo>
                      <a:pt x="17" y="19"/>
                    </a:lnTo>
                    <a:lnTo>
                      <a:pt x="27" y="19"/>
                    </a:lnTo>
                    <a:lnTo>
                      <a:pt x="36" y="19"/>
                    </a:lnTo>
                    <a:lnTo>
                      <a:pt x="46" y="16"/>
                    </a:lnTo>
                    <a:lnTo>
                      <a:pt x="56" y="16"/>
                    </a:lnTo>
                    <a:lnTo>
                      <a:pt x="66" y="16"/>
                    </a:lnTo>
                    <a:lnTo>
                      <a:pt x="76" y="16"/>
                    </a:lnTo>
                    <a:lnTo>
                      <a:pt x="82" y="16"/>
                    </a:lnTo>
                    <a:lnTo>
                      <a:pt x="92" y="16"/>
                    </a:lnTo>
                    <a:lnTo>
                      <a:pt x="102" y="13"/>
                    </a:lnTo>
                    <a:lnTo>
                      <a:pt x="112" y="13"/>
                    </a:lnTo>
                    <a:lnTo>
                      <a:pt x="122" y="13"/>
                    </a:lnTo>
                    <a:lnTo>
                      <a:pt x="132" y="13"/>
                    </a:lnTo>
                    <a:lnTo>
                      <a:pt x="142" y="10"/>
                    </a:lnTo>
                    <a:lnTo>
                      <a:pt x="148" y="10"/>
                    </a:lnTo>
                    <a:lnTo>
                      <a:pt x="158" y="10"/>
                    </a:lnTo>
                    <a:lnTo>
                      <a:pt x="168" y="10"/>
                    </a:lnTo>
                    <a:lnTo>
                      <a:pt x="178" y="6"/>
                    </a:lnTo>
                    <a:lnTo>
                      <a:pt x="188" y="6"/>
                    </a:lnTo>
                    <a:lnTo>
                      <a:pt x="198" y="6"/>
                    </a:lnTo>
                    <a:lnTo>
                      <a:pt x="207" y="6"/>
                    </a:lnTo>
                    <a:lnTo>
                      <a:pt x="214" y="6"/>
                    </a:lnTo>
                    <a:lnTo>
                      <a:pt x="224" y="6"/>
                    </a:lnTo>
                    <a:lnTo>
                      <a:pt x="234" y="6"/>
                    </a:lnTo>
                    <a:lnTo>
                      <a:pt x="244" y="3"/>
                    </a:lnTo>
                    <a:lnTo>
                      <a:pt x="253" y="3"/>
                    </a:lnTo>
                    <a:lnTo>
                      <a:pt x="263" y="3"/>
                    </a:lnTo>
                    <a:lnTo>
                      <a:pt x="273" y="0"/>
                    </a:lnTo>
                    <a:lnTo>
                      <a:pt x="280" y="0"/>
                    </a:lnTo>
                    <a:lnTo>
                      <a:pt x="290" y="0"/>
                    </a:lnTo>
                    <a:lnTo>
                      <a:pt x="299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5" name="Freeform 438"/>
              <p:cNvSpPr>
                <a:spLocks/>
              </p:cNvSpPr>
              <p:nvPr/>
            </p:nvSpPr>
            <p:spPr bwMode="auto">
              <a:xfrm>
                <a:off x="5361468" y="4217565"/>
                <a:ext cx="2757889" cy="230462"/>
              </a:xfrm>
              <a:custGeom>
                <a:avLst/>
                <a:gdLst>
                  <a:gd name="T0" fmla="*/ 0 w 1502"/>
                  <a:gd name="T1" fmla="*/ 96 h 99"/>
                  <a:gd name="T2" fmla="*/ 26 w 1502"/>
                  <a:gd name="T3" fmla="*/ 96 h 99"/>
                  <a:gd name="T4" fmla="*/ 56 w 1502"/>
                  <a:gd name="T5" fmla="*/ 92 h 99"/>
                  <a:gd name="T6" fmla="*/ 82 w 1502"/>
                  <a:gd name="T7" fmla="*/ 92 h 99"/>
                  <a:gd name="T8" fmla="*/ 111 w 1502"/>
                  <a:gd name="T9" fmla="*/ 89 h 99"/>
                  <a:gd name="T10" fmla="*/ 141 w 1502"/>
                  <a:gd name="T11" fmla="*/ 89 h 99"/>
                  <a:gd name="T12" fmla="*/ 167 w 1502"/>
                  <a:gd name="T13" fmla="*/ 86 h 99"/>
                  <a:gd name="T14" fmla="*/ 197 w 1502"/>
                  <a:gd name="T15" fmla="*/ 82 h 99"/>
                  <a:gd name="T16" fmla="*/ 223 w 1502"/>
                  <a:gd name="T17" fmla="*/ 79 h 99"/>
                  <a:gd name="T18" fmla="*/ 253 w 1502"/>
                  <a:gd name="T19" fmla="*/ 79 h 99"/>
                  <a:gd name="T20" fmla="*/ 279 w 1502"/>
                  <a:gd name="T21" fmla="*/ 79 h 99"/>
                  <a:gd name="T22" fmla="*/ 309 w 1502"/>
                  <a:gd name="T23" fmla="*/ 79 h 99"/>
                  <a:gd name="T24" fmla="*/ 338 w 1502"/>
                  <a:gd name="T25" fmla="*/ 76 h 99"/>
                  <a:gd name="T26" fmla="*/ 364 w 1502"/>
                  <a:gd name="T27" fmla="*/ 73 h 99"/>
                  <a:gd name="T28" fmla="*/ 394 w 1502"/>
                  <a:gd name="T29" fmla="*/ 73 h 99"/>
                  <a:gd name="T30" fmla="*/ 420 w 1502"/>
                  <a:gd name="T31" fmla="*/ 73 h 99"/>
                  <a:gd name="T32" fmla="*/ 450 w 1502"/>
                  <a:gd name="T33" fmla="*/ 69 h 99"/>
                  <a:gd name="T34" fmla="*/ 476 w 1502"/>
                  <a:gd name="T35" fmla="*/ 66 h 99"/>
                  <a:gd name="T36" fmla="*/ 506 w 1502"/>
                  <a:gd name="T37" fmla="*/ 63 h 99"/>
                  <a:gd name="T38" fmla="*/ 535 w 1502"/>
                  <a:gd name="T39" fmla="*/ 63 h 99"/>
                  <a:gd name="T40" fmla="*/ 562 w 1502"/>
                  <a:gd name="T41" fmla="*/ 59 h 99"/>
                  <a:gd name="T42" fmla="*/ 591 w 1502"/>
                  <a:gd name="T43" fmla="*/ 59 h 99"/>
                  <a:gd name="T44" fmla="*/ 617 w 1502"/>
                  <a:gd name="T45" fmla="*/ 56 h 99"/>
                  <a:gd name="T46" fmla="*/ 647 w 1502"/>
                  <a:gd name="T47" fmla="*/ 56 h 99"/>
                  <a:gd name="T48" fmla="*/ 677 w 1502"/>
                  <a:gd name="T49" fmla="*/ 50 h 99"/>
                  <a:gd name="T50" fmla="*/ 703 w 1502"/>
                  <a:gd name="T51" fmla="*/ 46 h 99"/>
                  <a:gd name="T52" fmla="*/ 733 w 1502"/>
                  <a:gd name="T53" fmla="*/ 36 h 99"/>
                  <a:gd name="T54" fmla="*/ 759 w 1502"/>
                  <a:gd name="T55" fmla="*/ 23 h 99"/>
                  <a:gd name="T56" fmla="*/ 788 w 1502"/>
                  <a:gd name="T57" fmla="*/ 7 h 99"/>
                  <a:gd name="T58" fmla="*/ 815 w 1502"/>
                  <a:gd name="T59" fmla="*/ 0 h 99"/>
                  <a:gd name="T60" fmla="*/ 844 w 1502"/>
                  <a:gd name="T61" fmla="*/ 13 h 99"/>
                  <a:gd name="T62" fmla="*/ 874 w 1502"/>
                  <a:gd name="T63" fmla="*/ 23 h 99"/>
                  <a:gd name="T64" fmla="*/ 900 w 1502"/>
                  <a:gd name="T65" fmla="*/ 23 h 99"/>
                  <a:gd name="T66" fmla="*/ 930 w 1502"/>
                  <a:gd name="T67" fmla="*/ 23 h 99"/>
                  <a:gd name="T68" fmla="*/ 956 w 1502"/>
                  <a:gd name="T69" fmla="*/ 23 h 99"/>
                  <a:gd name="T70" fmla="*/ 986 w 1502"/>
                  <a:gd name="T71" fmla="*/ 23 h 99"/>
                  <a:gd name="T72" fmla="*/ 1012 w 1502"/>
                  <a:gd name="T73" fmla="*/ 23 h 99"/>
                  <a:gd name="T74" fmla="*/ 1041 w 1502"/>
                  <a:gd name="T75" fmla="*/ 23 h 99"/>
                  <a:gd name="T76" fmla="*/ 1071 w 1502"/>
                  <a:gd name="T77" fmla="*/ 27 h 99"/>
                  <a:gd name="T78" fmla="*/ 1097 w 1502"/>
                  <a:gd name="T79" fmla="*/ 27 h 99"/>
                  <a:gd name="T80" fmla="*/ 1127 w 1502"/>
                  <a:gd name="T81" fmla="*/ 23 h 99"/>
                  <a:gd name="T82" fmla="*/ 1153 w 1502"/>
                  <a:gd name="T83" fmla="*/ 23 h 99"/>
                  <a:gd name="T84" fmla="*/ 1183 w 1502"/>
                  <a:gd name="T85" fmla="*/ 23 h 99"/>
                  <a:gd name="T86" fmla="*/ 1209 w 1502"/>
                  <a:gd name="T87" fmla="*/ 20 h 99"/>
                  <a:gd name="T88" fmla="*/ 1239 w 1502"/>
                  <a:gd name="T89" fmla="*/ 17 h 99"/>
                  <a:gd name="T90" fmla="*/ 1268 w 1502"/>
                  <a:gd name="T91" fmla="*/ 17 h 99"/>
                  <a:gd name="T92" fmla="*/ 1294 w 1502"/>
                  <a:gd name="T93" fmla="*/ 13 h 99"/>
                  <a:gd name="T94" fmla="*/ 1324 w 1502"/>
                  <a:gd name="T95" fmla="*/ 13 h 99"/>
                  <a:gd name="T96" fmla="*/ 1350 w 1502"/>
                  <a:gd name="T97" fmla="*/ 10 h 99"/>
                  <a:gd name="T98" fmla="*/ 1380 w 1502"/>
                  <a:gd name="T99" fmla="*/ 7 h 99"/>
                  <a:gd name="T100" fmla="*/ 1406 w 1502"/>
                  <a:gd name="T101" fmla="*/ 7 h 99"/>
                  <a:gd name="T102" fmla="*/ 1436 w 1502"/>
                  <a:gd name="T103" fmla="*/ 7 h 99"/>
                  <a:gd name="T104" fmla="*/ 1465 w 1502"/>
                  <a:gd name="T105" fmla="*/ 0 h 99"/>
                  <a:gd name="T106" fmla="*/ 1492 w 1502"/>
                  <a:gd name="T107" fmla="*/ 0 h 99"/>
                  <a:gd name="T108" fmla="*/ 1502 w 1502"/>
                  <a:gd name="T109" fmla="*/ 2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99">
                    <a:moveTo>
                      <a:pt x="0" y="99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10" y="96"/>
                    </a:lnTo>
                    <a:lnTo>
                      <a:pt x="16" y="96"/>
                    </a:lnTo>
                    <a:lnTo>
                      <a:pt x="26" y="96"/>
                    </a:lnTo>
                    <a:lnTo>
                      <a:pt x="36" y="96"/>
                    </a:lnTo>
                    <a:lnTo>
                      <a:pt x="46" y="92"/>
                    </a:lnTo>
                    <a:lnTo>
                      <a:pt x="56" y="92"/>
                    </a:lnTo>
                    <a:lnTo>
                      <a:pt x="65" y="92"/>
                    </a:lnTo>
                    <a:lnTo>
                      <a:pt x="75" y="92"/>
                    </a:lnTo>
                    <a:lnTo>
                      <a:pt x="82" y="92"/>
                    </a:lnTo>
                    <a:lnTo>
                      <a:pt x="92" y="92"/>
                    </a:lnTo>
                    <a:lnTo>
                      <a:pt x="102" y="92"/>
                    </a:lnTo>
                    <a:lnTo>
                      <a:pt x="111" y="89"/>
                    </a:lnTo>
                    <a:lnTo>
                      <a:pt x="121" y="92"/>
                    </a:lnTo>
                    <a:lnTo>
                      <a:pt x="131" y="89"/>
                    </a:lnTo>
                    <a:lnTo>
                      <a:pt x="141" y="89"/>
                    </a:lnTo>
                    <a:lnTo>
                      <a:pt x="148" y="89"/>
                    </a:lnTo>
                    <a:lnTo>
                      <a:pt x="157" y="86"/>
                    </a:lnTo>
                    <a:lnTo>
                      <a:pt x="167" y="86"/>
                    </a:lnTo>
                    <a:lnTo>
                      <a:pt x="177" y="86"/>
                    </a:lnTo>
                    <a:lnTo>
                      <a:pt x="187" y="86"/>
                    </a:lnTo>
                    <a:lnTo>
                      <a:pt x="197" y="82"/>
                    </a:lnTo>
                    <a:lnTo>
                      <a:pt x="207" y="82"/>
                    </a:lnTo>
                    <a:lnTo>
                      <a:pt x="213" y="82"/>
                    </a:lnTo>
                    <a:lnTo>
                      <a:pt x="223" y="79"/>
                    </a:lnTo>
                    <a:lnTo>
                      <a:pt x="233" y="79"/>
                    </a:lnTo>
                    <a:lnTo>
                      <a:pt x="243" y="79"/>
                    </a:lnTo>
                    <a:lnTo>
                      <a:pt x="253" y="79"/>
                    </a:lnTo>
                    <a:lnTo>
                      <a:pt x="263" y="79"/>
                    </a:lnTo>
                    <a:lnTo>
                      <a:pt x="272" y="79"/>
                    </a:lnTo>
                    <a:lnTo>
                      <a:pt x="279" y="79"/>
                    </a:lnTo>
                    <a:lnTo>
                      <a:pt x="289" y="82"/>
                    </a:lnTo>
                    <a:lnTo>
                      <a:pt x="299" y="79"/>
                    </a:lnTo>
                    <a:lnTo>
                      <a:pt x="309" y="79"/>
                    </a:lnTo>
                    <a:lnTo>
                      <a:pt x="318" y="76"/>
                    </a:lnTo>
                    <a:lnTo>
                      <a:pt x="328" y="76"/>
                    </a:lnTo>
                    <a:lnTo>
                      <a:pt x="338" y="76"/>
                    </a:lnTo>
                    <a:lnTo>
                      <a:pt x="345" y="73"/>
                    </a:lnTo>
                    <a:lnTo>
                      <a:pt x="355" y="76"/>
                    </a:lnTo>
                    <a:lnTo>
                      <a:pt x="364" y="73"/>
                    </a:lnTo>
                    <a:lnTo>
                      <a:pt x="374" y="76"/>
                    </a:lnTo>
                    <a:lnTo>
                      <a:pt x="384" y="76"/>
                    </a:lnTo>
                    <a:lnTo>
                      <a:pt x="394" y="73"/>
                    </a:lnTo>
                    <a:lnTo>
                      <a:pt x="404" y="73"/>
                    </a:lnTo>
                    <a:lnTo>
                      <a:pt x="410" y="73"/>
                    </a:lnTo>
                    <a:lnTo>
                      <a:pt x="420" y="73"/>
                    </a:lnTo>
                    <a:lnTo>
                      <a:pt x="430" y="69"/>
                    </a:lnTo>
                    <a:lnTo>
                      <a:pt x="440" y="69"/>
                    </a:lnTo>
                    <a:lnTo>
                      <a:pt x="450" y="69"/>
                    </a:lnTo>
                    <a:lnTo>
                      <a:pt x="460" y="66"/>
                    </a:lnTo>
                    <a:lnTo>
                      <a:pt x="470" y="66"/>
                    </a:lnTo>
                    <a:lnTo>
                      <a:pt x="476" y="66"/>
                    </a:lnTo>
                    <a:lnTo>
                      <a:pt x="486" y="66"/>
                    </a:lnTo>
                    <a:lnTo>
                      <a:pt x="496" y="66"/>
                    </a:lnTo>
                    <a:lnTo>
                      <a:pt x="506" y="63"/>
                    </a:lnTo>
                    <a:lnTo>
                      <a:pt x="516" y="63"/>
                    </a:lnTo>
                    <a:lnTo>
                      <a:pt x="525" y="63"/>
                    </a:lnTo>
                    <a:lnTo>
                      <a:pt x="535" y="63"/>
                    </a:lnTo>
                    <a:lnTo>
                      <a:pt x="545" y="63"/>
                    </a:lnTo>
                    <a:lnTo>
                      <a:pt x="552" y="63"/>
                    </a:lnTo>
                    <a:lnTo>
                      <a:pt x="562" y="59"/>
                    </a:lnTo>
                    <a:lnTo>
                      <a:pt x="571" y="59"/>
                    </a:lnTo>
                    <a:lnTo>
                      <a:pt x="581" y="59"/>
                    </a:lnTo>
                    <a:lnTo>
                      <a:pt x="591" y="59"/>
                    </a:lnTo>
                    <a:lnTo>
                      <a:pt x="601" y="59"/>
                    </a:lnTo>
                    <a:lnTo>
                      <a:pt x="611" y="59"/>
                    </a:lnTo>
                    <a:lnTo>
                      <a:pt x="617" y="56"/>
                    </a:lnTo>
                    <a:lnTo>
                      <a:pt x="627" y="56"/>
                    </a:lnTo>
                    <a:lnTo>
                      <a:pt x="637" y="56"/>
                    </a:lnTo>
                    <a:lnTo>
                      <a:pt x="647" y="56"/>
                    </a:lnTo>
                    <a:lnTo>
                      <a:pt x="657" y="53"/>
                    </a:lnTo>
                    <a:lnTo>
                      <a:pt x="667" y="53"/>
                    </a:lnTo>
                    <a:lnTo>
                      <a:pt x="677" y="50"/>
                    </a:lnTo>
                    <a:lnTo>
                      <a:pt x="683" y="50"/>
                    </a:lnTo>
                    <a:lnTo>
                      <a:pt x="693" y="46"/>
                    </a:lnTo>
                    <a:lnTo>
                      <a:pt x="703" y="46"/>
                    </a:lnTo>
                    <a:lnTo>
                      <a:pt x="713" y="43"/>
                    </a:lnTo>
                    <a:lnTo>
                      <a:pt x="723" y="43"/>
                    </a:lnTo>
                    <a:lnTo>
                      <a:pt x="733" y="36"/>
                    </a:lnTo>
                    <a:lnTo>
                      <a:pt x="742" y="33"/>
                    </a:lnTo>
                    <a:lnTo>
                      <a:pt x="749" y="30"/>
                    </a:lnTo>
                    <a:lnTo>
                      <a:pt x="759" y="23"/>
                    </a:lnTo>
                    <a:lnTo>
                      <a:pt x="769" y="17"/>
                    </a:lnTo>
                    <a:lnTo>
                      <a:pt x="779" y="10"/>
                    </a:lnTo>
                    <a:lnTo>
                      <a:pt x="788" y="7"/>
                    </a:lnTo>
                    <a:lnTo>
                      <a:pt x="798" y="4"/>
                    </a:lnTo>
                    <a:lnTo>
                      <a:pt x="808" y="0"/>
                    </a:lnTo>
                    <a:lnTo>
                      <a:pt x="815" y="0"/>
                    </a:lnTo>
                    <a:lnTo>
                      <a:pt x="825" y="4"/>
                    </a:lnTo>
                    <a:lnTo>
                      <a:pt x="834" y="10"/>
                    </a:lnTo>
                    <a:lnTo>
                      <a:pt x="844" y="13"/>
                    </a:lnTo>
                    <a:lnTo>
                      <a:pt x="854" y="17"/>
                    </a:lnTo>
                    <a:lnTo>
                      <a:pt x="864" y="20"/>
                    </a:lnTo>
                    <a:lnTo>
                      <a:pt x="874" y="23"/>
                    </a:lnTo>
                    <a:lnTo>
                      <a:pt x="880" y="23"/>
                    </a:lnTo>
                    <a:lnTo>
                      <a:pt x="890" y="23"/>
                    </a:lnTo>
                    <a:lnTo>
                      <a:pt x="900" y="23"/>
                    </a:lnTo>
                    <a:lnTo>
                      <a:pt x="910" y="23"/>
                    </a:lnTo>
                    <a:lnTo>
                      <a:pt x="920" y="23"/>
                    </a:lnTo>
                    <a:lnTo>
                      <a:pt x="930" y="23"/>
                    </a:lnTo>
                    <a:lnTo>
                      <a:pt x="940" y="20"/>
                    </a:lnTo>
                    <a:lnTo>
                      <a:pt x="946" y="23"/>
                    </a:lnTo>
                    <a:lnTo>
                      <a:pt x="956" y="23"/>
                    </a:lnTo>
                    <a:lnTo>
                      <a:pt x="966" y="20"/>
                    </a:lnTo>
                    <a:lnTo>
                      <a:pt x="976" y="20"/>
                    </a:lnTo>
                    <a:lnTo>
                      <a:pt x="986" y="23"/>
                    </a:lnTo>
                    <a:lnTo>
                      <a:pt x="995" y="23"/>
                    </a:lnTo>
                    <a:lnTo>
                      <a:pt x="1005" y="23"/>
                    </a:lnTo>
                    <a:lnTo>
                      <a:pt x="1012" y="23"/>
                    </a:lnTo>
                    <a:lnTo>
                      <a:pt x="1022" y="23"/>
                    </a:lnTo>
                    <a:lnTo>
                      <a:pt x="1032" y="23"/>
                    </a:lnTo>
                    <a:lnTo>
                      <a:pt x="1041" y="23"/>
                    </a:lnTo>
                    <a:lnTo>
                      <a:pt x="1051" y="27"/>
                    </a:lnTo>
                    <a:lnTo>
                      <a:pt x="1061" y="27"/>
                    </a:lnTo>
                    <a:lnTo>
                      <a:pt x="1071" y="27"/>
                    </a:lnTo>
                    <a:lnTo>
                      <a:pt x="1078" y="27"/>
                    </a:lnTo>
                    <a:lnTo>
                      <a:pt x="1087" y="27"/>
                    </a:lnTo>
                    <a:lnTo>
                      <a:pt x="1097" y="27"/>
                    </a:lnTo>
                    <a:lnTo>
                      <a:pt x="1107" y="27"/>
                    </a:lnTo>
                    <a:lnTo>
                      <a:pt x="1117" y="23"/>
                    </a:lnTo>
                    <a:lnTo>
                      <a:pt x="1127" y="23"/>
                    </a:lnTo>
                    <a:lnTo>
                      <a:pt x="1137" y="23"/>
                    </a:lnTo>
                    <a:lnTo>
                      <a:pt x="1143" y="23"/>
                    </a:lnTo>
                    <a:lnTo>
                      <a:pt x="1153" y="23"/>
                    </a:lnTo>
                    <a:lnTo>
                      <a:pt x="1163" y="23"/>
                    </a:lnTo>
                    <a:lnTo>
                      <a:pt x="1173" y="23"/>
                    </a:lnTo>
                    <a:lnTo>
                      <a:pt x="1183" y="23"/>
                    </a:lnTo>
                    <a:lnTo>
                      <a:pt x="1193" y="23"/>
                    </a:lnTo>
                    <a:lnTo>
                      <a:pt x="1202" y="20"/>
                    </a:lnTo>
                    <a:lnTo>
                      <a:pt x="1209" y="20"/>
                    </a:lnTo>
                    <a:lnTo>
                      <a:pt x="1219" y="20"/>
                    </a:lnTo>
                    <a:lnTo>
                      <a:pt x="1229" y="20"/>
                    </a:lnTo>
                    <a:lnTo>
                      <a:pt x="1239" y="17"/>
                    </a:lnTo>
                    <a:lnTo>
                      <a:pt x="1248" y="17"/>
                    </a:lnTo>
                    <a:lnTo>
                      <a:pt x="1258" y="17"/>
                    </a:lnTo>
                    <a:lnTo>
                      <a:pt x="1268" y="17"/>
                    </a:lnTo>
                    <a:lnTo>
                      <a:pt x="1275" y="17"/>
                    </a:lnTo>
                    <a:lnTo>
                      <a:pt x="1285" y="17"/>
                    </a:lnTo>
                    <a:lnTo>
                      <a:pt x="1294" y="13"/>
                    </a:lnTo>
                    <a:lnTo>
                      <a:pt x="1304" y="13"/>
                    </a:lnTo>
                    <a:lnTo>
                      <a:pt x="1314" y="13"/>
                    </a:lnTo>
                    <a:lnTo>
                      <a:pt x="1324" y="13"/>
                    </a:lnTo>
                    <a:lnTo>
                      <a:pt x="1334" y="10"/>
                    </a:lnTo>
                    <a:lnTo>
                      <a:pt x="1340" y="10"/>
                    </a:lnTo>
                    <a:lnTo>
                      <a:pt x="1350" y="10"/>
                    </a:lnTo>
                    <a:lnTo>
                      <a:pt x="1360" y="10"/>
                    </a:lnTo>
                    <a:lnTo>
                      <a:pt x="1370" y="7"/>
                    </a:lnTo>
                    <a:lnTo>
                      <a:pt x="1380" y="7"/>
                    </a:lnTo>
                    <a:lnTo>
                      <a:pt x="1390" y="7"/>
                    </a:lnTo>
                    <a:lnTo>
                      <a:pt x="1400" y="7"/>
                    </a:lnTo>
                    <a:lnTo>
                      <a:pt x="1406" y="7"/>
                    </a:lnTo>
                    <a:lnTo>
                      <a:pt x="1416" y="7"/>
                    </a:lnTo>
                    <a:lnTo>
                      <a:pt x="1426" y="7"/>
                    </a:lnTo>
                    <a:lnTo>
                      <a:pt x="1436" y="7"/>
                    </a:lnTo>
                    <a:lnTo>
                      <a:pt x="1446" y="4"/>
                    </a:lnTo>
                    <a:lnTo>
                      <a:pt x="1456" y="4"/>
                    </a:lnTo>
                    <a:lnTo>
                      <a:pt x="1465" y="0"/>
                    </a:lnTo>
                    <a:lnTo>
                      <a:pt x="1472" y="0"/>
                    </a:lnTo>
                    <a:lnTo>
                      <a:pt x="1482" y="0"/>
                    </a:lnTo>
                    <a:lnTo>
                      <a:pt x="1492" y="0"/>
                    </a:lnTo>
                    <a:lnTo>
                      <a:pt x="1502" y="0"/>
                    </a:lnTo>
                    <a:lnTo>
                      <a:pt x="1502" y="0"/>
                    </a:lnTo>
                    <a:lnTo>
                      <a:pt x="1502" y="20"/>
                    </a:lnTo>
                    <a:lnTo>
                      <a:pt x="1502" y="20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6" name="Freeform 439"/>
              <p:cNvSpPr>
                <a:spLocks/>
              </p:cNvSpPr>
              <p:nvPr/>
            </p:nvSpPr>
            <p:spPr bwMode="auto">
              <a:xfrm>
                <a:off x="5361468" y="4217565"/>
                <a:ext cx="2190520" cy="223479"/>
              </a:xfrm>
              <a:custGeom>
                <a:avLst/>
                <a:gdLst>
                  <a:gd name="T0" fmla="*/ 16 w 1193"/>
                  <a:gd name="T1" fmla="*/ 96 h 96"/>
                  <a:gd name="T2" fmla="*/ 46 w 1193"/>
                  <a:gd name="T3" fmla="*/ 92 h 96"/>
                  <a:gd name="T4" fmla="*/ 75 w 1193"/>
                  <a:gd name="T5" fmla="*/ 92 h 96"/>
                  <a:gd name="T6" fmla="*/ 102 w 1193"/>
                  <a:gd name="T7" fmla="*/ 92 h 96"/>
                  <a:gd name="T8" fmla="*/ 131 w 1193"/>
                  <a:gd name="T9" fmla="*/ 89 h 96"/>
                  <a:gd name="T10" fmla="*/ 157 w 1193"/>
                  <a:gd name="T11" fmla="*/ 86 h 96"/>
                  <a:gd name="T12" fmla="*/ 187 w 1193"/>
                  <a:gd name="T13" fmla="*/ 86 h 96"/>
                  <a:gd name="T14" fmla="*/ 213 w 1193"/>
                  <a:gd name="T15" fmla="*/ 82 h 96"/>
                  <a:gd name="T16" fmla="*/ 243 w 1193"/>
                  <a:gd name="T17" fmla="*/ 79 h 96"/>
                  <a:gd name="T18" fmla="*/ 272 w 1193"/>
                  <a:gd name="T19" fmla="*/ 79 h 96"/>
                  <a:gd name="T20" fmla="*/ 299 w 1193"/>
                  <a:gd name="T21" fmla="*/ 79 h 96"/>
                  <a:gd name="T22" fmla="*/ 328 w 1193"/>
                  <a:gd name="T23" fmla="*/ 76 h 96"/>
                  <a:gd name="T24" fmla="*/ 355 w 1193"/>
                  <a:gd name="T25" fmla="*/ 76 h 96"/>
                  <a:gd name="T26" fmla="*/ 384 w 1193"/>
                  <a:gd name="T27" fmla="*/ 76 h 96"/>
                  <a:gd name="T28" fmla="*/ 410 w 1193"/>
                  <a:gd name="T29" fmla="*/ 73 h 96"/>
                  <a:gd name="T30" fmla="*/ 440 w 1193"/>
                  <a:gd name="T31" fmla="*/ 69 h 96"/>
                  <a:gd name="T32" fmla="*/ 470 w 1193"/>
                  <a:gd name="T33" fmla="*/ 66 h 96"/>
                  <a:gd name="T34" fmla="*/ 496 w 1193"/>
                  <a:gd name="T35" fmla="*/ 66 h 96"/>
                  <a:gd name="T36" fmla="*/ 525 w 1193"/>
                  <a:gd name="T37" fmla="*/ 63 h 96"/>
                  <a:gd name="T38" fmla="*/ 552 w 1193"/>
                  <a:gd name="T39" fmla="*/ 63 h 96"/>
                  <a:gd name="T40" fmla="*/ 581 w 1193"/>
                  <a:gd name="T41" fmla="*/ 59 h 96"/>
                  <a:gd name="T42" fmla="*/ 611 w 1193"/>
                  <a:gd name="T43" fmla="*/ 59 h 96"/>
                  <a:gd name="T44" fmla="*/ 637 w 1193"/>
                  <a:gd name="T45" fmla="*/ 56 h 96"/>
                  <a:gd name="T46" fmla="*/ 667 w 1193"/>
                  <a:gd name="T47" fmla="*/ 53 h 96"/>
                  <a:gd name="T48" fmla="*/ 693 w 1193"/>
                  <a:gd name="T49" fmla="*/ 46 h 96"/>
                  <a:gd name="T50" fmla="*/ 723 w 1193"/>
                  <a:gd name="T51" fmla="*/ 43 h 96"/>
                  <a:gd name="T52" fmla="*/ 749 w 1193"/>
                  <a:gd name="T53" fmla="*/ 30 h 96"/>
                  <a:gd name="T54" fmla="*/ 779 w 1193"/>
                  <a:gd name="T55" fmla="*/ 10 h 96"/>
                  <a:gd name="T56" fmla="*/ 808 w 1193"/>
                  <a:gd name="T57" fmla="*/ 0 h 96"/>
                  <a:gd name="T58" fmla="*/ 834 w 1193"/>
                  <a:gd name="T59" fmla="*/ 10 h 96"/>
                  <a:gd name="T60" fmla="*/ 864 w 1193"/>
                  <a:gd name="T61" fmla="*/ 20 h 96"/>
                  <a:gd name="T62" fmla="*/ 890 w 1193"/>
                  <a:gd name="T63" fmla="*/ 23 h 96"/>
                  <a:gd name="T64" fmla="*/ 920 w 1193"/>
                  <a:gd name="T65" fmla="*/ 23 h 96"/>
                  <a:gd name="T66" fmla="*/ 946 w 1193"/>
                  <a:gd name="T67" fmla="*/ 23 h 96"/>
                  <a:gd name="T68" fmla="*/ 976 w 1193"/>
                  <a:gd name="T69" fmla="*/ 20 h 96"/>
                  <a:gd name="T70" fmla="*/ 1005 w 1193"/>
                  <a:gd name="T71" fmla="*/ 23 h 96"/>
                  <a:gd name="T72" fmla="*/ 1032 w 1193"/>
                  <a:gd name="T73" fmla="*/ 23 h 96"/>
                  <a:gd name="T74" fmla="*/ 1061 w 1193"/>
                  <a:gd name="T75" fmla="*/ 27 h 96"/>
                  <a:gd name="T76" fmla="*/ 1087 w 1193"/>
                  <a:gd name="T77" fmla="*/ 27 h 96"/>
                  <a:gd name="T78" fmla="*/ 1117 w 1193"/>
                  <a:gd name="T79" fmla="*/ 23 h 96"/>
                  <a:gd name="T80" fmla="*/ 1143 w 1193"/>
                  <a:gd name="T81" fmla="*/ 23 h 96"/>
                  <a:gd name="T82" fmla="*/ 1173 w 1193"/>
                  <a:gd name="T83" fmla="*/ 2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96">
                    <a:moveTo>
                      <a:pt x="0" y="96"/>
                    </a:moveTo>
                    <a:lnTo>
                      <a:pt x="10" y="96"/>
                    </a:lnTo>
                    <a:lnTo>
                      <a:pt x="16" y="96"/>
                    </a:lnTo>
                    <a:lnTo>
                      <a:pt x="26" y="96"/>
                    </a:lnTo>
                    <a:lnTo>
                      <a:pt x="36" y="96"/>
                    </a:lnTo>
                    <a:lnTo>
                      <a:pt x="46" y="92"/>
                    </a:lnTo>
                    <a:lnTo>
                      <a:pt x="56" y="92"/>
                    </a:lnTo>
                    <a:lnTo>
                      <a:pt x="65" y="92"/>
                    </a:lnTo>
                    <a:lnTo>
                      <a:pt x="75" y="92"/>
                    </a:lnTo>
                    <a:lnTo>
                      <a:pt x="82" y="92"/>
                    </a:lnTo>
                    <a:lnTo>
                      <a:pt x="92" y="92"/>
                    </a:lnTo>
                    <a:lnTo>
                      <a:pt x="102" y="92"/>
                    </a:lnTo>
                    <a:lnTo>
                      <a:pt x="111" y="89"/>
                    </a:lnTo>
                    <a:lnTo>
                      <a:pt x="121" y="92"/>
                    </a:lnTo>
                    <a:lnTo>
                      <a:pt x="131" y="89"/>
                    </a:lnTo>
                    <a:lnTo>
                      <a:pt x="141" y="89"/>
                    </a:lnTo>
                    <a:lnTo>
                      <a:pt x="148" y="89"/>
                    </a:lnTo>
                    <a:lnTo>
                      <a:pt x="157" y="86"/>
                    </a:lnTo>
                    <a:lnTo>
                      <a:pt x="167" y="86"/>
                    </a:lnTo>
                    <a:lnTo>
                      <a:pt x="177" y="86"/>
                    </a:lnTo>
                    <a:lnTo>
                      <a:pt x="187" y="86"/>
                    </a:lnTo>
                    <a:lnTo>
                      <a:pt x="197" y="82"/>
                    </a:lnTo>
                    <a:lnTo>
                      <a:pt x="207" y="82"/>
                    </a:lnTo>
                    <a:lnTo>
                      <a:pt x="213" y="82"/>
                    </a:lnTo>
                    <a:lnTo>
                      <a:pt x="223" y="79"/>
                    </a:lnTo>
                    <a:lnTo>
                      <a:pt x="233" y="79"/>
                    </a:lnTo>
                    <a:lnTo>
                      <a:pt x="243" y="79"/>
                    </a:lnTo>
                    <a:lnTo>
                      <a:pt x="253" y="79"/>
                    </a:lnTo>
                    <a:lnTo>
                      <a:pt x="263" y="79"/>
                    </a:lnTo>
                    <a:lnTo>
                      <a:pt x="272" y="79"/>
                    </a:lnTo>
                    <a:lnTo>
                      <a:pt x="279" y="79"/>
                    </a:lnTo>
                    <a:lnTo>
                      <a:pt x="289" y="82"/>
                    </a:lnTo>
                    <a:lnTo>
                      <a:pt x="299" y="79"/>
                    </a:lnTo>
                    <a:lnTo>
                      <a:pt x="309" y="79"/>
                    </a:lnTo>
                    <a:lnTo>
                      <a:pt x="318" y="76"/>
                    </a:lnTo>
                    <a:lnTo>
                      <a:pt x="328" y="76"/>
                    </a:lnTo>
                    <a:lnTo>
                      <a:pt x="338" y="76"/>
                    </a:lnTo>
                    <a:lnTo>
                      <a:pt x="345" y="73"/>
                    </a:lnTo>
                    <a:lnTo>
                      <a:pt x="355" y="76"/>
                    </a:lnTo>
                    <a:lnTo>
                      <a:pt x="364" y="73"/>
                    </a:lnTo>
                    <a:lnTo>
                      <a:pt x="374" y="76"/>
                    </a:lnTo>
                    <a:lnTo>
                      <a:pt x="384" y="76"/>
                    </a:lnTo>
                    <a:lnTo>
                      <a:pt x="394" y="73"/>
                    </a:lnTo>
                    <a:lnTo>
                      <a:pt x="404" y="73"/>
                    </a:lnTo>
                    <a:lnTo>
                      <a:pt x="410" y="73"/>
                    </a:lnTo>
                    <a:lnTo>
                      <a:pt x="420" y="73"/>
                    </a:lnTo>
                    <a:lnTo>
                      <a:pt x="430" y="69"/>
                    </a:lnTo>
                    <a:lnTo>
                      <a:pt x="440" y="69"/>
                    </a:lnTo>
                    <a:lnTo>
                      <a:pt x="450" y="69"/>
                    </a:lnTo>
                    <a:lnTo>
                      <a:pt x="460" y="66"/>
                    </a:lnTo>
                    <a:lnTo>
                      <a:pt x="470" y="66"/>
                    </a:lnTo>
                    <a:lnTo>
                      <a:pt x="476" y="66"/>
                    </a:lnTo>
                    <a:lnTo>
                      <a:pt x="486" y="66"/>
                    </a:lnTo>
                    <a:lnTo>
                      <a:pt x="496" y="66"/>
                    </a:lnTo>
                    <a:lnTo>
                      <a:pt x="506" y="63"/>
                    </a:lnTo>
                    <a:lnTo>
                      <a:pt x="516" y="63"/>
                    </a:lnTo>
                    <a:lnTo>
                      <a:pt x="525" y="63"/>
                    </a:lnTo>
                    <a:lnTo>
                      <a:pt x="535" y="63"/>
                    </a:lnTo>
                    <a:lnTo>
                      <a:pt x="545" y="63"/>
                    </a:lnTo>
                    <a:lnTo>
                      <a:pt x="552" y="63"/>
                    </a:lnTo>
                    <a:lnTo>
                      <a:pt x="562" y="59"/>
                    </a:lnTo>
                    <a:lnTo>
                      <a:pt x="571" y="59"/>
                    </a:lnTo>
                    <a:lnTo>
                      <a:pt x="581" y="59"/>
                    </a:lnTo>
                    <a:lnTo>
                      <a:pt x="591" y="59"/>
                    </a:lnTo>
                    <a:lnTo>
                      <a:pt x="601" y="59"/>
                    </a:lnTo>
                    <a:lnTo>
                      <a:pt x="611" y="59"/>
                    </a:lnTo>
                    <a:lnTo>
                      <a:pt x="617" y="56"/>
                    </a:lnTo>
                    <a:lnTo>
                      <a:pt x="627" y="56"/>
                    </a:lnTo>
                    <a:lnTo>
                      <a:pt x="637" y="56"/>
                    </a:lnTo>
                    <a:lnTo>
                      <a:pt x="647" y="56"/>
                    </a:lnTo>
                    <a:lnTo>
                      <a:pt x="657" y="53"/>
                    </a:lnTo>
                    <a:lnTo>
                      <a:pt x="667" y="53"/>
                    </a:lnTo>
                    <a:lnTo>
                      <a:pt x="677" y="50"/>
                    </a:lnTo>
                    <a:lnTo>
                      <a:pt x="683" y="50"/>
                    </a:lnTo>
                    <a:lnTo>
                      <a:pt x="693" y="46"/>
                    </a:lnTo>
                    <a:lnTo>
                      <a:pt x="703" y="46"/>
                    </a:lnTo>
                    <a:lnTo>
                      <a:pt x="713" y="43"/>
                    </a:lnTo>
                    <a:lnTo>
                      <a:pt x="723" y="43"/>
                    </a:lnTo>
                    <a:lnTo>
                      <a:pt x="733" y="36"/>
                    </a:lnTo>
                    <a:lnTo>
                      <a:pt x="742" y="33"/>
                    </a:lnTo>
                    <a:lnTo>
                      <a:pt x="749" y="30"/>
                    </a:lnTo>
                    <a:lnTo>
                      <a:pt x="759" y="23"/>
                    </a:lnTo>
                    <a:lnTo>
                      <a:pt x="769" y="17"/>
                    </a:lnTo>
                    <a:lnTo>
                      <a:pt x="779" y="10"/>
                    </a:lnTo>
                    <a:lnTo>
                      <a:pt x="788" y="7"/>
                    </a:lnTo>
                    <a:lnTo>
                      <a:pt x="798" y="4"/>
                    </a:lnTo>
                    <a:lnTo>
                      <a:pt x="808" y="0"/>
                    </a:lnTo>
                    <a:lnTo>
                      <a:pt x="815" y="0"/>
                    </a:lnTo>
                    <a:lnTo>
                      <a:pt x="825" y="4"/>
                    </a:lnTo>
                    <a:lnTo>
                      <a:pt x="834" y="10"/>
                    </a:lnTo>
                    <a:lnTo>
                      <a:pt x="844" y="13"/>
                    </a:lnTo>
                    <a:lnTo>
                      <a:pt x="854" y="17"/>
                    </a:lnTo>
                    <a:lnTo>
                      <a:pt x="864" y="20"/>
                    </a:lnTo>
                    <a:lnTo>
                      <a:pt x="874" y="23"/>
                    </a:lnTo>
                    <a:lnTo>
                      <a:pt x="880" y="23"/>
                    </a:lnTo>
                    <a:lnTo>
                      <a:pt x="890" y="23"/>
                    </a:lnTo>
                    <a:lnTo>
                      <a:pt x="900" y="23"/>
                    </a:lnTo>
                    <a:lnTo>
                      <a:pt x="910" y="23"/>
                    </a:lnTo>
                    <a:lnTo>
                      <a:pt x="920" y="23"/>
                    </a:lnTo>
                    <a:lnTo>
                      <a:pt x="930" y="23"/>
                    </a:lnTo>
                    <a:lnTo>
                      <a:pt x="940" y="20"/>
                    </a:lnTo>
                    <a:lnTo>
                      <a:pt x="946" y="23"/>
                    </a:lnTo>
                    <a:lnTo>
                      <a:pt x="956" y="23"/>
                    </a:lnTo>
                    <a:lnTo>
                      <a:pt x="966" y="20"/>
                    </a:lnTo>
                    <a:lnTo>
                      <a:pt x="976" y="20"/>
                    </a:lnTo>
                    <a:lnTo>
                      <a:pt x="986" y="23"/>
                    </a:lnTo>
                    <a:lnTo>
                      <a:pt x="995" y="23"/>
                    </a:lnTo>
                    <a:lnTo>
                      <a:pt x="1005" y="23"/>
                    </a:lnTo>
                    <a:lnTo>
                      <a:pt x="1012" y="23"/>
                    </a:lnTo>
                    <a:lnTo>
                      <a:pt x="1022" y="23"/>
                    </a:lnTo>
                    <a:lnTo>
                      <a:pt x="1032" y="23"/>
                    </a:lnTo>
                    <a:lnTo>
                      <a:pt x="1041" y="23"/>
                    </a:lnTo>
                    <a:lnTo>
                      <a:pt x="1051" y="27"/>
                    </a:lnTo>
                    <a:lnTo>
                      <a:pt x="1061" y="27"/>
                    </a:lnTo>
                    <a:lnTo>
                      <a:pt x="1071" y="27"/>
                    </a:lnTo>
                    <a:lnTo>
                      <a:pt x="1078" y="27"/>
                    </a:lnTo>
                    <a:lnTo>
                      <a:pt x="1087" y="27"/>
                    </a:lnTo>
                    <a:lnTo>
                      <a:pt x="1097" y="27"/>
                    </a:lnTo>
                    <a:lnTo>
                      <a:pt x="1107" y="27"/>
                    </a:lnTo>
                    <a:lnTo>
                      <a:pt x="1117" y="23"/>
                    </a:lnTo>
                    <a:lnTo>
                      <a:pt x="1127" y="23"/>
                    </a:lnTo>
                    <a:lnTo>
                      <a:pt x="1137" y="23"/>
                    </a:lnTo>
                    <a:lnTo>
                      <a:pt x="1143" y="23"/>
                    </a:lnTo>
                    <a:lnTo>
                      <a:pt x="1153" y="23"/>
                    </a:lnTo>
                    <a:lnTo>
                      <a:pt x="1163" y="23"/>
                    </a:lnTo>
                    <a:lnTo>
                      <a:pt x="1173" y="23"/>
                    </a:lnTo>
                    <a:lnTo>
                      <a:pt x="1183" y="23"/>
                    </a:lnTo>
                    <a:lnTo>
                      <a:pt x="1193" y="23"/>
                    </a:lnTo>
                  </a:path>
                </a:pathLst>
              </a:custGeom>
              <a:noFill/>
              <a:ln w="0">
                <a:solidFill>
                  <a:srgbClr val="A4FF4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7" name="Freeform 440"/>
              <p:cNvSpPr>
                <a:spLocks/>
              </p:cNvSpPr>
              <p:nvPr/>
            </p:nvSpPr>
            <p:spPr bwMode="auto">
              <a:xfrm>
                <a:off x="7551988" y="4217565"/>
                <a:ext cx="567368" cy="53541"/>
              </a:xfrm>
              <a:custGeom>
                <a:avLst/>
                <a:gdLst>
                  <a:gd name="T0" fmla="*/ 0 w 309"/>
                  <a:gd name="T1" fmla="*/ 23 h 23"/>
                  <a:gd name="T2" fmla="*/ 9 w 309"/>
                  <a:gd name="T3" fmla="*/ 20 h 23"/>
                  <a:gd name="T4" fmla="*/ 16 w 309"/>
                  <a:gd name="T5" fmla="*/ 20 h 23"/>
                  <a:gd name="T6" fmla="*/ 26 w 309"/>
                  <a:gd name="T7" fmla="*/ 20 h 23"/>
                  <a:gd name="T8" fmla="*/ 36 w 309"/>
                  <a:gd name="T9" fmla="*/ 20 h 23"/>
                  <a:gd name="T10" fmla="*/ 46 w 309"/>
                  <a:gd name="T11" fmla="*/ 17 h 23"/>
                  <a:gd name="T12" fmla="*/ 55 w 309"/>
                  <a:gd name="T13" fmla="*/ 17 h 23"/>
                  <a:gd name="T14" fmla="*/ 65 w 309"/>
                  <a:gd name="T15" fmla="*/ 17 h 23"/>
                  <a:gd name="T16" fmla="*/ 75 w 309"/>
                  <a:gd name="T17" fmla="*/ 17 h 23"/>
                  <a:gd name="T18" fmla="*/ 82 w 309"/>
                  <a:gd name="T19" fmla="*/ 17 h 23"/>
                  <a:gd name="T20" fmla="*/ 92 w 309"/>
                  <a:gd name="T21" fmla="*/ 17 h 23"/>
                  <a:gd name="T22" fmla="*/ 101 w 309"/>
                  <a:gd name="T23" fmla="*/ 13 h 23"/>
                  <a:gd name="T24" fmla="*/ 111 w 309"/>
                  <a:gd name="T25" fmla="*/ 13 h 23"/>
                  <a:gd name="T26" fmla="*/ 121 w 309"/>
                  <a:gd name="T27" fmla="*/ 13 h 23"/>
                  <a:gd name="T28" fmla="*/ 131 w 309"/>
                  <a:gd name="T29" fmla="*/ 13 h 23"/>
                  <a:gd name="T30" fmla="*/ 141 w 309"/>
                  <a:gd name="T31" fmla="*/ 10 h 23"/>
                  <a:gd name="T32" fmla="*/ 147 w 309"/>
                  <a:gd name="T33" fmla="*/ 10 h 23"/>
                  <a:gd name="T34" fmla="*/ 157 w 309"/>
                  <a:gd name="T35" fmla="*/ 10 h 23"/>
                  <a:gd name="T36" fmla="*/ 167 w 309"/>
                  <a:gd name="T37" fmla="*/ 10 h 23"/>
                  <a:gd name="T38" fmla="*/ 177 w 309"/>
                  <a:gd name="T39" fmla="*/ 7 h 23"/>
                  <a:gd name="T40" fmla="*/ 187 w 309"/>
                  <a:gd name="T41" fmla="*/ 7 h 23"/>
                  <a:gd name="T42" fmla="*/ 197 w 309"/>
                  <a:gd name="T43" fmla="*/ 7 h 23"/>
                  <a:gd name="T44" fmla="*/ 207 w 309"/>
                  <a:gd name="T45" fmla="*/ 7 h 23"/>
                  <a:gd name="T46" fmla="*/ 213 w 309"/>
                  <a:gd name="T47" fmla="*/ 7 h 23"/>
                  <a:gd name="T48" fmla="*/ 223 w 309"/>
                  <a:gd name="T49" fmla="*/ 7 h 23"/>
                  <a:gd name="T50" fmla="*/ 233 w 309"/>
                  <a:gd name="T51" fmla="*/ 7 h 23"/>
                  <a:gd name="T52" fmla="*/ 243 w 309"/>
                  <a:gd name="T53" fmla="*/ 7 h 23"/>
                  <a:gd name="T54" fmla="*/ 253 w 309"/>
                  <a:gd name="T55" fmla="*/ 4 h 23"/>
                  <a:gd name="T56" fmla="*/ 263 w 309"/>
                  <a:gd name="T57" fmla="*/ 4 h 23"/>
                  <a:gd name="T58" fmla="*/ 272 w 309"/>
                  <a:gd name="T59" fmla="*/ 0 h 23"/>
                  <a:gd name="T60" fmla="*/ 279 w 309"/>
                  <a:gd name="T61" fmla="*/ 0 h 23"/>
                  <a:gd name="T62" fmla="*/ 289 w 309"/>
                  <a:gd name="T63" fmla="*/ 0 h 23"/>
                  <a:gd name="T64" fmla="*/ 299 w 309"/>
                  <a:gd name="T65" fmla="*/ 0 h 23"/>
                  <a:gd name="T66" fmla="*/ 309 w 309"/>
                  <a:gd name="T6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23">
                    <a:moveTo>
                      <a:pt x="0" y="23"/>
                    </a:moveTo>
                    <a:lnTo>
                      <a:pt x="9" y="20"/>
                    </a:lnTo>
                    <a:lnTo>
                      <a:pt x="16" y="20"/>
                    </a:lnTo>
                    <a:lnTo>
                      <a:pt x="26" y="20"/>
                    </a:lnTo>
                    <a:lnTo>
                      <a:pt x="36" y="20"/>
                    </a:lnTo>
                    <a:lnTo>
                      <a:pt x="46" y="17"/>
                    </a:lnTo>
                    <a:lnTo>
                      <a:pt x="55" y="17"/>
                    </a:lnTo>
                    <a:lnTo>
                      <a:pt x="65" y="17"/>
                    </a:lnTo>
                    <a:lnTo>
                      <a:pt x="75" y="17"/>
                    </a:lnTo>
                    <a:lnTo>
                      <a:pt x="82" y="17"/>
                    </a:lnTo>
                    <a:lnTo>
                      <a:pt x="92" y="17"/>
                    </a:lnTo>
                    <a:lnTo>
                      <a:pt x="101" y="13"/>
                    </a:lnTo>
                    <a:lnTo>
                      <a:pt x="111" y="13"/>
                    </a:lnTo>
                    <a:lnTo>
                      <a:pt x="121" y="13"/>
                    </a:lnTo>
                    <a:lnTo>
                      <a:pt x="131" y="13"/>
                    </a:lnTo>
                    <a:lnTo>
                      <a:pt x="141" y="10"/>
                    </a:lnTo>
                    <a:lnTo>
                      <a:pt x="147" y="10"/>
                    </a:lnTo>
                    <a:lnTo>
                      <a:pt x="157" y="10"/>
                    </a:lnTo>
                    <a:lnTo>
                      <a:pt x="167" y="10"/>
                    </a:lnTo>
                    <a:lnTo>
                      <a:pt x="177" y="7"/>
                    </a:lnTo>
                    <a:lnTo>
                      <a:pt x="187" y="7"/>
                    </a:lnTo>
                    <a:lnTo>
                      <a:pt x="197" y="7"/>
                    </a:lnTo>
                    <a:lnTo>
                      <a:pt x="207" y="7"/>
                    </a:lnTo>
                    <a:lnTo>
                      <a:pt x="213" y="7"/>
                    </a:lnTo>
                    <a:lnTo>
                      <a:pt x="223" y="7"/>
                    </a:lnTo>
                    <a:lnTo>
                      <a:pt x="233" y="7"/>
                    </a:lnTo>
                    <a:lnTo>
                      <a:pt x="243" y="7"/>
                    </a:lnTo>
                    <a:lnTo>
                      <a:pt x="253" y="4"/>
                    </a:lnTo>
                    <a:lnTo>
                      <a:pt x="263" y="4"/>
                    </a:lnTo>
                    <a:lnTo>
                      <a:pt x="272" y="0"/>
                    </a:lnTo>
                    <a:lnTo>
                      <a:pt x="279" y="0"/>
                    </a:lnTo>
                    <a:lnTo>
                      <a:pt x="289" y="0"/>
                    </a:lnTo>
                    <a:lnTo>
                      <a:pt x="299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A4FF4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8" name="Freeform 441"/>
              <p:cNvSpPr>
                <a:spLocks/>
              </p:cNvSpPr>
              <p:nvPr/>
            </p:nvSpPr>
            <p:spPr bwMode="auto">
              <a:xfrm>
                <a:off x="5366975" y="4180318"/>
                <a:ext cx="2757889" cy="274692"/>
              </a:xfrm>
              <a:custGeom>
                <a:avLst/>
                <a:gdLst>
                  <a:gd name="T0" fmla="*/ 0 w 1502"/>
                  <a:gd name="T1" fmla="*/ 115 h 118"/>
                  <a:gd name="T2" fmla="*/ 26 w 1502"/>
                  <a:gd name="T3" fmla="*/ 118 h 118"/>
                  <a:gd name="T4" fmla="*/ 56 w 1502"/>
                  <a:gd name="T5" fmla="*/ 115 h 118"/>
                  <a:gd name="T6" fmla="*/ 82 w 1502"/>
                  <a:gd name="T7" fmla="*/ 115 h 118"/>
                  <a:gd name="T8" fmla="*/ 112 w 1502"/>
                  <a:gd name="T9" fmla="*/ 112 h 118"/>
                  <a:gd name="T10" fmla="*/ 141 w 1502"/>
                  <a:gd name="T11" fmla="*/ 112 h 118"/>
                  <a:gd name="T12" fmla="*/ 168 w 1502"/>
                  <a:gd name="T13" fmla="*/ 108 h 118"/>
                  <a:gd name="T14" fmla="*/ 197 w 1502"/>
                  <a:gd name="T15" fmla="*/ 105 h 118"/>
                  <a:gd name="T16" fmla="*/ 223 w 1502"/>
                  <a:gd name="T17" fmla="*/ 102 h 118"/>
                  <a:gd name="T18" fmla="*/ 253 w 1502"/>
                  <a:gd name="T19" fmla="*/ 102 h 118"/>
                  <a:gd name="T20" fmla="*/ 279 w 1502"/>
                  <a:gd name="T21" fmla="*/ 102 h 118"/>
                  <a:gd name="T22" fmla="*/ 309 w 1502"/>
                  <a:gd name="T23" fmla="*/ 98 h 118"/>
                  <a:gd name="T24" fmla="*/ 338 w 1502"/>
                  <a:gd name="T25" fmla="*/ 95 h 118"/>
                  <a:gd name="T26" fmla="*/ 365 w 1502"/>
                  <a:gd name="T27" fmla="*/ 95 h 118"/>
                  <a:gd name="T28" fmla="*/ 394 w 1502"/>
                  <a:gd name="T29" fmla="*/ 95 h 118"/>
                  <a:gd name="T30" fmla="*/ 421 w 1502"/>
                  <a:gd name="T31" fmla="*/ 92 h 118"/>
                  <a:gd name="T32" fmla="*/ 450 w 1502"/>
                  <a:gd name="T33" fmla="*/ 92 h 118"/>
                  <a:gd name="T34" fmla="*/ 480 w 1502"/>
                  <a:gd name="T35" fmla="*/ 89 h 118"/>
                  <a:gd name="T36" fmla="*/ 506 w 1502"/>
                  <a:gd name="T37" fmla="*/ 85 h 118"/>
                  <a:gd name="T38" fmla="*/ 536 w 1502"/>
                  <a:gd name="T39" fmla="*/ 85 h 118"/>
                  <a:gd name="T40" fmla="*/ 562 w 1502"/>
                  <a:gd name="T41" fmla="*/ 82 h 118"/>
                  <a:gd name="T42" fmla="*/ 591 w 1502"/>
                  <a:gd name="T43" fmla="*/ 82 h 118"/>
                  <a:gd name="T44" fmla="*/ 618 w 1502"/>
                  <a:gd name="T45" fmla="*/ 79 h 118"/>
                  <a:gd name="T46" fmla="*/ 647 w 1502"/>
                  <a:gd name="T47" fmla="*/ 75 h 118"/>
                  <a:gd name="T48" fmla="*/ 677 w 1502"/>
                  <a:gd name="T49" fmla="*/ 72 h 118"/>
                  <a:gd name="T50" fmla="*/ 703 w 1502"/>
                  <a:gd name="T51" fmla="*/ 66 h 118"/>
                  <a:gd name="T52" fmla="*/ 733 w 1502"/>
                  <a:gd name="T53" fmla="*/ 56 h 118"/>
                  <a:gd name="T54" fmla="*/ 759 w 1502"/>
                  <a:gd name="T55" fmla="*/ 36 h 118"/>
                  <a:gd name="T56" fmla="*/ 789 w 1502"/>
                  <a:gd name="T57" fmla="*/ 10 h 118"/>
                  <a:gd name="T58" fmla="*/ 815 w 1502"/>
                  <a:gd name="T59" fmla="*/ 0 h 118"/>
                  <a:gd name="T60" fmla="*/ 845 w 1502"/>
                  <a:gd name="T61" fmla="*/ 16 h 118"/>
                  <a:gd name="T62" fmla="*/ 874 w 1502"/>
                  <a:gd name="T63" fmla="*/ 33 h 118"/>
                  <a:gd name="T64" fmla="*/ 900 w 1502"/>
                  <a:gd name="T65" fmla="*/ 39 h 118"/>
                  <a:gd name="T66" fmla="*/ 930 w 1502"/>
                  <a:gd name="T67" fmla="*/ 43 h 118"/>
                  <a:gd name="T68" fmla="*/ 956 w 1502"/>
                  <a:gd name="T69" fmla="*/ 43 h 118"/>
                  <a:gd name="T70" fmla="*/ 986 w 1502"/>
                  <a:gd name="T71" fmla="*/ 46 h 118"/>
                  <a:gd name="T72" fmla="*/ 1012 w 1502"/>
                  <a:gd name="T73" fmla="*/ 46 h 118"/>
                  <a:gd name="T74" fmla="*/ 1042 w 1502"/>
                  <a:gd name="T75" fmla="*/ 46 h 118"/>
                  <a:gd name="T76" fmla="*/ 1071 w 1502"/>
                  <a:gd name="T77" fmla="*/ 49 h 118"/>
                  <a:gd name="T78" fmla="*/ 1098 w 1502"/>
                  <a:gd name="T79" fmla="*/ 49 h 118"/>
                  <a:gd name="T80" fmla="*/ 1127 w 1502"/>
                  <a:gd name="T81" fmla="*/ 46 h 118"/>
                  <a:gd name="T82" fmla="*/ 1153 w 1502"/>
                  <a:gd name="T83" fmla="*/ 46 h 118"/>
                  <a:gd name="T84" fmla="*/ 1183 w 1502"/>
                  <a:gd name="T85" fmla="*/ 46 h 118"/>
                  <a:gd name="T86" fmla="*/ 1209 w 1502"/>
                  <a:gd name="T87" fmla="*/ 43 h 118"/>
                  <a:gd name="T88" fmla="*/ 1239 w 1502"/>
                  <a:gd name="T89" fmla="*/ 39 h 118"/>
                  <a:gd name="T90" fmla="*/ 1268 w 1502"/>
                  <a:gd name="T91" fmla="*/ 39 h 118"/>
                  <a:gd name="T92" fmla="*/ 1295 w 1502"/>
                  <a:gd name="T93" fmla="*/ 39 h 118"/>
                  <a:gd name="T94" fmla="*/ 1324 w 1502"/>
                  <a:gd name="T95" fmla="*/ 36 h 118"/>
                  <a:gd name="T96" fmla="*/ 1351 w 1502"/>
                  <a:gd name="T97" fmla="*/ 33 h 118"/>
                  <a:gd name="T98" fmla="*/ 1380 w 1502"/>
                  <a:gd name="T99" fmla="*/ 29 h 118"/>
                  <a:gd name="T100" fmla="*/ 1407 w 1502"/>
                  <a:gd name="T101" fmla="*/ 29 h 118"/>
                  <a:gd name="T102" fmla="*/ 1436 w 1502"/>
                  <a:gd name="T103" fmla="*/ 29 h 118"/>
                  <a:gd name="T104" fmla="*/ 1466 w 1502"/>
                  <a:gd name="T105" fmla="*/ 23 h 118"/>
                  <a:gd name="T106" fmla="*/ 1492 w 1502"/>
                  <a:gd name="T107" fmla="*/ 23 h 118"/>
                  <a:gd name="T108" fmla="*/ 1502 w 1502"/>
                  <a:gd name="T109" fmla="*/ 39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118">
                    <a:moveTo>
                      <a:pt x="0" y="118"/>
                    </a:moveTo>
                    <a:lnTo>
                      <a:pt x="0" y="115"/>
                    </a:lnTo>
                    <a:lnTo>
                      <a:pt x="0" y="115"/>
                    </a:lnTo>
                    <a:lnTo>
                      <a:pt x="10" y="118"/>
                    </a:lnTo>
                    <a:lnTo>
                      <a:pt x="16" y="118"/>
                    </a:lnTo>
                    <a:lnTo>
                      <a:pt x="26" y="118"/>
                    </a:lnTo>
                    <a:lnTo>
                      <a:pt x="36" y="118"/>
                    </a:lnTo>
                    <a:lnTo>
                      <a:pt x="46" y="115"/>
                    </a:lnTo>
                    <a:lnTo>
                      <a:pt x="56" y="115"/>
                    </a:lnTo>
                    <a:lnTo>
                      <a:pt x="66" y="115"/>
                    </a:lnTo>
                    <a:lnTo>
                      <a:pt x="76" y="115"/>
                    </a:lnTo>
                    <a:lnTo>
                      <a:pt x="82" y="115"/>
                    </a:lnTo>
                    <a:lnTo>
                      <a:pt x="92" y="115"/>
                    </a:lnTo>
                    <a:lnTo>
                      <a:pt x="102" y="112"/>
                    </a:lnTo>
                    <a:lnTo>
                      <a:pt x="112" y="112"/>
                    </a:lnTo>
                    <a:lnTo>
                      <a:pt x="122" y="112"/>
                    </a:lnTo>
                    <a:lnTo>
                      <a:pt x="131" y="112"/>
                    </a:lnTo>
                    <a:lnTo>
                      <a:pt x="141" y="112"/>
                    </a:lnTo>
                    <a:lnTo>
                      <a:pt x="148" y="108"/>
                    </a:lnTo>
                    <a:lnTo>
                      <a:pt x="158" y="108"/>
                    </a:lnTo>
                    <a:lnTo>
                      <a:pt x="168" y="108"/>
                    </a:lnTo>
                    <a:lnTo>
                      <a:pt x="177" y="108"/>
                    </a:lnTo>
                    <a:lnTo>
                      <a:pt x="187" y="105"/>
                    </a:lnTo>
                    <a:lnTo>
                      <a:pt x="197" y="105"/>
                    </a:lnTo>
                    <a:lnTo>
                      <a:pt x="207" y="105"/>
                    </a:lnTo>
                    <a:lnTo>
                      <a:pt x="214" y="102"/>
                    </a:lnTo>
                    <a:lnTo>
                      <a:pt x="223" y="102"/>
                    </a:lnTo>
                    <a:lnTo>
                      <a:pt x="233" y="102"/>
                    </a:lnTo>
                    <a:lnTo>
                      <a:pt x="243" y="102"/>
                    </a:lnTo>
                    <a:lnTo>
                      <a:pt x="253" y="102"/>
                    </a:lnTo>
                    <a:lnTo>
                      <a:pt x="263" y="102"/>
                    </a:lnTo>
                    <a:lnTo>
                      <a:pt x="273" y="102"/>
                    </a:lnTo>
                    <a:lnTo>
                      <a:pt x="279" y="102"/>
                    </a:lnTo>
                    <a:lnTo>
                      <a:pt x="289" y="102"/>
                    </a:lnTo>
                    <a:lnTo>
                      <a:pt x="299" y="98"/>
                    </a:lnTo>
                    <a:lnTo>
                      <a:pt x="309" y="98"/>
                    </a:lnTo>
                    <a:lnTo>
                      <a:pt x="319" y="98"/>
                    </a:lnTo>
                    <a:lnTo>
                      <a:pt x="329" y="98"/>
                    </a:lnTo>
                    <a:lnTo>
                      <a:pt x="338" y="95"/>
                    </a:lnTo>
                    <a:lnTo>
                      <a:pt x="345" y="95"/>
                    </a:lnTo>
                    <a:lnTo>
                      <a:pt x="355" y="95"/>
                    </a:lnTo>
                    <a:lnTo>
                      <a:pt x="365" y="95"/>
                    </a:lnTo>
                    <a:lnTo>
                      <a:pt x="375" y="95"/>
                    </a:lnTo>
                    <a:lnTo>
                      <a:pt x="384" y="95"/>
                    </a:lnTo>
                    <a:lnTo>
                      <a:pt x="394" y="95"/>
                    </a:lnTo>
                    <a:lnTo>
                      <a:pt x="404" y="95"/>
                    </a:lnTo>
                    <a:lnTo>
                      <a:pt x="411" y="95"/>
                    </a:lnTo>
                    <a:lnTo>
                      <a:pt x="421" y="92"/>
                    </a:lnTo>
                    <a:lnTo>
                      <a:pt x="430" y="92"/>
                    </a:lnTo>
                    <a:lnTo>
                      <a:pt x="440" y="92"/>
                    </a:lnTo>
                    <a:lnTo>
                      <a:pt x="450" y="92"/>
                    </a:lnTo>
                    <a:lnTo>
                      <a:pt x="460" y="89"/>
                    </a:lnTo>
                    <a:lnTo>
                      <a:pt x="470" y="89"/>
                    </a:lnTo>
                    <a:lnTo>
                      <a:pt x="480" y="89"/>
                    </a:lnTo>
                    <a:lnTo>
                      <a:pt x="486" y="89"/>
                    </a:lnTo>
                    <a:lnTo>
                      <a:pt x="496" y="89"/>
                    </a:lnTo>
                    <a:lnTo>
                      <a:pt x="506" y="85"/>
                    </a:lnTo>
                    <a:lnTo>
                      <a:pt x="516" y="85"/>
                    </a:lnTo>
                    <a:lnTo>
                      <a:pt x="526" y="85"/>
                    </a:lnTo>
                    <a:lnTo>
                      <a:pt x="536" y="85"/>
                    </a:lnTo>
                    <a:lnTo>
                      <a:pt x="545" y="85"/>
                    </a:lnTo>
                    <a:lnTo>
                      <a:pt x="552" y="82"/>
                    </a:lnTo>
                    <a:lnTo>
                      <a:pt x="562" y="82"/>
                    </a:lnTo>
                    <a:lnTo>
                      <a:pt x="572" y="82"/>
                    </a:lnTo>
                    <a:lnTo>
                      <a:pt x="582" y="82"/>
                    </a:lnTo>
                    <a:lnTo>
                      <a:pt x="591" y="82"/>
                    </a:lnTo>
                    <a:lnTo>
                      <a:pt x="601" y="79"/>
                    </a:lnTo>
                    <a:lnTo>
                      <a:pt x="611" y="79"/>
                    </a:lnTo>
                    <a:lnTo>
                      <a:pt x="618" y="79"/>
                    </a:lnTo>
                    <a:lnTo>
                      <a:pt x="628" y="79"/>
                    </a:lnTo>
                    <a:lnTo>
                      <a:pt x="637" y="79"/>
                    </a:lnTo>
                    <a:lnTo>
                      <a:pt x="647" y="75"/>
                    </a:lnTo>
                    <a:lnTo>
                      <a:pt x="657" y="75"/>
                    </a:lnTo>
                    <a:lnTo>
                      <a:pt x="667" y="72"/>
                    </a:lnTo>
                    <a:lnTo>
                      <a:pt x="677" y="72"/>
                    </a:lnTo>
                    <a:lnTo>
                      <a:pt x="684" y="69"/>
                    </a:lnTo>
                    <a:lnTo>
                      <a:pt x="693" y="69"/>
                    </a:lnTo>
                    <a:lnTo>
                      <a:pt x="703" y="66"/>
                    </a:lnTo>
                    <a:lnTo>
                      <a:pt x="713" y="62"/>
                    </a:lnTo>
                    <a:lnTo>
                      <a:pt x="723" y="62"/>
                    </a:lnTo>
                    <a:lnTo>
                      <a:pt x="733" y="56"/>
                    </a:lnTo>
                    <a:lnTo>
                      <a:pt x="743" y="52"/>
                    </a:lnTo>
                    <a:lnTo>
                      <a:pt x="749" y="46"/>
                    </a:lnTo>
                    <a:lnTo>
                      <a:pt x="759" y="36"/>
                    </a:lnTo>
                    <a:lnTo>
                      <a:pt x="769" y="26"/>
                    </a:lnTo>
                    <a:lnTo>
                      <a:pt x="779" y="20"/>
                    </a:lnTo>
                    <a:lnTo>
                      <a:pt x="789" y="10"/>
                    </a:lnTo>
                    <a:lnTo>
                      <a:pt x="799" y="3"/>
                    </a:lnTo>
                    <a:lnTo>
                      <a:pt x="808" y="0"/>
                    </a:lnTo>
                    <a:lnTo>
                      <a:pt x="815" y="0"/>
                    </a:lnTo>
                    <a:lnTo>
                      <a:pt x="825" y="3"/>
                    </a:lnTo>
                    <a:lnTo>
                      <a:pt x="835" y="10"/>
                    </a:lnTo>
                    <a:lnTo>
                      <a:pt x="845" y="16"/>
                    </a:lnTo>
                    <a:lnTo>
                      <a:pt x="854" y="23"/>
                    </a:lnTo>
                    <a:lnTo>
                      <a:pt x="864" y="29"/>
                    </a:lnTo>
                    <a:lnTo>
                      <a:pt x="874" y="33"/>
                    </a:lnTo>
                    <a:lnTo>
                      <a:pt x="881" y="36"/>
                    </a:lnTo>
                    <a:lnTo>
                      <a:pt x="891" y="39"/>
                    </a:lnTo>
                    <a:lnTo>
                      <a:pt x="900" y="39"/>
                    </a:lnTo>
                    <a:lnTo>
                      <a:pt x="910" y="39"/>
                    </a:lnTo>
                    <a:lnTo>
                      <a:pt x="920" y="43"/>
                    </a:lnTo>
                    <a:lnTo>
                      <a:pt x="930" y="43"/>
                    </a:lnTo>
                    <a:lnTo>
                      <a:pt x="940" y="39"/>
                    </a:lnTo>
                    <a:lnTo>
                      <a:pt x="946" y="43"/>
                    </a:lnTo>
                    <a:lnTo>
                      <a:pt x="956" y="43"/>
                    </a:lnTo>
                    <a:lnTo>
                      <a:pt x="966" y="43"/>
                    </a:lnTo>
                    <a:lnTo>
                      <a:pt x="976" y="43"/>
                    </a:lnTo>
                    <a:lnTo>
                      <a:pt x="986" y="46"/>
                    </a:lnTo>
                    <a:lnTo>
                      <a:pt x="996" y="46"/>
                    </a:lnTo>
                    <a:lnTo>
                      <a:pt x="1006" y="46"/>
                    </a:lnTo>
                    <a:lnTo>
                      <a:pt x="1012" y="46"/>
                    </a:lnTo>
                    <a:lnTo>
                      <a:pt x="1022" y="46"/>
                    </a:lnTo>
                    <a:lnTo>
                      <a:pt x="1032" y="46"/>
                    </a:lnTo>
                    <a:lnTo>
                      <a:pt x="1042" y="46"/>
                    </a:lnTo>
                    <a:lnTo>
                      <a:pt x="1052" y="49"/>
                    </a:lnTo>
                    <a:lnTo>
                      <a:pt x="1061" y="49"/>
                    </a:lnTo>
                    <a:lnTo>
                      <a:pt x="1071" y="49"/>
                    </a:lnTo>
                    <a:lnTo>
                      <a:pt x="1078" y="49"/>
                    </a:lnTo>
                    <a:lnTo>
                      <a:pt x="1088" y="49"/>
                    </a:lnTo>
                    <a:lnTo>
                      <a:pt x="1098" y="49"/>
                    </a:lnTo>
                    <a:lnTo>
                      <a:pt x="1107" y="49"/>
                    </a:lnTo>
                    <a:lnTo>
                      <a:pt x="1117" y="46"/>
                    </a:lnTo>
                    <a:lnTo>
                      <a:pt x="1127" y="46"/>
                    </a:lnTo>
                    <a:lnTo>
                      <a:pt x="1137" y="46"/>
                    </a:lnTo>
                    <a:lnTo>
                      <a:pt x="1144" y="46"/>
                    </a:lnTo>
                    <a:lnTo>
                      <a:pt x="1153" y="46"/>
                    </a:lnTo>
                    <a:lnTo>
                      <a:pt x="1163" y="46"/>
                    </a:lnTo>
                    <a:lnTo>
                      <a:pt x="1173" y="46"/>
                    </a:lnTo>
                    <a:lnTo>
                      <a:pt x="1183" y="46"/>
                    </a:lnTo>
                    <a:lnTo>
                      <a:pt x="1193" y="46"/>
                    </a:lnTo>
                    <a:lnTo>
                      <a:pt x="1203" y="46"/>
                    </a:lnTo>
                    <a:lnTo>
                      <a:pt x="1209" y="43"/>
                    </a:lnTo>
                    <a:lnTo>
                      <a:pt x="1219" y="43"/>
                    </a:lnTo>
                    <a:lnTo>
                      <a:pt x="1229" y="43"/>
                    </a:lnTo>
                    <a:lnTo>
                      <a:pt x="1239" y="39"/>
                    </a:lnTo>
                    <a:lnTo>
                      <a:pt x="1249" y="39"/>
                    </a:lnTo>
                    <a:lnTo>
                      <a:pt x="1259" y="39"/>
                    </a:lnTo>
                    <a:lnTo>
                      <a:pt x="1268" y="39"/>
                    </a:lnTo>
                    <a:lnTo>
                      <a:pt x="1275" y="39"/>
                    </a:lnTo>
                    <a:lnTo>
                      <a:pt x="1285" y="39"/>
                    </a:lnTo>
                    <a:lnTo>
                      <a:pt x="1295" y="39"/>
                    </a:lnTo>
                    <a:lnTo>
                      <a:pt x="1305" y="36"/>
                    </a:lnTo>
                    <a:lnTo>
                      <a:pt x="1314" y="36"/>
                    </a:lnTo>
                    <a:lnTo>
                      <a:pt x="1324" y="36"/>
                    </a:lnTo>
                    <a:lnTo>
                      <a:pt x="1334" y="36"/>
                    </a:lnTo>
                    <a:lnTo>
                      <a:pt x="1341" y="33"/>
                    </a:lnTo>
                    <a:lnTo>
                      <a:pt x="1351" y="33"/>
                    </a:lnTo>
                    <a:lnTo>
                      <a:pt x="1361" y="33"/>
                    </a:lnTo>
                    <a:lnTo>
                      <a:pt x="1370" y="29"/>
                    </a:lnTo>
                    <a:lnTo>
                      <a:pt x="1380" y="29"/>
                    </a:lnTo>
                    <a:lnTo>
                      <a:pt x="1390" y="29"/>
                    </a:lnTo>
                    <a:lnTo>
                      <a:pt x="1400" y="29"/>
                    </a:lnTo>
                    <a:lnTo>
                      <a:pt x="1407" y="29"/>
                    </a:lnTo>
                    <a:lnTo>
                      <a:pt x="1416" y="29"/>
                    </a:lnTo>
                    <a:lnTo>
                      <a:pt x="1426" y="29"/>
                    </a:lnTo>
                    <a:lnTo>
                      <a:pt x="1436" y="29"/>
                    </a:lnTo>
                    <a:lnTo>
                      <a:pt x="1446" y="26"/>
                    </a:lnTo>
                    <a:lnTo>
                      <a:pt x="1456" y="26"/>
                    </a:lnTo>
                    <a:lnTo>
                      <a:pt x="1466" y="23"/>
                    </a:lnTo>
                    <a:lnTo>
                      <a:pt x="1476" y="23"/>
                    </a:lnTo>
                    <a:lnTo>
                      <a:pt x="1482" y="23"/>
                    </a:lnTo>
                    <a:lnTo>
                      <a:pt x="1492" y="23"/>
                    </a:lnTo>
                    <a:lnTo>
                      <a:pt x="1502" y="23"/>
                    </a:lnTo>
                    <a:lnTo>
                      <a:pt x="1502" y="23"/>
                    </a:lnTo>
                    <a:lnTo>
                      <a:pt x="1502" y="39"/>
                    </a:lnTo>
                    <a:lnTo>
                      <a:pt x="1502" y="39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9" name="Freeform 442"/>
              <p:cNvSpPr>
                <a:spLocks/>
              </p:cNvSpPr>
              <p:nvPr/>
            </p:nvSpPr>
            <p:spPr bwMode="auto">
              <a:xfrm>
                <a:off x="5366975" y="4180318"/>
                <a:ext cx="2190520" cy="274692"/>
              </a:xfrm>
              <a:custGeom>
                <a:avLst/>
                <a:gdLst>
                  <a:gd name="T0" fmla="*/ 16 w 1193"/>
                  <a:gd name="T1" fmla="*/ 118 h 118"/>
                  <a:gd name="T2" fmla="*/ 46 w 1193"/>
                  <a:gd name="T3" fmla="*/ 115 h 118"/>
                  <a:gd name="T4" fmla="*/ 76 w 1193"/>
                  <a:gd name="T5" fmla="*/ 115 h 118"/>
                  <a:gd name="T6" fmla="*/ 102 w 1193"/>
                  <a:gd name="T7" fmla="*/ 112 h 118"/>
                  <a:gd name="T8" fmla="*/ 131 w 1193"/>
                  <a:gd name="T9" fmla="*/ 112 h 118"/>
                  <a:gd name="T10" fmla="*/ 158 w 1193"/>
                  <a:gd name="T11" fmla="*/ 108 h 118"/>
                  <a:gd name="T12" fmla="*/ 187 w 1193"/>
                  <a:gd name="T13" fmla="*/ 105 h 118"/>
                  <a:gd name="T14" fmla="*/ 214 w 1193"/>
                  <a:gd name="T15" fmla="*/ 102 h 118"/>
                  <a:gd name="T16" fmla="*/ 243 w 1193"/>
                  <a:gd name="T17" fmla="*/ 102 h 118"/>
                  <a:gd name="T18" fmla="*/ 273 w 1193"/>
                  <a:gd name="T19" fmla="*/ 102 h 118"/>
                  <a:gd name="T20" fmla="*/ 299 w 1193"/>
                  <a:gd name="T21" fmla="*/ 98 h 118"/>
                  <a:gd name="T22" fmla="*/ 329 w 1193"/>
                  <a:gd name="T23" fmla="*/ 98 h 118"/>
                  <a:gd name="T24" fmla="*/ 355 w 1193"/>
                  <a:gd name="T25" fmla="*/ 95 h 118"/>
                  <a:gd name="T26" fmla="*/ 384 w 1193"/>
                  <a:gd name="T27" fmla="*/ 95 h 118"/>
                  <a:gd name="T28" fmla="*/ 411 w 1193"/>
                  <a:gd name="T29" fmla="*/ 95 h 118"/>
                  <a:gd name="T30" fmla="*/ 440 w 1193"/>
                  <a:gd name="T31" fmla="*/ 92 h 118"/>
                  <a:gd name="T32" fmla="*/ 470 w 1193"/>
                  <a:gd name="T33" fmla="*/ 89 h 118"/>
                  <a:gd name="T34" fmla="*/ 496 w 1193"/>
                  <a:gd name="T35" fmla="*/ 89 h 118"/>
                  <a:gd name="T36" fmla="*/ 526 w 1193"/>
                  <a:gd name="T37" fmla="*/ 85 h 118"/>
                  <a:gd name="T38" fmla="*/ 552 w 1193"/>
                  <a:gd name="T39" fmla="*/ 82 h 118"/>
                  <a:gd name="T40" fmla="*/ 582 w 1193"/>
                  <a:gd name="T41" fmla="*/ 82 h 118"/>
                  <a:gd name="T42" fmla="*/ 611 w 1193"/>
                  <a:gd name="T43" fmla="*/ 79 h 118"/>
                  <a:gd name="T44" fmla="*/ 637 w 1193"/>
                  <a:gd name="T45" fmla="*/ 79 h 118"/>
                  <a:gd name="T46" fmla="*/ 667 w 1193"/>
                  <a:gd name="T47" fmla="*/ 72 h 118"/>
                  <a:gd name="T48" fmla="*/ 693 w 1193"/>
                  <a:gd name="T49" fmla="*/ 69 h 118"/>
                  <a:gd name="T50" fmla="*/ 723 w 1193"/>
                  <a:gd name="T51" fmla="*/ 62 h 118"/>
                  <a:gd name="T52" fmla="*/ 749 w 1193"/>
                  <a:gd name="T53" fmla="*/ 46 h 118"/>
                  <a:gd name="T54" fmla="*/ 779 w 1193"/>
                  <a:gd name="T55" fmla="*/ 20 h 118"/>
                  <a:gd name="T56" fmla="*/ 808 w 1193"/>
                  <a:gd name="T57" fmla="*/ 0 h 118"/>
                  <a:gd name="T58" fmla="*/ 835 w 1193"/>
                  <a:gd name="T59" fmla="*/ 10 h 118"/>
                  <a:gd name="T60" fmla="*/ 864 w 1193"/>
                  <a:gd name="T61" fmla="*/ 29 h 118"/>
                  <a:gd name="T62" fmla="*/ 891 w 1193"/>
                  <a:gd name="T63" fmla="*/ 39 h 118"/>
                  <a:gd name="T64" fmla="*/ 920 w 1193"/>
                  <a:gd name="T65" fmla="*/ 43 h 118"/>
                  <a:gd name="T66" fmla="*/ 946 w 1193"/>
                  <a:gd name="T67" fmla="*/ 43 h 118"/>
                  <a:gd name="T68" fmla="*/ 976 w 1193"/>
                  <a:gd name="T69" fmla="*/ 43 h 118"/>
                  <a:gd name="T70" fmla="*/ 1006 w 1193"/>
                  <a:gd name="T71" fmla="*/ 46 h 118"/>
                  <a:gd name="T72" fmla="*/ 1032 w 1193"/>
                  <a:gd name="T73" fmla="*/ 46 h 118"/>
                  <a:gd name="T74" fmla="*/ 1061 w 1193"/>
                  <a:gd name="T75" fmla="*/ 49 h 118"/>
                  <a:gd name="T76" fmla="*/ 1088 w 1193"/>
                  <a:gd name="T77" fmla="*/ 49 h 118"/>
                  <a:gd name="T78" fmla="*/ 1117 w 1193"/>
                  <a:gd name="T79" fmla="*/ 46 h 118"/>
                  <a:gd name="T80" fmla="*/ 1144 w 1193"/>
                  <a:gd name="T81" fmla="*/ 46 h 118"/>
                  <a:gd name="T82" fmla="*/ 1173 w 1193"/>
                  <a:gd name="T83" fmla="*/ 46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118">
                    <a:moveTo>
                      <a:pt x="0" y="115"/>
                    </a:moveTo>
                    <a:lnTo>
                      <a:pt x="10" y="118"/>
                    </a:lnTo>
                    <a:lnTo>
                      <a:pt x="16" y="118"/>
                    </a:lnTo>
                    <a:lnTo>
                      <a:pt x="26" y="118"/>
                    </a:lnTo>
                    <a:lnTo>
                      <a:pt x="36" y="118"/>
                    </a:lnTo>
                    <a:lnTo>
                      <a:pt x="46" y="115"/>
                    </a:lnTo>
                    <a:lnTo>
                      <a:pt x="56" y="115"/>
                    </a:lnTo>
                    <a:lnTo>
                      <a:pt x="66" y="115"/>
                    </a:lnTo>
                    <a:lnTo>
                      <a:pt x="76" y="115"/>
                    </a:lnTo>
                    <a:lnTo>
                      <a:pt x="82" y="115"/>
                    </a:lnTo>
                    <a:lnTo>
                      <a:pt x="92" y="115"/>
                    </a:lnTo>
                    <a:lnTo>
                      <a:pt x="102" y="112"/>
                    </a:lnTo>
                    <a:lnTo>
                      <a:pt x="112" y="112"/>
                    </a:lnTo>
                    <a:lnTo>
                      <a:pt x="122" y="112"/>
                    </a:lnTo>
                    <a:lnTo>
                      <a:pt x="131" y="112"/>
                    </a:lnTo>
                    <a:lnTo>
                      <a:pt x="141" y="112"/>
                    </a:lnTo>
                    <a:lnTo>
                      <a:pt x="148" y="108"/>
                    </a:lnTo>
                    <a:lnTo>
                      <a:pt x="158" y="108"/>
                    </a:lnTo>
                    <a:lnTo>
                      <a:pt x="168" y="108"/>
                    </a:lnTo>
                    <a:lnTo>
                      <a:pt x="177" y="108"/>
                    </a:lnTo>
                    <a:lnTo>
                      <a:pt x="187" y="105"/>
                    </a:lnTo>
                    <a:lnTo>
                      <a:pt x="197" y="105"/>
                    </a:lnTo>
                    <a:lnTo>
                      <a:pt x="207" y="105"/>
                    </a:lnTo>
                    <a:lnTo>
                      <a:pt x="214" y="102"/>
                    </a:lnTo>
                    <a:lnTo>
                      <a:pt x="223" y="102"/>
                    </a:lnTo>
                    <a:lnTo>
                      <a:pt x="233" y="102"/>
                    </a:lnTo>
                    <a:lnTo>
                      <a:pt x="243" y="102"/>
                    </a:lnTo>
                    <a:lnTo>
                      <a:pt x="253" y="102"/>
                    </a:lnTo>
                    <a:lnTo>
                      <a:pt x="263" y="102"/>
                    </a:lnTo>
                    <a:lnTo>
                      <a:pt x="273" y="102"/>
                    </a:lnTo>
                    <a:lnTo>
                      <a:pt x="279" y="102"/>
                    </a:lnTo>
                    <a:lnTo>
                      <a:pt x="289" y="102"/>
                    </a:lnTo>
                    <a:lnTo>
                      <a:pt x="299" y="98"/>
                    </a:lnTo>
                    <a:lnTo>
                      <a:pt x="309" y="98"/>
                    </a:lnTo>
                    <a:lnTo>
                      <a:pt x="319" y="98"/>
                    </a:lnTo>
                    <a:lnTo>
                      <a:pt x="329" y="98"/>
                    </a:lnTo>
                    <a:lnTo>
                      <a:pt x="338" y="95"/>
                    </a:lnTo>
                    <a:lnTo>
                      <a:pt x="345" y="95"/>
                    </a:lnTo>
                    <a:lnTo>
                      <a:pt x="355" y="95"/>
                    </a:lnTo>
                    <a:lnTo>
                      <a:pt x="365" y="95"/>
                    </a:lnTo>
                    <a:lnTo>
                      <a:pt x="375" y="95"/>
                    </a:lnTo>
                    <a:lnTo>
                      <a:pt x="384" y="95"/>
                    </a:lnTo>
                    <a:lnTo>
                      <a:pt x="394" y="95"/>
                    </a:lnTo>
                    <a:lnTo>
                      <a:pt x="404" y="95"/>
                    </a:lnTo>
                    <a:lnTo>
                      <a:pt x="411" y="95"/>
                    </a:lnTo>
                    <a:lnTo>
                      <a:pt x="421" y="92"/>
                    </a:lnTo>
                    <a:lnTo>
                      <a:pt x="430" y="92"/>
                    </a:lnTo>
                    <a:lnTo>
                      <a:pt x="440" y="92"/>
                    </a:lnTo>
                    <a:lnTo>
                      <a:pt x="450" y="92"/>
                    </a:lnTo>
                    <a:lnTo>
                      <a:pt x="460" y="89"/>
                    </a:lnTo>
                    <a:lnTo>
                      <a:pt x="470" y="89"/>
                    </a:lnTo>
                    <a:lnTo>
                      <a:pt x="480" y="89"/>
                    </a:lnTo>
                    <a:lnTo>
                      <a:pt x="486" y="89"/>
                    </a:lnTo>
                    <a:lnTo>
                      <a:pt x="496" y="89"/>
                    </a:lnTo>
                    <a:lnTo>
                      <a:pt x="506" y="85"/>
                    </a:lnTo>
                    <a:lnTo>
                      <a:pt x="516" y="85"/>
                    </a:lnTo>
                    <a:lnTo>
                      <a:pt x="526" y="85"/>
                    </a:lnTo>
                    <a:lnTo>
                      <a:pt x="536" y="85"/>
                    </a:lnTo>
                    <a:lnTo>
                      <a:pt x="545" y="85"/>
                    </a:lnTo>
                    <a:lnTo>
                      <a:pt x="552" y="82"/>
                    </a:lnTo>
                    <a:lnTo>
                      <a:pt x="562" y="82"/>
                    </a:lnTo>
                    <a:lnTo>
                      <a:pt x="572" y="82"/>
                    </a:lnTo>
                    <a:lnTo>
                      <a:pt x="582" y="82"/>
                    </a:lnTo>
                    <a:lnTo>
                      <a:pt x="591" y="82"/>
                    </a:lnTo>
                    <a:lnTo>
                      <a:pt x="601" y="79"/>
                    </a:lnTo>
                    <a:lnTo>
                      <a:pt x="611" y="79"/>
                    </a:lnTo>
                    <a:lnTo>
                      <a:pt x="618" y="79"/>
                    </a:lnTo>
                    <a:lnTo>
                      <a:pt x="628" y="79"/>
                    </a:lnTo>
                    <a:lnTo>
                      <a:pt x="637" y="79"/>
                    </a:lnTo>
                    <a:lnTo>
                      <a:pt x="647" y="75"/>
                    </a:lnTo>
                    <a:lnTo>
                      <a:pt x="657" y="75"/>
                    </a:lnTo>
                    <a:lnTo>
                      <a:pt x="667" y="72"/>
                    </a:lnTo>
                    <a:lnTo>
                      <a:pt x="677" y="72"/>
                    </a:lnTo>
                    <a:lnTo>
                      <a:pt x="684" y="69"/>
                    </a:lnTo>
                    <a:lnTo>
                      <a:pt x="693" y="69"/>
                    </a:lnTo>
                    <a:lnTo>
                      <a:pt x="703" y="66"/>
                    </a:lnTo>
                    <a:lnTo>
                      <a:pt x="713" y="62"/>
                    </a:lnTo>
                    <a:lnTo>
                      <a:pt x="723" y="62"/>
                    </a:lnTo>
                    <a:lnTo>
                      <a:pt x="733" y="56"/>
                    </a:lnTo>
                    <a:lnTo>
                      <a:pt x="743" y="52"/>
                    </a:lnTo>
                    <a:lnTo>
                      <a:pt x="749" y="46"/>
                    </a:lnTo>
                    <a:lnTo>
                      <a:pt x="759" y="36"/>
                    </a:lnTo>
                    <a:lnTo>
                      <a:pt x="769" y="26"/>
                    </a:lnTo>
                    <a:lnTo>
                      <a:pt x="779" y="20"/>
                    </a:lnTo>
                    <a:lnTo>
                      <a:pt x="789" y="10"/>
                    </a:lnTo>
                    <a:lnTo>
                      <a:pt x="799" y="3"/>
                    </a:lnTo>
                    <a:lnTo>
                      <a:pt x="808" y="0"/>
                    </a:lnTo>
                    <a:lnTo>
                      <a:pt x="815" y="0"/>
                    </a:lnTo>
                    <a:lnTo>
                      <a:pt x="825" y="3"/>
                    </a:lnTo>
                    <a:lnTo>
                      <a:pt x="835" y="10"/>
                    </a:lnTo>
                    <a:lnTo>
                      <a:pt x="845" y="16"/>
                    </a:lnTo>
                    <a:lnTo>
                      <a:pt x="854" y="23"/>
                    </a:lnTo>
                    <a:lnTo>
                      <a:pt x="864" y="29"/>
                    </a:lnTo>
                    <a:lnTo>
                      <a:pt x="874" y="33"/>
                    </a:lnTo>
                    <a:lnTo>
                      <a:pt x="881" y="36"/>
                    </a:lnTo>
                    <a:lnTo>
                      <a:pt x="891" y="39"/>
                    </a:lnTo>
                    <a:lnTo>
                      <a:pt x="900" y="39"/>
                    </a:lnTo>
                    <a:lnTo>
                      <a:pt x="910" y="39"/>
                    </a:lnTo>
                    <a:lnTo>
                      <a:pt x="920" y="43"/>
                    </a:lnTo>
                    <a:lnTo>
                      <a:pt x="930" y="43"/>
                    </a:lnTo>
                    <a:lnTo>
                      <a:pt x="940" y="39"/>
                    </a:lnTo>
                    <a:lnTo>
                      <a:pt x="946" y="43"/>
                    </a:lnTo>
                    <a:lnTo>
                      <a:pt x="956" y="43"/>
                    </a:lnTo>
                    <a:lnTo>
                      <a:pt x="966" y="43"/>
                    </a:lnTo>
                    <a:lnTo>
                      <a:pt x="976" y="43"/>
                    </a:lnTo>
                    <a:lnTo>
                      <a:pt x="986" y="46"/>
                    </a:lnTo>
                    <a:lnTo>
                      <a:pt x="996" y="46"/>
                    </a:lnTo>
                    <a:lnTo>
                      <a:pt x="1006" y="46"/>
                    </a:lnTo>
                    <a:lnTo>
                      <a:pt x="1012" y="46"/>
                    </a:lnTo>
                    <a:lnTo>
                      <a:pt x="1022" y="46"/>
                    </a:lnTo>
                    <a:lnTo>
                      <a:pt x="1032" y="46"/>
                    </a:lnTo>
                    <a:lnTo>
                      <a:pt x="1042" y="46"/>
                    </a:lnTo>
                    <a:lnTo>
                      <a:pt x="1052" y="49"/>
                    </a:lnTo>
                    <a:lnTo>
                      <a:pt x="1061" y="49"/>
                    </a:lnTo>
                    <a:lnTo>
                      <a:pt x="1071" y="49"/>
                    </a:lnTo>
                    <a:lnTo>
                      <a:pt x="1078" y="49"/>
                    </a:lnTo>
                    <a:lnTo>
                      <a:pt x="1088" y="49"/>
                    </a:lnTo>
                    <a:lnTo>
                      <a:pt x="1098" y="49"/>
                    </a:lnTo>
                    <a:lnTo>
                      <a:pt x="1107" y="49"/>
                    </a:lnTo>
                    <a:lnTo>
                      <a:pt x="1117" y="46"/>
                    </a:lnTo>
                    <a:lnTo>
                      <a:pt x="1127" y="46"/>
                    </a:lnTo>
                    <a:lnTo>
                      <a:pt x="1137" y="46"/>
                    </a:lnTo>
                    <a:lnTo>
                      <a:pt x="1144" y="46"/>
                    </a:lnTo>
                    <a:lnTo>
                      <a:pt x="1153" y="46"/>
                    </a:lnTo>
                    <a:lnTo>
                      <a:pt x="1163" y="46"/>
                    </a:lnTo>
                    <a:lnTo>
                      <a:pt x="1173" y="46"/>
                    </a:lnTo>
                    <a:lnTo>
                      <a:pt x="1183" y="46"/>
                    </a:lnTo>
                    <a:lnTo>
                      <a:pt x="1193" y="46"/>
                    </a:lnTo>
                  </a:path>
                </a:pathLst>
              </a:custGeom>
              <a:noFill/>
              <a:ln w="0">
                <a:solidFill>
                  <a:srgbClr val="983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0" name="Freeform 443"/>
              <p:cNvSpPr>
                <a:spLocks/>
              </p:cNvSpPr>
              <p:nvPr/>
            </p:nvSpPr>
            <p:spPr bwMode="auto">
              <a:xfrm>
                <a:off x="7557497" y="4233861"/>
                <a:ext cx="567368" cy="53541"/>
              </a:xfrm>
              <a:custGeom>
                <a:avLst/>
                <a:gdLst>
                  <a:gd name="T0" fmla="*/ 0 w 309"/>
                  <a:gd name="T1" fmla="*/ 23 h 23"/>
                  <a:gd name="T2" fmla="*/ 10 w 309"/>
                  <a:gd name="T3" fmla="*/ 23 h 23"/>
                  <a:gd name="T4" fmla="*/ 16 w 309"/>
                  <a:gd name="T5" fmla="*/ 20 h 23"/>
                  <a:gd name="T6" fmla="*/ 26 w 309"/>
                  <a:gd name="T7" fmla="*/ 20 h 23"/>
                  <a:gd name="T8" fmla="*/ 36 w 309"/>
                  <a:gd name="T9" fmla="*/ 20 h 23"/>
                  <a:gd name="T10" fmla="*/ 46 w 309"/>
                  <a:gd name="T11" fmla="*/ 16 h 23"/>
                  <a:gd name="T12" fmla="*/ 56 w 309"/>
                  <a:gd name="T13" fmla="*/ 16 h 23"/>
                  <a:gd name="T14" fmla="*/ 66 w 309"/>
                  <a:gd name="T15" fmla="*/ 16 h 23"/>
                  <a:gd name="T16" fmla="*/ 75 w 309"/>
                  <a:gd name="T17" fmla="*/ 16 h 23"/>
                  <a:gd name="T18" fmla="*/ 82 w 309"/>
                  <a:gd name="T19" fmla="*/ 16 h 23"/>
                  <a:gd name="T20" fmla="*/ 92 w 309"/>
                  <a:gd name="T21" fmla="*/ 16 h 23"/>
                  <a:gd name="T22" fmla="*/ 102 w 309"/>
                  <a:gd name="T23" fmla="*/ 16 h 23"/>
                  <a:gd name="T24" fmla="*/ 112 w 309"/>
                  <a:gd name="T25" fmla="*/ 13 h 23"/>
                  <a:gd name="T26" fmla="*/ 121 w 309"/>
                  <a:gd name="T27" fmla="*/ 13 h 23"/>
                  <a:gd name="T28" fmla="*/ 131 w 309"/>
                  <a:gd name="T29" fmla="*/ 13 h 23"/>
                  <a:gd name="T30" fmla="*/ 141 w 309"/>
                  <a:gd name="T31" fmla="*/ 13 h 23"/>
                  <a:gd name="T32" fmla="*/ 148 w 309"/>
                  <a:gd name="T33" fmla="*/ 10 h 23"/>
                  <a:gd name="T34" fmla="*/ 158 w 309"/>
                  <a:gd name="T35" fmla="*/ 10 h 23"/>
                  <a:gd name="T36" fmla="*/ 168 w 309"/>
                  <a:gd name="T37" fmla="*/ 10 h 23"/>
                  <a:gd name="T38" fmla="*/ 177 w 309"/>
                  <a:gd name="T39" fmla="*/ 6 h 23"/>
                  <a:gd name="T40" fmla="*/ 187 w 309"/>
                  <a:gd name="T41" fmla="*/ 6 h 23"/>
                  <a:gd name="T42" fmla="*/ 197 w 309"/>
                  <a:gd name="T43" fmla="*/ 6 h 23"/>
                  <a:gd name="T44" fmla="*/ 207 w 309"/>
                  <a:gd name="T45" fmla="*/ 6 h 23"/>
                  <a:gd name="T46" fmla="*/ 214 w 309"/>
                  <a:gd name="T47" fmla="*/ 6 h 23"/>
                  <a:gd name="T48" fmla="*/ 223 w 309"/>
                  <a:gd name="T49" fmla="*/ 6 h 23"/>
                  <a:gd name="T50" fmla="*/ 233 w 309"/>
                  <a:gd name="T51" fmla="*/ 6 h 23"/>
                  <a:gd name="T52" fmla="*/ 243 w 309"/>
                  <a:gd name="T53" fmla="*/ 6 h 23"/>
                  <a:gd name="T54" fmla="*/ 253 w 309"/>
                  <a:gd name="T55" fmla="*/ 3 h 23"/>
                  <a:gd name="T56" fmla="*/ 263 w 309"/>
                  <a:gd name="T57" fmla="*/ 3 h 23"/>
                  <a:gd name="T58" fmla="*/ 273 w 309"/>
                  <a:gd name="T59" fmla="*/ 0 h 23"/>
                  <a:gd name="T60" fmla="*/ 283 w 309"/>
                  <a:gd name="T61" fmla="*/ 0 h 23"/>
                  <a:gd name="T62" fmla="*/ 289 w 309"/>
                  <a:gd name="T63" fmla="*/ 0 h 23"/>
                  <a:gd name="T64" fmla="*/ 299 w 309"/>
                  <a:gd name="T65" fmla="*/ 0 h 23"/>
                  <a:gd name="T66" fmla="*/ 309 w 309"/>
                  <a:gd name="T6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23">
                    <a:moveTo>
                      <a:pt x="0" y="23"/>
                    </a:moveTo>
                    <a:lnTo>
                      <a:pt x="10" y="23"/>
                    </a:lnTo>
                    <a:lnTo>
                      <a:pt x="16" y="20"/>
                    </a:lnTo>
                    <a:lnTo>
                      <a:pt x="26" y="20"/>
                    </a:lnTo>
                    <a:lnTo>
                      <a:pt x="36" y="20"/>
                    </a:lnTo>
                    <a:lnTo>
                      <a:pt x="46" y="16"/>
                    </a:lnTo>
                    <a:lnTo>
                      <a:pt x="56" y="16"/>
                    </a:lnTo>
                    <a:lnTo>
                      <a:pt x="66" y="16"/>
                    </a:lnTo>
                    <a:lnTo>
                      <a:pt x="75" y="16"/>
                    </a:lnTo>
                    <a:lnTo>
                      <a:pt x="82" y="16"/>
                    </a:lnTo>
                    <a:lnTo>
                      <a:pt x="92" y="16"/>
                    </a:lnTo>
                    <a:lnTo>
                      <a:pt x="102" y="16"/>
                    </a:lnTo>
                    <a:lnTo>
                      <a:pt x="112" y="13"/>
                    </a:lnTo>
                    <a:lnTo>
                      <a:pt x="121" y="13"/>
                    </a:lnTo>
                    <a:lnTo>
                      <a:pt x="131" y="13"/>
                    </a:lnTo>
                    <a:lnTo>
                      <a:pt x="141" y="13"/>
                    </a:lnTo>
                    <a:lnTo>
                      <a:pt x="148" y="10"/>
                    </a:lnTo>
                    <a:lnTo>
                      <a:pt x="158" y="10"/>
                    </a:lnTo>
                    <a:lnTo>
                      <a:pt x="168" y="10"/>
                    </a:lnTo>
                    <a:lnTo>
                      <a:pt x="177" y="6"/>
                    </a:lnTo>
                    <a:lnTo>
                      <a:pt x="187" y="6"/>
                    </a:lnTo>
                    <a:lnTo>
                      <a:pt x="197" y="6"/>
                    </a:lnTo>
                    <a:lnTo>
                      <a:pt x="207" y="6"/>
                    </a:lnTo>
                    <a:lnTo>
                      <a:pt x="214" y="6"/>
                    </a:lnTo>
                    <a:lnTo>
                      <a:pt x="223" y="6"/>
                    </a:lnTo>
                    <a:lnTo>
                      <a:pt x="233" y="6"/>
                    </a:lnTo>
                    <a:lnTo>
                      <a:pt x="243" y="6"/>
                    </a:lnTo>
                    <a:lnTo>
                      <a:pt x="253" y="3"/>
                    </a:lnTo>
                    <a:lnTo>
                      <a:pt x="263" y="3"/>
                    </a:lnTo>
                    <a:lnTo>
                      <a:pt x="273" y="0"/>
                    </a:lnTo>
                    <a:lnTo>
                      <a:pt x="283" y="0"/>
                    </a:lnTo>
                    <a:lnTo>
                      <a:pt x="289" y="0"/>
                    </a:lnTo>
                    <a:lnTo>
                      <a:pt x="299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983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1" name="Freeform 444"/>
              <p:cNvSpPr>
                <a:spLocks/>
              </p:cNvSpPr>
              <p:nvPr/>
            </p:nvSpPr>
            <p:spPr bwMode="auto">
              <a:xfrm>
                <a:off x="5372485" y="4080219"/>
                <a:ext cx="2757889" cy="391088"/>
              </a:xfrm>
              <a:custGeom>
                <a:avLst/>
                <a:gdLst>
                  <a:gd name="T0" fmla="*/ 0 w 1502"/>
                  <a:gd name="T1" fmla="*/ 164 h 168"/>
                  <a:gd name="T2" fmla="*/ 27 w 1502"/>
                  <a:gd name="T3" fmla="*/ 164 h 168"/>
                  <a:gd name="T4" fmla="*/ 56 w 1502"/>
                  <a:gd name="T5" fmla="*/ 161 h 168"/>
                  <a:gd name="T6" fmla="*/ 82 w 1502"/>
                  <a:gd name="T7" fmla="*/ 161 h 168"/>
                  <a:gd name="T8" fmla="*/ 112 w 1502"/>
                  <a:gd name="T9" fmla="*/ 161 h 168"/>
                  <a:gd name="T10" fmla="*/ 142 w 1502"/>
                  <a:gd name="T11" fmla="*/ 161 h 168"/>
                  <a:gd name="T12" fmla="*/ 168 w 1502"/>
                  <a:gd name="T13" fmla="*/ 158 h 168"/>
                  <a:gd name="T14" fmla="*/ 197 w 1502"/>
                  <a:gd name="T15" fmla="*/ 155 h 168"/>
                  <a:gd name="T16" fmla="*/ 224 w 1502"/>
                  <a:gd name="T17" fmla="*/ 151 h 168"/>
                  <a:gd name="T18" fmla="*/ 253 w 1502"/>
                  <a:gd name="T19" fmla="*/ 148 h 168"/>
                  <a:gd name="T20" fmla="*/ 280 w 1502"/>
                  <a:gd name="T21" fmla="*/ 148 h 168"/>
                  <a:gd name="T22" fmla="*/ 309 w 1502"/>
                  <a:gd name="T23" fmla="*/ 145 h 168"/>
                  <a:gd name="T24" fmla="*/ 339 w 1502"/>
                  <a:gd name="T25" fmla="*/ 141 h 168"/>
                  <a:gd name="T26" fmla="*/ 365 w 1502"/>
                  <a:gd name="T27" fmla="*/ 141 h 168"/>
                  <a:gd name="T28" fmla="*/ 395 w 1502"/>
                  <a:gd name="T29" fmla="*/ 141 h 168"/>
                  <a:gd name="T30" fmla="*/ 421 w 1502"/>
                  <a:gd name="T31" fmla="*/ 141 h 168"/>
                  <a:gd name="T32" fmla="*/ 450 w 1502"/>
                  <a:gd name="T33" fmla="*/ 138 h 168"/>
                  <a:gd name="T34" fmla="*/ 480 w 1502"/>
                  <a:gd name="T35" fmla="*/ 138 h 168"/>
                  <a:gd name="T36" fmla="*/ 506 w 1502"/>
                  <a:gd name="T37" fmla="*/ 135 h 168"/>
                  <a:gd name="T38" fmla="*/ 536 w 1502"/>
                  <a:gd name="T39" fmla="*/ 135 h 168"/>
                  <a:gd name="T40" fmla="*/ 562 w 1502"/>
                  <a:gd name="T41" fmla="*/ 132 h 168"/>
                  <a:gd name="T42" fmla="*/ 592 w 1502"/>
                  <a:gd name="T43" fmla="*/ 128 h 168"/>
                  <a:gd name="T44" fmla="*/ 618 w 1502"/>
                  <a:gd name="T45" fmla="*/ 128 h 168"/>
                  <a:gd name="T46" fmla="*/ 648 w 1502"/>
                  <a:gd name="T47" fmla="*/ 125 h 168"/>
                  <a:gd name="T48" fmla="*/ 677 w 1502"/>
                  <a:gd name="T49" fmla="*/ 122 h 168"/>
                  <a:gd name="T50" fmla="*/ 704 w 1502"/>
                  <a:gd name="T51" fmla="*/ 112 h 168"/>
                  <a:gd name="T52" fmla="*/ 733 w 1502"/>
                  <a:gd name="T53" fmla="*/ 99 h 168"/>
                  <a:gd name="T54" fmla="*/ 759 w 1502"/>
                  <a:gd name="T55" fmla="*/ 66 h 168"/>
                  <a:gd name="T56" fmla="*/ 789 w 1502"/>
                  <a:gd name="T57" fmla="*/ 23 h 168"/>
                  <a:gd name="T58" fmla="*/ 815 w 1502"/>
                  <a:gd name="T59" fmla="*/ 0 h 168"/>
                  <a:gd name="T60" fmla="*/ 845 w 1502"/>
                  <a:gd name="T61" fmla="*/ 23 h 168"/>
                  <a:gd name="T62" fmla="*/ 874 w 1502"/>
                  <a:gd name="T63" fmla="*/ 59 h 168"/>
                  <a:gd name="T64" fmla="*/ 901 w 1502"/>
                  <a:gd name="T65" fmla="*/ 82 h 168"/>
                  <a:gd name="T66" fmla="*/ 930 w 1502"/>
                  <a:gd name="T67" fmla="*/ 89 h 168"/>
                  <a:gd name="T68" fmla="*/ 957 w 1502"/>
                  <a:gd name="T69" fmla="*/ 99 h 168"/>
                  <a:gd name="T70" fmla="*/ 986 w 1502"/>
                  <a:gd name="T71" fmla="*/ 99 h 168"/>
                  <a:gd name="T72" fmla="*/ 1012 w 1502"/>
                  <a:gd name="T73" fmla="*/ 99 h 168"/>
                  <a:gd name="T74" fmla="*/ 1042 w 1502"/>
                  <a:gd name="T75" fmla="*/ 99 h 168"/>
                  <a:gd name="T76" fmla="*/ 1072 w 1502"/>
                  <a:gd name="T77" fmla="*/ 99 h 168"/>
                  <a:gd name="T78" fmla="*/ 1098 w 1502"/>
                  <a:gd name="T79" fmla="*/ 99 h 168"/>
                  <a:gd name="T80" fmla="*/ 1127 w 1502"/>
                  <a:gd name="T81" fmla="*/ 95 h 168"/>
                  <a:gd name="T82" fmla="*/ 1154 w 1502"/>
                  <a:gd name="T83" fmla="*/ 95 h 168"/>
                  <a:gd name="T84" fmla="*/ 1183 w 1502"/>
                  <a:gd name="T85" fmla="*/ 95 h 168"/>
                  <a:gd name="T86" fmla="*/ 1210 w 1502"/>
                  <a:gd name="T87" fmla="*/ 95 h 168"/>
                  <a:gd name="T88" fmla="*/ 1239 w 1502"/>
                  <a:gd name="T89" fmla="*/ 92 h 168"/>
                  <a:gd name="T90" fmla="*/ 1269 w 1502"/>
                  <a:gd name="T91" fmla="*/ 89 h 168"/>
                  <a:gd name="T92" fmla="*/ 1295 w 1502"/>
                  <a:gd name="T93" fmla="*/ 89 h 168"/>
                  <a:gd name="T94" fmla="*/ 1325 w 1502"/>
                  <a:gd name="T95" fmla="*/ 86 h 168"/>
                  <a:gd name="T96" fmla="*/ 1351 w 1502"/>
                  <a:gd name="T97" fmla="*/ 82 h 168"/>
                  <a:gd name="T98" fmla="*/ 1381 w 1502"/>
                  <a:gd name="T99" fmla="*/ 82 h 168"/>
                  <a:gd name="T100" fmla="*/ 1410 w 1502"/>
                  <a:gd name="T101" fmla="*/ 82 h 168"/>
                  <a:gd name="T102" fmla="*/ 1436 w 1502"/>
                  <a:gd name="T103" fmla="*/ 79 h 168"/>
                  <a:gd name="T104" fmla="*/ 1466 w 1502"/>
                  <a:gd name="T105" fmla="*/ 76 h 168"/>
                  <a:gd name="T106" fmla="*/ 1492 w 1502"/>
                  <a:gd name="T107" fmla="*/ 76 h 168"/>
                  <a:gd name="T108" fmla="*/ 1502 w 1502"/>
                  <a:gd name="T109" fmla="*/ 89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168">
                    <a:moveTo>
                      <a:pt x="0" y="168"/>
                    </a:moveTo>
                    <a:lnTo>
                      <a:pt x="0" y="164"/>
                    </a:lnTo>
                    <a:lnTo>
                      <a:pt x="0" y="164"/>
                    </a:lnTo>
                    <a:lnTo>
                      <a:pt x="10" y="164"/>
                    </a:lnTo>
                    <a:lnTo>
                      <a:pt x="17" y="164"/>
                    </a:lnTo>
                    <a:lnTo>
                      <a:pt x="27" y="164"/>
                    </a:lnTo>
                    <a:lnTo>
                      <a:pt x="36" y="164"/>
                    </a:lnTo>
                    <a:lnTo>
                      <a:pt x="46" y="164"/>
                    </a:lnTo>
                    <a:lnTo>
                      <a:pt x="56" y="161"/>
                    </a:lnTo>
                    <a:lnTo>
                      <a:pt x="66" y="161"/>
                    </a:lnTo>
                    <a:lnTo>
                      <a:pt x="76" y="161"/>
                    </a:lnTo>
                    <a:lnTo>
                      <a:pt x="82" y="161"/>
                    </a:lnTo>
                    <a:lnTo>
                      <a:pt x="92" y="161"/>
                    </a:lnTo>
                    <a:lnTo>
                      <a:pt x="102" y="161"/>
                    </a:lnTo>
                    <a:lnTo>
                      <a:pt x="112" y="161"/>
                    </a:lnTo>
                    <a:lnTo>
                      <a:pt x="122" y="161"/>
                    </a:lnTo>
                    <a:lnTo>
                      <a:pt x="132" y="161"/>
                    </a:lnTo>
                    <a:lnTo>
                      <a:pt x="142" y="161"/>
                    </a:lnTo>
                    <a:lnTo>
                      <a:pt x="148" y="158"/>
                    </a:lnTo>
                    <a:lnTo>
                      <a:pt x="158" y="158"/>
                    </a:lnTo>
                    <a:lnTo>
                      <a:pt x="168" y="158"/>
                    </a:lnTo>
                    <a:lnTo>
                      <a:pt x="178" y="155"/>
                    </a:lnTo>
                    <a:lnTo>
                      <a:pt x="188" y="155"/>
                    </a:lnTo>
                    <a:lnTo>
                      <a:pt x="197" y="155"/>
                    </a:lnTo>
                    <a:lnTo>
                      <a:pt x="207" y="151"/>
                    </a:lnTo>
                    <a:lnTo>
                      <a:pt x="214" y="151"/>
                    </a:lnTo>
                    <a:lnTo>
                      <a:pt x="224" y="151"/>
                    </a:lnTo>
                    <a:lnTo>
                      <a:pt x="234" y="151"/>
                    </a:lnTo>
                    <a:lnTo>
                      <a:pt x="243" y="148"/>
                    </a:lnTo>
                    <a:lnTo>
                      <a:pt x="253" y="148"/>
                    </a:lnTo>
                    <a:lnTo>
                      <a:pt x="263" y="148"/>
                    </a:lnTo>
                    <a:lnTo>
                      <a:pt x="273" y="148"/>
                    </a:lnTo>
                    <a:lnTo>
                      <a:pt x="280" y="148"/>
                    </a:lnTo>
                    <a:lnTo>
                      <a:pt x="289" y="148"/>
                    </a:lnTo>
                    <a:lnTo>
                      <a:pt x="299" y="148"/>
                    </a:lnTo>
                    <a:lnTo>
                      <a:pt x="309" y="145"/>
                    </a:lnTo>
                    <a:lnTo>
                      <a:pt x="319" y="145"/>
                    </a:lnTo>
                    <a:lnTo>
                      <a:pt x="329" y="145"/>
                    </a:lnTo>
                    <a:lnTo>
                      <a:pt x="339" y="141"/>
                    </a:lnTo>
                    <a:lnTo>
                      <a:pt x="345" y="141"/>
                    </a:lnTo>
                    <a:lnTo>
                      <a:pt x="355" y="141"/>
                    </a:lnTo>
                    <a:lnTo>
                      <a:pt x="365" y="141"/>
                    </a:lnTo>
                    <a:lnTo>
                      <a:pt x="375" y="141"/>
                    </a:lnTo>
                    <a:lnTo>
                      <a:pt x="385" y="141"/>
                    </a:lnTo>
                    <a:lnTo>
                      <a:pt x="395" y="141"/>
                    </a:lnTo>
                    <a:lnTo>
                      <a:pt x="404" y="141"/>
                    </a:lnTo>
                    <a:lnTo>
                      <a:pt x="414" y="141"/>
                    </a:lnTo>
                    <a:lnTo>
                      <a:pt x="421" y="141"/>
                    </a:lnTo>
                    <a:lnTo>
                      <a:pt x="431" y="141"/>
                    </a:lnTo>
                    <a:lnTo>
                      <a:pt x="441" y="141"/>
                    </a:lnTo>
                    <a:lnTo>
                      <a:pt x="450" y="138"/>
                    </a:lnTo>
                    <a:lnTo>
                      <a:pt x="460" y="138"/>
                    </a:lnTo>
                    <a:lnTo>
                      <a:pt x="470" y="138"/>
                    </a:lnTo>
                    <a:lnTo>
                      <a:pt x="480" y="138"/>
                    </a:lnTo>
                    <a:lnTo>
                      <a:pt x="487" y="138"/>
                    </a:lnTo>
                    <a:lnTo>
                      <a:pt x="496" y="135"/>
                    </a:lnTo>
                    <a:lnTo>
                      <a:pt x="506" y="135"/>
                    </a:lnTo>
                    <a:lnTo>
                      <a:pt x="516" y="135"/>
                    </a:lnTo>
                    <a:lnTo>
                      <a:pt x="526" y="135"/>
                    </a:lnTo>
                    <a:lnTo>
                      <a:pt x="536" y="135"/>
                    </a:lnTo>
                    <a:lnTo>
                      <a:pt x="546" y="135"/>
                    </a:lnTo>
                    <a:lnTo>
                      <a:pt x="552" y="132"/>
                    </a:lnTo>
                    <a:lnTo>
                      <a:pt x="562" y="132"/>
                    </a:lnTo>
                    <a:lnTo>
                      <a:pt x="572" y="132"/>
                    </a:lnTo>
                    <a:lnTo>
                      <a:pt x="582" y="132"/>
                    </a:lnTo>
                    <a:lnTo>
                      <a:pt x="592" y="128"/>
                    </a:lnTo>
                    <a:lnTo>
                      <a:pt x="602" y="128"/>
                    </a:lnTo>
                    <a:lnTo>
                      <a:pt x="611" y="128"/>
                    </a:lnTo>
                    <a:lnTo>
                      <a:pt x="618" y="128"/>
                    </a:lnTo>
                    <a:lnTo>
                      <a:pt x="628" y="128"/>
                    </a:lnTo>
                    <a:lnTo>
                      <a:pt x="638" y="125"/>
                    </a:lnTo>
                    <a:lnTo>
                      <a:pt x="648" y="125"/>
                    </a:lnTo>
                    <a:lnTo>
                      <a:pt x="658" y="125"/>
                    </a:lnTo>
                    <a:lnTo>
                      <a:pt x="667" y="122"/>
                    </a:lnTo>
                    <a:lnTo>
                      <a:pt x="677" y="122"/>
                    </a:lnTo>
                    <a:lnTo>
                      <a:pt x="684" y="118"/>
                    </a:lnTo>
                    <a:lnTo>
                      <a:pt x="694" y="115"/>
                    </a:lnTo>
                    <a:lnTo>
                      <a:pt x="704" y="112"/>
                    </a:lnTo>
                    <a:lnTo>
                      <a:pt x="713" y="109"/>
                    </a:lnTo>
                    <a:lnTo>
                      <a:pt x="723" y="105"/>
                    </a:lnTo>
                    <a:lnTo>
                      <a:pt x="733" y="99"/>
                    </a:lnTo>
                    <a:lnTo>
                      <a:pt x="743" y="89"/>
                    </a:lnTo>
                    <a:lnTo>
                      <a:pt x="750" y="79"/>
                    </a:lnTo>
                    <a:lnTo>
                      <a:pt x="759" y="66"/>
                    </a:lnTo>
                    <a:lnTo>
                      <a:pt x="769" y="49"/>
                    </a:lnTo>
                    <a:lnTo>
                      <a:pt x="779" y="36"/>
                    </a:lnTo>
                    <a:lnTo>
                      <a:pt x="789" y="23"/>
                    </a:lnTo>
                    <a:lnTo>
                      <a:pt x="799" y="10"/>
                    </a:lnTo>
                    <a:lnTo>
                      <a:pt x="809" y="3"/>
                    </a:lnTo>
                    <a:lnTo>
                      <a:pt x="815" y="0"/>
                    </a:lnTo>
                    <a:lnTo>
                      <a:pt x="825" y="3"/>
                    </a:lnTo>
                    <a:lnTo>
                      <a:pt x="835" y="10"/>
                    </a:lnTo>
                    <a:lnTo>
                      <a:pt x="845" y="23"/>
                    </a:lnTo>
                    <a:lnTo>
                      <a:pt x="855" y="36"/>
                    </a:lnTo>
                    <a:lnTo>
                      <a:pt x="865" y="49"/>
                    </a:lnTo>
                    <a:lnTo>
                      <a:pt x="874" y="59"/>
                    </a:lnTo>
                    <a:lnTo>
                      <a:pt x="881" y="69"/>
                    </a:lnTo>
                    <a:lnTo>
                      <a:pt x="891" y="76"/>
                    </a:lnTo>
                    <a:lnTo>
                      <a:pt x="901" y="82"/>
                    </a:lnTo>
                    <a:lnTo>
                      <a:pt x="911" y="82"/>
                    </a:lnTo>
                    <a:lnTo>
                      <a:pt x="920" y="86"/>
                    </a:lnTo>
                    <a:lnTo>
                      <a:pt x="930" y="89"/>
                    </a:lnTo>
                    <a:lnTo>
                      <a:pt x="940" y="92"/>
                    </a:lnTo>
                    <a:lnTo>
                      <a:pt x="947" y="95"/>
                    </a:lnTo>
                    <a:lnTo>
                      <a:pt x="957" y="99"/>
                    </a:lnTo>
                    <a:lnTo>
                      <a:pt x="966" y="99"/>
                    </a:lnTo>
                    <a:lnTo>
                      <a:pt x="976" y="99"/>
                    </a:lnTo>
                    <a:lnTo>
                      <a:pt x="986" y="99"/>
                    </a:lnTo>
                    <a:lnTo>
                      <a:pt x="996" y="99"/>
                    </a:lnTo>
                    <a:lnTo>
                      <a:pt x="1006" y="99"/>
                    </a:lnTo>
                    <a:lnTo>
                      <a:pt x="1012" y="99"/>
                    </a:lnTo>
                    <a:lnTo>
                      <a:pt x="1022" y="99"/>
                    </a:lnTo>
                    <a:lnTo>
                      <a:pt x="1032" y="95"/>
                    </a:lnTo>
                    <a:lnTo>
                      <a:pt x="1042" y="99"/>
                    </a:lnTo>
                    <a:lnTo>
                      <a:pt x="1052" y="99"/>
                    </a:lnTo>
                    <a:lnTo>
                      <a:pt x="1062" y="99"/>
                    </a:lnTo>
                    <a:lnTo>
                      <a:pt x="1072" y="99"/>
                    </a:lnTo>
                    <a:lnTo>
                      <a:pt x="1078" y="99"/>
                    </a:lnTo>
                    <a:lnTo>
                      <a:pt x="1088" y="99"/>
                    </a:lnTo>
                    <a:lnTo>
                      <a:pt x="1098" y="99"/>
                    </a:lnTo>
                    <a:lnTo>
                      <a:pt x="1108" y="99"/>
                    </a:lnTo>
                    <a:lnTo>
                      <a:pt x="1118" y="99"/>
                    </a:lnTo>
                    <a:lnTo>
                      <a:pt x="1127" y="95"/>
                    </a:lnTo>
                    <a:lnTo>
                      <a:pt x="1137" y="95"/>
                    </a:lnTo>
                    <a:lnTo>
                      <a:pt x="1144" y="95"/>
                    </a:lnTo>
                    <a:lnTo>
                      <a:pt x="1154" y="95"/>
                    </a:lnTo>
                    <a:lnTo>
                      <a:pt x="1164" y="95"/>
                    </a:lnTo>
                    <a:lnTo>
                      <a:pt x="1173" y="95"/>
                    </a:lnTo>
                    <a:lnTo>
                      <a:pt x="1183" y="95"/>
                    </a:lnTo>
                    <a:lnTo>
                      <a:pt x="1193" y="95"/>
                    </a:lnTo>
                    <a:lnTo>
                      <a:pt x="1203" y="95"/>
                    </a:lnTo>
                    <a:lnTo>
                      <a:pt x="1210" y="95"/>
                    </a:lnTo>
                    <a:lnTo>
                      <a:pt x="1219" y="92"/>
                    </a:lnTo>
                    <a:lnTo>
                      <a:pt x="1229" y="92"/>
                    </a:lnTo>
                    <a:lnTo>
                      <a:pt x="1239" y="92"/>
                    </a:lnTo>
                    <a:lnTo>
                      <a:pt x="1249" y="92"/>
                    </a:lnTo>
                    <a:lnTo>
                      <a:pt x="1259" y="92"/>
                    </a:lnTo>
                    <a:lnTo>
                      <a:pt x="1269" y="89"/>
                    </a:lnTo>
                    <a:lnTo>
                      <a:pt x="1275" y="89"/>
                    </a:lnTo>
                    <a:lnTo>
                      <a:pt x="1285" y="89"/>
                    </a:lnTo>
                    <a:lnTo>
                      <a:pt x="1295" y="89"/>
                    </a:lnTo>
                    <a:lnTo>
                      <a:pt x="1305" y="89"/>
                    </a:lnTo>
                    <a:lnTo>
                      <a:pt x="1315" y="89"/>
                    </a:lnTo>
                    <a:lnTo>
                      <a:pt x="1325" y="86"/>
                    </a:lnTo>
                    <a:lnTo>
                      <a:pt x="1334" y="86"/>
                    </a:lnTo>
                    <a:lnTo>
                      <a:pt x="1341" y="86"/>
                    </a:lnTo>
                    <a:lnTo>
                      <a:pt x="1351" y="82"/>
                    </a:lnTo>
                    <a:lnTo>
                      <a:pt x="1361" y="82"/>
                    </a:lnTo>
                    <a:lnTo>
                      <a:pt x="1371" y="82"/>
                    </a:lnTo>
                    <a:lnTo>
                      <a:pt x="1381" y="82"/>
                    </a:lnTo>
                    <a:lnTo>
                      <a:pt x="1390" y="82"/>
                    </a:lnTo>
                    <a:lnTo>
                      <a:pt x="1400" y="82"/>
                    </a:lnTo>
                    <a:lnTo>
                      <a:pt x="1410" y="82"/>
                    </a:lnTo>
                    <a:lnTo>
                      <a:pt x="1417" y="82"/>
                    </a:lnTo>
                    <a:lnTo>
                      <a:pt x="1427" y="79"/>
                    </a:lnTo>
                    <a:lnTo>
                      <a:pt x="1436" y="79"/>
                    </a:lnTo>
                    <a:lnTo>
                      <a:pt x="1446" y="79"/>
                    </a:lnTo>
                    <a:lnTo>
                      <a:pt x="1456" y="76"/>
                    </a:lnTo>
                    <a:lnTo>
                      <a:pt x="1466" y="76"/>
                    </a:lnTo>
                    <a:lnTo>
                      <a:pt x="1476" y="76"/>
                    </a:lnTo>
                    <a:lnTo>
                      <a:pt x="1482" y="76"/>
                    </a:lnTo>
                    <a:lnTo>
                      <a:pt x="1492" y="76"/>
                    </a:lnTo>
                    <a:lnTo>
                      <a:pt x="1502" y="76"/>
                    </a:lnTo>
                    <a:lnTo>
                      <a:pt x="1502" y="76"/>
                    </a:lnTo>
                    <a:lnTo>
                      <a:pt x="1502" y="89"/>
                    </a:lnTo>
                    <a:lnTo>
                      <a:pt x="1502" y="89"/>
                    </a:lnTo>
                    <a:lnTo>
                      <a:pt x="0" y="168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2" name="Freeform 445"/>
              <p:cNvSpPr>
                <a:spLocks/>
              </p:cNvSpPr>
              <p:nvPr/>
            </p:nvSpPr>
            <p:spPr bwMode="auto">
              <a:xfrm>
                <a:off x="5372485" y="4080219"/>
                <a:ext cx="2190520" cy="381776"/>
              </a:xfrm>
              <a:custGeom>
                <a:avLst/>
                <a:gdLst>
                  <a:gd name="T0" fmla="*/ 17 w 1193"/>
                  <a:gd name="T1" fmla="*/ 164 h 164"/>
                  <a:gd name="T2" fmla="*/ 46 w 1193"/>
                  <a:gd name="T3" fmla="*/ 164 h 164"/>
                  <a:gd name="T4" fmla="*/ 76 w 1193"/>
                  <a:gd name="T5" fmla="*/ 161 h 164"/>
                  <a:gd name="T6" fmla="*/ 102 w 1193"/>
                  <a:gd name="T7" fmla="*/ 161 h 164"/>
                  <a:gd name="T8" fmla="*/ 132 w 1193"/>
                  <a:gd name="T9" fmla="*/ 161 h 164"/>
                  <a:gd name="T10" fmla="*/ 158 w 1193"/>
                  <a:gd name="T11" fmla="*/ 158 h 164"/>
                  <a:gd name="T12" fmla="*/ 188 w 1193"/>
                  <a:gd name="T13" fmla="*/ 155 h 164"/>
                  <a:gd name="T14" fmla="*/ 214 w 1193"/>
                  <a:gd name="T15" fmla="*/ 151 h 164"/>
                  <a:gd name="T16" fmla="*/ 243 w 1193"/>
                  <a:gd name="T17" fmla="*/ 148 h 164"/>
                  <a:gd name="T18" fmla="*/ 273 w 1193"/>
                  <a:gd name="T19" fmla="*/ 148 h 164"/>
                  <a:gd name="T20" fmla="*/ 299 w 1193"/>
                  <a:gd name="T21" fmla="*/ 148 h 164"/>
                  <a:gd name="T22" fmla="*/ 329 w 1193"/>
                  <a:gd name="T23" fmla="*/ 145 h 164"/>
                  <a:gd name="T24" fmla="*/ 355 w 1193"/>
                  <a:gd name="T25" fmla="*/ 141 h 164"/>
                  <a:gd name="T26" fmla="*/ 385 w 1193"/>
                  <a:gd name="T27" fmla="*/ 141 h 164"/>
                  <a:gd name="T28" fmla="*/ 414 w 1193"/>
                  <a:gd name="T29" fmla="*/ 141 h 164"/>
                  <a:gd name="T30" fmla="*/ 441 w 1193"/>
                  <a:gd name="T31" fmla="*/ 141 h 164"/>
                  <a:gd name="T32" fmla="*/ 470 w 1193"/>
                  <a:gd name="T33" fmla="*/ 138 h 164"/>
                  <a:gd name="T34" fmla="*/ 496 w 1193"/>
                  <a:gd name="T35" fmla="*/ 135 h 164"/>
                  <a:gd name="T36" fmla="*/ 526 w 1193"/>
                  <a:gd name="T37" fmla="*/ 135 h 164"/>
                  <a:gd name="T38" fmla="*/ 552 w 1193"/>
                  <a:gd name="T39" fmla="*/ 132 h 164"/>
                  <a:gd name="T40" fmla="*/ 582 w 1193"/>
                  <a:gd name="T41" fmla="*/ 132 h 164"/>
                  <a:gd name="T42" fmla="*/ 611 w 1193"/>
                  <a:gd name="T43" fmla="*/ 128 h 164"/>
                  <a:gd name="T44" fmla="*/ 638 w 1193"/>
                  <a:gd name="T45" fmla="*/ 125 h 164"/>
                  <a:gd name="T46" fmla="*/ 667 w 1193"/>
                  <a:gd name="T47" fmla="*/ 122 h 164"/>
                  <a:gd name="T48" fmla="*/ 694 w 1193"/>
                  <a:gd name="T49" fmla="*/ 115 h 164"/>
                  <a:gd name="T50" fmla="*/ 723 w 1193"/>
                  <a:gd name="T51" fmla="*/ 105 h 164"/>
                  <a:gd name="T52" fmla="*/ 750 w 1193"/>
                  <a:gd name="T53" fmla="*/ 79 h 164"/>
                  <a:gd name="T54" fmla="*/ 779 w 1193"/>
                  <a:gd name="T55" fmla="*/ 36 h 164"/>
                  <a:gd name="T56" fmla="*/ 809 w 1193"/>
                  <a:gd name="T57" fmla="*/ 3 h 164"/>
                  <a:gd name="T58" fmla="*/ 835 w 1193"/>
                  <a:gd name="T59" fmla="*/ 10 h 164"/>
                  <a:gd name="T60" fmla="*/ 865 w 1193"/>
                  <a:gd name="T61" fmla="*/ 49 h 164"/>
                  <a:gd name="T62" fmla="*/ 891 w 1193"/>
                  <a:gd name="T63" fmla="*/ 76 h 164"/>
                  <a:gd name="T64" fmla="*/ 920 w 1193"/>
                  <a:gd name="T65" fmla="*/ 86 h 164"/>
                  <a:gd name="T66" fmla="*/ 947 w 1193"/>
                  <a:gd name="T67" fmla="*/ 95 h 164"/>
                  <a:gd name="T68" fmla="*/ 976 w 1193"/>
                  <a:gd name="T69" fmla="*/ 99 h 164"/>
                  <a:gd name="T70" fmla="*/ 1006 w 1193"/>
                  <a:gd name="T71" fmla="*/ 99 h 164"/>
                  <a:gd name="T72" fmla="*/ 1032 w 1193"/>
                  <a:gd name="T73" fmla="*/ 95 h 164"/>
                  <a:gd name="T74" fmla="*/ 1062 w 1193"/>
                  <a:gd name="T75" fmla="*/ 99 h 164"/>
                  <a:gd name="T76" fmla="*/ 1088 w 1193"/>
                  <a:gd name="T77" fmla="*/ 99 h 164"/>
                  <a:gd name="T78" fmla="*/ 1118 w 1193"/>
                  <a:gd name="T79" fmla="*/ 99 h 164"/>
                  <a:gd name="T80" fmla="*/ 1144 w 1193"/>
                  <a:gd name="T81" fmla="*/ 95 h 164"/>
                  <a:gd name="T82" fmla="*/ 1173 w 1193"/>
                  <a:gd name="T83" fmla="*/ 95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164">
                    <a:moveTo>
                      <a:pt x="0" y="164"/>
                    </a:moveTo>
                    <a:lnTo>
                      <a:pt x="10" y="164"/>
                    </a:lnTo>
                    <a:lnTo>
                      <a:pt x="17" y="164"/>
                    </a:lnTo>
                    <a:lnTo>
                      <a:pt x="27" y="164"/>
                    </a:lnTo>
                    <a:lnTo>
                      <a:pt x="36" y="164"/>
                    </a:lnTo>
                    <a:lnTo>
                      <a:pt x="46" y="164"/>
                    </a:lnTo>
                    <a:lnTo>
                      <a:pt x="56" y="161"/>
                    </a:lnTo>
                    <a:lnTo>
                      <a:pt x="66" y="161"/>
                    </a:lnTo>
                    <a:lnTo>
                      <a:pt x="76" y="161"/>
                    </a:lnTo>
                    <a:lnTo>
                      <a:pt x="82" y="161"/>
                    </a:lnTo>
                    <a:lnTo>
                      <a:pt x="92" y="161"/>
                    </a:lnTo>
                    <a:lnTo>
                      <a:pt x="102" y="161"/>
                    </a:lnTo>
                    <a:lnTo>
                      <a:pt x="112" y="161"/>
                    </a:lnTo>
                    <a:lnTo>
                      <a:pt x="122" y="161"/>
                    </a:lnTo>
                    <a:lnTo>
                      <a:pt x="132" y="161"/>
                    </a:lnTo>
                    <a:lnTo>
                      <a:pt x="142" y="161"/>
                    </a:lnTo>
                    <a:lnTo>
                      <a:pt x="148" y="158"/>
                    </a:lnTo>
                    <a:lnTo>
                      <a:pt x="158" y="158"/>
                    </a:lnTo>
                    <a:lnTo>
                      <a:pt x="168" y="158"/>
                    </a:lnTo>
                    <a:lnTo>
                      <a:pt x="178" y="155"/>
                    </a:lnTo>
                    <a:lnTo>
                      <a:pt x="188" y="155"/>
                    </a:lnTo>
                    <a:lnTo>
                      <a:pt x="197" y="155"/>
                    </a:lnTo>
                    <a:lnTo>
                      <a:pt x="207" y="151"/>
                    </a:lnTo>
                    <a:lnTo>
                      <a:pt x="214" y="151"/>
                    </a:lnTo>
                    <a:lnTo>
                      <a:pt x="224" y="151"/>
                    </a:lnTo>
                    <a:lnTo>
                      <a:pt x="234" y="151"/>
                    </a:lnTo>
                    <a:lnTo>
                      <a:pt x="243" y="148"/>
                    </a:lnTo>
                    <a:lnTo>
                      <a:pt x="253" y="148"/>
                    </a:lnTo>
                    <a:lnTo>
                      <a:pt x="263" y="148"/>
                    </a:lnTo>
                    <a:lnTo>
                      <a:pt x="273" y="148"/>
                    </a:lnTo>
                    <a:lnTo>
                      <a:pt x="280" y="148"/>
                    </a:lnTo>
                    <a:lnTo>
                      <a:pt x="289" y="148"/>
                    </a:lnTo>
                    <a:lnTo>
                      <a:pt x="299" y="148"/>
                    </a:lnTo>
                    <a:lnTo>
                      <a:pt x="309" y="145"/>
                    </a:lnTo>
                    <a:lnTo>
                      <a:pt x="319" y="145"/>
                    </a:lnTo>
                    <a:lnTo>
                      <a:pt x="329" y="145"/>
                    </a:lnTo>
                    <a:lnTo>
                      <a:pt x="339" y="141"/>
                    </a:lnTo>
                    <a:lnTo>
                      <a:pt x="345" y="141"/>
                    </a:lnTo>
                    <a:lnTo>
                      <a:pt x="355" y="141"/>
                    </a:lnTo>
                    <a:lnTo>
                      <a:pt x="365" y="141"/>
                    </a:lnTo>
                    <a:lnTo>
                      <a:pt x="375" y="141"/>
                    </a:lnTo>
                    <a:lnTo>
                      <a:pt x="385" y="141"/>
                    </a:lnTo>
                    <a:lnTo>
                      <a:pt x="395" y="141"/>
                    </a:lnTo>
                    <a:lnTo>
                      <a:pt x="404" y="141"/>
                    </a:lnTo>
                    <a:lnTo>
                      <a:pt x="414" y="141"/>
                    </a:lnTo>
                    <a:lnTo>
                      <a:pt x="421" y="141"/>
                    </a:lnTo>
                    <a:lnTo>
                      <a:pt x="431" y="141"/>
                    </a:lnTo>
                    <a:lnTo>
                      <a:pt x="441" y="141"/>
                    </a:lnTo>
                    <a:lnTo>
                      <a:pt x="450" y="138"/>
                    </a:lnTo>
                    <a:lnTo>
                      <a:pt x="460" y="138"/>
                    </a:lnTo>
                    <a:lnTo>
                      <a:pt x="470" y="138"/>
                    </a:lnTo>
                    <a:lnTo>
                      <a:pt x="480" y="138"/>
                    </a:lnTo>
                    <a:lnTo>
                      <a:pt x="487" y="138"/>
                    </a:lnTo>
                    <a:lnTo>
                      <a:pt x="496" y="135"/>
                    </a:lnTo>
                    <a:lnTo>
                      <a:pt x="506" y="135"/>
                    </a:lnTo>
                    <a:lnTo>
                      <a:pt x="516" y="135"/>
                    </a:lnTo>
                    <a:lnTo>
                      <a:pt x="526" y="135"/>
                    </a:lnTo>
                    <a:lnTo>
                      <a:pt x="536" y="135"/>
                    </a:lnTo>
                    <a:lnTo>
                      <a:pt x="546" y="135"/>
                    </a:lnTo>
                    <a:lnTo>
                      <a:pt x="552" y="132"/>
                    </a:lnTo>
                    <a:lnTo>
                      <a:pt x="562" y="132"/>
                    </a:lnTo>
                    <a:lnTo>
                      <a:pt x="572" y="132"/>
                    </a:lnTo>
                    <a:lnTo>
                      <a:pt x="582" y="132"/>
                    </a:lnTo>
                    <a:lnTo>
                      <a:pt x="592" y="128"/>
                    </a:lnTo>
                    <a:lnTo>
                      <a:pt x="602" y="128"/>
                    </a:lnTo>
                    <a:lnTo>
                      <a:pt x="611" y="128"/>
                    </a:lnTo>
                    <a:lnTo>
                      <a:pt x="618" y="128"/>
                    </a:lnTo>
                    <a:lnTo>
                      <a:pt x="628" y="128"/>
                    </a:lnTo>
                    <a:lnTo>
                      <a:pt x="638" y="125"/>
                    </a:lnTo>
                    <a:lnTo>
                      <a:pt x="648" y="125"/>
                    </a:lnTo>
                    <a:lnTo>
                      <a:pt x="658" y="125"/>
                    </a:lnTo>
                    <a:lnTo>
                      <a:pt x="667" y="122"/>
                    </a:lnTo>
                    <a:lnTo>
                      <a:pt x="677" y="122"/>
                    </a:lnTo>
                    <a:lnTo>
                      <a:pt x="684" y="118"/>
                    </a:lnTo>
                    <a:lnTo>
                      <a:pt x="694" y="115"/>
                    </a:lnTo>
                    <a:lnTo>
                      <a:pt x="704" y="112"/>
                    </a:lnTo>
                    <a:lnTo>
                      <a:pt x="713" y="109"/>
                    </a:lnTo>
                    <a:lnTo>
                      <a:pt x="723" y="105"/>
                    </a:lnTo>
                    <a:lnTo>
                      <a:pt x="733" y="99"/>
                    </a:lnTo>
                    <a:lnTo>
                      <a:pt x="743" y="89"/>
                    </a:lnTo>
                    <a:lnTo>
                      <a:pt x="750" y="79"/>
                    </a:lnTo>
                    <a:lnTo>
                      <a:pt x="759" y="66"/>
                    </a:lnTo>
                    <a:lnTo>
                      <a:pt x="769" y="49"/>
                    </a:lnTo>
                    <a:lnTo>
                      <a:pt x="779" y="36"/>
                    </a:lnTo>
                    <a:lnTo>
                      <a:pt x="789" y="23"/>
                    </a:lnTo>
                    <a:lnTo>
                      <a:pt x="799" y="10"/>
                    </a:lnTo>
                    <a:lnTo>
                      <a:pt x="809" y="3"/>
                    </a:lnTo>
                    <a:lnTo>
                      <a:pt x="815" y="0"/>
                    </a:lnTo>
                    <a:lnTo>
                      <a:pt x="825" y="3"/>
                    </a:lnTo>
                    <a:lnTo>
                      <a:pt x="835" y="10"/>
                    </a:lnTo>
                    <a:lnTo>
                      <a:pt x="845" y="23"/>
                    </a:lnTo>
                    <a:lnTo>
                      <a:pt x="855" y="36"/>
                    </a:lnTo>
                    <a:lnTo>
                      <a:pt x="865" y="49"/>
                    </a:lnTo>
                    <a:lnTo>
                      <a:pt x="874" y="59"/>
                    </a:lnTo>
                    <a:lnTo>
                      <a:pt x="881" y="69"/>
                    </a:lnTo>
                    <a:lnTo>
                      <a:pt x="891" y="76"/>
                    </a:lnTo>
                    <a:lnTo>
                      <a:pt x="901" y="82"/>
                    </a:lnTo>
                    <a:lnTo>
                      <a:pt x="911" y="82"/>
                    </a:lnTo>
                    <a:lnTo>
                      <a:pt x="920" y="86"/>
                    </a:lnTo>
                    <a:lnTo>
                      <a:pt x="930" y="89"/>
                    </a:lnTo>
                    <a:lnTo>
                      <a:pt x="940" y="92"/>
                    </a:lnTo>
                    <a:lnTo>
                      <a:pt x="947" y="95"/>
                    </a:lnTo>
                    <a:lnTo>
                      <a:pt x="957" y="99"/>
                    </a:lnTo>
                    <a:lnTo>
                      <a:pt x="966" y="99"/>
                    </a:lnTo>
                    <a:lnTo>
                      <a:pt x="976" y="99"/>
                    </a:lnTo>
                    <a:lnTo>
                      <a:pt x="986" y="99"/>
                    </a:lnTo>
                    <a:lnTo>
                      <a:pt x="996" y="99"/>
                    </a:lnTo>
                    <a:lnTo>
                      <a:pt x="1006" y="99"/>
                    </a:lnTo>
                    <a:lnTo>
                      <a:pt x="1012" y="99"/>
                    </a:lnTo>
                    <a:lnTo>
                      <a:pt x="1022" y="99"/>
                    </a:lnTo>
                    <a:lnTo>
                      <a:pt x="1032" y="95"/>
                    </a:lnTo>
                    <a:lnTo>
                      <a:pt x="1042" y="99"/>
                    </a:lnTo>
                    <a:lnTo>
                      <a:pt x="1052" y="99"/>
                    </a:lnTo>
                    <a:lnTo>
                      <a:pt x="1062" y="99"/>
                    </a:lnTo>
                    <a:lnTo>
                      <a:pt x="1072" y="99"/>
                    </a:lnTo>
                    <a:lnTo>
                      <a:pt x="1078" y="99"/>
                    </a:lnTo>
                    <a:lnTo>
                      <a:pt x="1088" y="99"/>
                    </a:lnTo>
                    <a:lnTo>
                      <a:pt x="1098" y="99"/>
                    </a:lnTo>
                    <a:lnTo>
                      <a:pt x="1108" y="99"/>
                    </a:lnTo>
                    <a:lnTo>
                      <a:pt x="1118" y="99"/>
                    </a:lnTo>
                    <a:lnTo>
                      <a:pt x="1127" y="95"/>
                    </a:lnTo>
                    <a:lnTo>
                      <a:pt x="1137" y="95"/>
                    </a:lnTo>
                    <a:lnTo>
                      <a:pt x="1144" y="95"/>
                    </a:lnTo>
                    <a:lnTo>
                      <a:pt x="1154" y="95"/>
                    </a:lnTo>
                    <a:lnTo>
                      <a:pt x="1164" y="95"/>
                    </a:lnTo>
                    <a:lnTo>
                      <a:pt x="1173" y="95"/>
                    </a:lnTo>
                    <a:lnTo>
                      <a:pt x="1183" y="95"/>
                    </a:lnTo>
                    <a:lnTo>
                      <a:pt x="1193" y="95"/>
                    </a:lnTo>
                  </a:path>
                </a:pathLst>
              </a:custGeom>
              <a:noFill/>
              <a:ln w="0">
                <a:solidFill>
                  <a:srgbClr val="7E7E7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3" name="Freeform 446"/>
              <p:cNvSpPr>
                <a:spLocks/>
              </p:cNvSpPr>
              <p:nvPr/>
            </p:nvSpPr>
            <p:spPr bwMode="auto">
              <a:xfrm>
                <a:off x="7563004" y="4257140"/>
                <a:ext cx="567368" cy="44229"/>
              </a:xfrm>
              <a:custGeom>
                <a:avLst/>
                <a:gdLst>
                  <a:gd name="T0" fmla="*/ 0 w 309"/>
                  <a:gd name="T1" fmla="*/ 19 h 19"/>
                  <a:gd name="T2" fmla="*/ 10 w 309"/>
                  <a:gd name="T3" fmla="*/ 19 h 19"/>
                  <a:gd name="T4" fmla="*/ 17 w 309"/>
                  <a:gd name="T5" fmla="*/ 19 h 19"/>
                  <a:gd name="T6" fmla="*/ 26 w 309"/>
                  <a:gd name="T7" fmla="*/ 16 h 19"/>
                  <a:gd name="T8" fmla="*/ 36 w 309"/>
                  <a:gd name="T9" fmla="*/ 16 h 19"/>
                  <a:gd name="T10" fmla="*/ 46 w 309"/>
                  <a:gd name="T11" fmla="*/ 16 h 19"/>
                  <a:gd name="T12" fmla="*/ 56 w 309"/>
                  <a:gd name="T13" fmla="*/ 16 h 19"/>
                  <a:gd name="T14" fmla="*/ 66 w 309"/>
                  <a:gd name="T15" fmla="*/ 16 h 19"/>
                  <a:gd name="T16" fmla="*/ 76 w 309"/>
                  <a:gd name="T17" fmla="*/ 13 h 19"/>
                  <a:gd name="T18" fmla="*/ 82 w 309"/>
                  <a:gd name="T19" fmla="*/ 13 h 19"/>
                  <a:gd name="T20" fmla="*/ 92 w 309"/>
                  <a:gd name="T21" fmla="*/ 13 h 19"/>
                  <a:gd name="T22" fmla="*/ 102 w 309"/>
                  <a:gd name="T23" fmla="*/ 13 h 19"/>
                  <a:gd name="T24" fmla="*/ 112 w 309"/>
                  <a:gd name="T25" fmla="*/ 13 h 19"/>
                  <a:gd name="T26" fmla="*/ 122 w 309"/>
                  <a:gd name="T27" fmla="*/ 13 h 19"/>
                  <a:gd name="T28" fmla="*/ 132 w 309"/>
                  <a:gd name="T29" fmla="*/ 10 h 19"/>
                  <a:gd name="T30" fmla="*/ 141 w 309"/>
                  <a:gd name="T31" fmla="*/ 10 h 19"/>
                  <a:gd name="T32" fmla="*/ 148 w 309"/>
                  <a:gd name="T33" fmla="*/ 10 h 19"/>
                  <a:gd name="T34" fmla="*/ 158 w 309"/>
                  <a:gd name="T35" fmla="*/ 6 h 19"/>
                  <a:gd name="T36" fmla="*/ 168 w 309"/>
                  <a:gd name="T37" fmla="*/ 6 h 19"/>
                  <a:gd name="T38" fmla="*/ 178 w 309"/>
                  <a:gd name="T39" fmla="*/ 6 h 19"/>
                  <a:gd name="T40" fmla="*/ 188 w 309"/>
                  <a:gd name="T41" fmla="*/ 6 h 19"/>
                  <a:gd name="T42" fmla="*/ 197 w 309"/>
                  <a:gd name="T43" fmla="*/ 6 h 19"/>
                  <a:gd name="T44" fmla="*/ 207 w 309"/>
                  <a:gd name="T45" fmla="*/ 6 h 19"/>
                  <a:gd name="T46" fmla="*/ 217 w 309"/>
                  <a:gd name="T47" fmla="*/ 6 h 19"/>
                  <a:gd name="T48" fmla="*/ 224 w 309"/>
                  <a:gd name="T49" fmla="*/ 6 h 19"/>
                  <a:gd name="T50" fmla="*/ 234 w 309"/>
                  <a:gd name="T51" fmla="*/ 3 h 19"/>
                  <a:gd name="T52" fmla="*/ 243 w 309"/>
                  <a:gd name="T53" fmla="*/ 3 h 19"/>
                  <a:gd name="T54" fmla="*/ 253 w 309"/>
                  <a:gd name="T55" fmla="*/ 3 h 19"/>
                  <a:gd name="T56" fmla="*/ 263 w 309"/>
                  <a:gd name="T57" fmla="*/ 0 h 19"/>
                  <a:gd name="T58" fmla="*/ 273 w 309"/>
                  <a:gd name="T59" fmla="*/ 0 h 19"/>
                  <a:gd name="T60" fmla="*/ 283 w 309"/>
                  <a:gd name="T61" fmla="*/ 0 h 19"/>
                  <a:gd name="T62" fmla="*/ 289 w 309"/>
                  <a:gd name="T63" fmla="*/ 0 h 19"/>
                  <a:gd name="T64" fmla="*/ 299 w 309"/>
                  <a:gd name="T65" fmla="*/ 0 h 19"/>
                  <a:gd name="T66" fmla="*/ 309 w 309"/>
                  <a:gd name="T6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19">
                    <a:moveTo>
                      <a:pt x="0" y="19"/>
                    </a:moveTo>
                    <a:lnTo>
                      <a:pt x="10" y="19"/>
                    </a:lnTo>
                    <a:lnTo>
                      <a:pt x="17" y="19"/>
                    </a:lnTo>
                    <a:lnTo>
                      <a:pt x="26" y="16"/>
                    </a:lnTo>
                    <a:lnTo>
                      <a:pt x="36" y="16"/>
                    </a:lnTo>
                    <a:lnTo>
                      <a:pt x="46" y="16"/>
                    </a:lnTo>
                    <a:lnTo>
                      <a:pt x="56" y="16"/>
                    </a:lnTo>
                    <a:lnTo>
                      <a:pt x="66" y="16"/>
                    </a:lnTo>
                    <a:lnTo>
                      <a:pt x="76" y="13"/>
                    </a:lnTo>
                    <a:lnTo>
                      <a:pt x="82" y="13"/>
                    </a:lnTo>
                    <a:lnTo>
                      <a:pt x="92" y="13"/>
                    </a:lnTo>
                    <a:lnTo>
                      <a:pt x="102" y="13"/>
                    </a:lnTo>
                    <a:lnTo>
                      <a:pt x="112" y="13"/>
                    </a:lnTo>
                    <a:lnTo>
                      <a:pt x="122" y="13"/>
                    </a:lnTo>
                    <a:lnTo>
                      <a:pt x="132" y="10"/>
                    </a:lnTo>
                    <a:lnTo>
                      <a:pt x="141" y="10"/>
                    </a:lnTo>
                    <a:lnTo>
                      <a:pt x="148" y="10"/>
                    </a:lnTo>
                    <a:lnTo>
                      <a:pt x="158" y="6"/>
                    </a:lnTo>
                    <a:lnTo>
                      <a:pt x="168" y="6"/>
                    </a:lnTo>
                    <a:lnTo>
                      <a:pt x="178" y="6"/>
                    </a:lnTo>
                    <a:lnTo>
                      <a:pt x="188" y="6"/>
                    </a:lnTo>
                    <a:lnTo>
                      <a:pt x="197" y="6"/>
                    </a:lnTo>
                    <a:lnTo>
                      <a:pt x="207" y="6"/>
                    </a:lnTo>
                    <a:lnTo>
                      <a:pt x="217" y="6"/>
                    </a:lnTo>
                    <a:lnTo>
                      <a:pt x="224" y="6"/>
                    </a:lnTo>
                    <a:lnTo>
                      <a:pt x="234" y="3"/>
                    </a:lnTo>
                    <a:lnTo>
                      <a:pt x="243" y="3"/>
                    </a:lnTo>
                    <a:lnTo>
                      <a:pt x="253" y="3"/>
                    </a:lnTo>
                    <a:lnTo>
                      <a:pt x="263" y="0"/>
                    </a:lnTo>
                    <a:lnTo>
                      <a:pt x="273" y="0"/>
                    </a:lnTo>
                    <a:lnTo>
                      <a:pt x="283" y="0"/>
                    </a:lnTo>
                    <a:lnTo>
                      <a:pt x="289" y="0"/>
                    </a:lnTo>
                    <a:lnTo>
                      <a:pt x="299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7E7E7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4" name="Freeform 447"/>
              <p:cNvSpPr>
                <a:spLocks/>
              </p:cNvSpPr>
              <p:nvPr/>
            </p:nvSpPr>
            <p:spPr bwMode="auto">
              <a:xfrm>
                <a:off x="5379829" y="3926578"/>
                <a:ext cx="2756052" cy="558697"/>
              </a:xfrm>
              <a:custGeom>
                <a:avLst/>
                <a:gdLst>
                  <a:gd name="T0" fmla="*/ 0 w 1501"/>
                  <a:gd name="T1" fmla="*/ 237 h 240"/>
                  <a:gd name="T2" fmla="*/ 26 w 1501"/>
                  <a:gd name="T3" fmla="*/ 237 h 240"/>
                  <a:gd name="T4" fmla="*/ 55 w 1501"/>
                  <a:gd name="T5" fmla="*/ 234 h 240"/>
                  <a:gd name="T6" fmla="*/ 82 w 1501"/>
                  <a:gd name="T7" fmla="*/ 234 h 240"/>
                  <a:gd name="T8" fmla="*/ 111 w 1501"/>
                  <a:gd name="T9" fmla="*/ 230 h 240"/>
                  <a:gd name="T10" fmla="*/ 141 w 1501"/>
                  <a:gd name="T11" fmla="*/ 230 h 240"/>
                  <a:gd name="T12" fmla="*/ 167 w 1501"/>
                  <a:gd name="T13" fmla="*/ 227 h 240"/>
                  <a:gd name="T14" fmla="*/ 197 w 1501"/>
                  <a:gd name="T15" fmla="*/ 224 h 240"/>
                  <a:gd name="T16" fmla="*/ 223 w 1501"/>
                  <a:gd name="T17" fmla="*/ 221 h 240"/>
                  <a:gd name="T18" fmla="*/ 253 w 1501"/>
                  <a:gd name="T19" fmla="*/ 221 h 240"/>
                  <a:gd name="T20" fmla="*/ 279 w 1501"/>
                  <a:gd name="T21" fmla="*/ 217 h 240"/>
                  <a:gd name="T22" fmla="*/ 308 w 1501"/>
                  <a:gd name="T23" fmla="*/ 214 h 240"/>
                  <a:gd name="T24" fmla="*/ 338 w 1501"/>
                  <a:gd name="T25" fmla="*/ 211 h 240"/>
                  <a:gd name="T26" fmla="*/ 364 w 1501"/>
                  <a:gd name="T27" fmla="*/ 211 h 240"/>
                  <a:gd name="T28" fmla="*/ 394 w 1501"/>
                  <a:gd name="T29" fmla="*/ 211 h 240"/>
                  <a:gd name="T30" fmla="*/ 420 w 1501"/>
                  <a:gd name="T31" fmla="*/ 214 h 240"/>
                  <a:gd name="T32" fmla="*/ 450 w 1501"/>
                  <a:gd name="T33" fmla="*/ 211 h 240"/>
                  <a:gd name="T34" fmla="*/ 479 w 1501"/>
                  <a:gd name="T35" fmla="*/ 211 h 240"/>
                  <a:gd name="T36" fmla="*/ 506 w 1501"/>
                  <a:gd name="T37" fmla="*/ 207 h 240"/>
                  <a:gd name="T38" fmla="*/ 535 w 1501"/>
                  <a:gd name="T39" fmla="*/ 207 h 240"/>
                  <a:gd name="T40" fmla="*/ 561 w 1501"/>
                  <a:gd name="T41" fmla="*/ 204 h 240"/>
                  <a:gd name="T42" fmla="*/ 591 w 1501"/>
                  <a:gd name="T43" fmla="*/ 204 h 240"/>
                  <a:gd name="T44" fmla="*/ 617 w 1501"/>
                  <a:gd name="T45" fmla="*/ 201 h 240"/>
                  <a:gd name="T46" fmla="*/ 647 w 1501"/>
                  <a:gd name="T47" fmla="*/ 198 h 240"/>
                  <a:gd name="T48" fmla="*/ 677 w 1501"/>
                  <a:gd name="T49" fmla="*/ 191 h 240"/>
                  <a:gd name="T50" fmla="*/ 703 w 1501"/>
                  <a:gd name="T51" fmla="*/ 181 h 240"/>
                  <a:gd name="T52" fmla="*/ 732 w 1501"/>
                  <a:gd name="T53" fmla="*/ 158 h 240"/>
                  <a:gd name="T54" fmla="*/ 759 w 1501"/>
                  <a:gd name="T55" fmla="*/ 109 h 240"/>
                  <a:gd name="T56" fmla="*/ 788 w 1501"/>
                  <a:gd name="T57" fmla="*/ 40 h 240"/>
                  <a:gd name="T58" fmla="*/ 815 w 1501"/>
                  <a:gd name="T59" fmla="*/ 0 h 240"/>
                  <a:gd name="T60" fmla="*/ 844 w 1501"/>
                  <a:gd name="T61" fmla="*/ 30 h 240"/>
                  <a:gd name="T62" fmla="*/ 874 w 1501"/>
                  <a:gd name="T63" fmla="*/ 96 h 240"/>
                  <a:gd name="T64" fmla="*/ 900 w 1501"/>
                  <a:gd name="T65" fmla="*/ 135 h 240"/>
                  <a:gd name="T66" fmla="*/ 930 w 1501"/>
                  <a:gd name="T67" fmla="*/ 155 h 240"/>
                  <a:gd name="T68" fmla="*/ 956 w 1501"/>
                  <a:gd name="T69" fmla="*/ 168 h 240"/>
                  <a:gd name="T70" fmla="*/ 985 w 1501"/>
                  <a:gd name="T71" fmla="*/ 175 h 240"/>
                  <a:gd name="T72" fmla="*/ 1012 w 1501"/>
                  <a:gd name="T73" fmla="*/ 175 h 240"/>
                  <a:gd name="T74" fmla="*/ 1041 w 1501"/>
                  <a:gd name="T75" fmla="*/ 171 h 240"/>
                  <a:gd name="T76" fmla="*/ 1071 w 1501"/>
                  <a:gd name="T77" fmla="*/ 175 h 240"/>
                  <a:gd name="T78" fmla="*/ 1097 w 1501"/>
                  <a:gd name="T79" fmla="*/ 175 h 240"/>
                  <a:gd name="T80" fmla="*/ 1127 w 1501"/>
                  <a:gd name="T81" fmla="*/ 171 h 240"/>
                  <a:gd name="T82" fmla="*/ 1153 w 1501"/>
                  <a:gd name="T83" fmla="*/ 171 h 240"/>
                  <a:gd name="T84" fmla="*/ 1183 w 1501"/>
                  <a:gd name="T85" fmla="*/ 171 h 240"/>
                  <a:gd name="T86" fmla="*/ 1209 w 1501"/>
                  <a:gd name="T87" fmla="*/ 171 h 240"/>
                  <a:gd name="T88" fmla="*/ 1238 w 1501"/>
                  <a:gd name="T89" fmla="*/ 168 h 240"/>
                  <a:gd name="T90" fmla="*/ 1268 w 1501"/>
                  <a:gd name="T91" fmla="*/ 165 h 240"/>
                  <a:gd name="T92" fmla="*/ 1294 w 1501"/>
                  <a:gd name="T93" fmla="*/ 165 h 240"/>
                  <a:gd name="T94" fmla="*/ 1324 w 1501"/>
                  <a:gd name="T95" fmla="*/ 161 h 240"/>
                  <a:gd name="T96" fmla="*/ 1350 w 1501"/>
                  <a:gd name="T97" fmla="*/ 161 h 240"/>
                  <a:gd name="T98" fmla="*/ 1380 w 1501"/>
                  <a:gd name="T99" fmla="*/ 158 h 240"/>
                  <a:gd name="T100" fmla="*/ 1409 w 1501"/>
                  <a:gd name="T101" fmla="*/ 158 h 240"/>
                  <a:gd name="T102" fmla="*/ 1436 w 1501"/>
                  <a:gd name="T103" fmla="*/ 155 h 240"/>
                  <a:gd name="T104" fmla="*/ 1465 w 1501"/>
                  <a:gd name="T105" fmla="*/ 152 h 240"/>
                  <a:gd name="T106" fmla="*/ 1492 w 1501"/>
                  <a:gd name="T107" fmla="*/ 152 h 240"/>
                  <a:gd name="T108" fmla="*/ 1501 w 1501"/>
                  <a:gd name="T109" fmla="*/ 161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1" h="240">
                    <a:moveTo>
                      <a:pt x="0" y="240"/>
                    </a:moveTo>
                    <a:lnTo>
                      <a:pt x="0" y="237"/>
                    </a:lnTo>
                    <a:lnTo>
                      <a:pt x="0" y="237"/>
                    </a:lnTo>
                    <a:lnTo>
                      <a:pt x="9" y="237"/>
                    </a:lnTo>
                    <a:lnTo>
                      <a:pt x="16" y="237"/>
                    </a:lnTo>
                    <a:lnTo>
                      <a:pt x="26" y="237"/>
                    </a:lnTo>
                    <a:lnTo>
                      <a:pt x="36" y="237"/>
                    </a:lnTo>
                    <a:lnTo>
                      <a:pt x="46" y="237"/>
                    </a:lnTo>
                    <a:lnTo>
                      <a:pt x="55" y="234"/>
                    </a:lnTo>
                    <a:lnTo>
                      <a:pt x="65" y="234"/>
                    </a:lnTo>
                    <a:lnTo>
                      <a:pt x="75" y="234"/>
                    </a:lnTo>
                    <a:lnTo>
                      <a:pt x="82" y="234"/>
                    </a:lnTo>
                    <a:lnTo>
                      <a:pt x="92" y="234"/>
                    </a:lnTo>
                    <a:lnTo>
                      <a:pt x="101" y="234"/>
                    </a:lnTo>
                    <a:lnTo>
                      <a:pt x="111" y="230"/>
                    </a:lnTo>
                    <a:lnTo>
                      <a:pt x="121" y="230"/>
                    </a:lnTo>
                    <a:lnTo>
                      <a:pt x="131" y="230"/>
                    </a:lnTo>
                    <a:lnTo>
                      <a:pt x="141" y="230"/>
                    </a:lnTo>
                    <a:lnTo>
                      <a:pt x="147" y="230"/>
                    </a:lnTo>
                    <a:lnTo>
                      <a:pt x="157" y="227"/>
                    </a:lnTo>
                    <a:lnTo>
                      <a:pt x="167" y="227"/>
                    </a:lnTo>
                    <a:lnTo>
                      <a:pt x="177" y="227"/>
                    </a:lnTo>
                    <a:lnTo>
                      <a:pt x="187" y="224"/>
                    </a:lnTo>
                    <a:lnTo>
                      <a:pt x="197" y="224"/>
                    </a:lnTo>
                    <a:lnTo>
                      <a:pt x="207" y="224"/>
                    </a:lnTo>
                    <a:lnTo>
                      <a:pt x="213" y="221"/>
                    </a:lnTo>
                    <a:lnTo>
                      <a:pt x="223" y="221"/>
                    </a:lnTo>
                    <a:lnTo>
                      <a:pt x="233" y="221"/>
                    </a:lnTo>
                    <a:lnTo>
                      <a:pt x="243" y="221"/>
                    </a:lnTo>
                    <a:lnTo>
                      <a:pt x="253" y="221"/>
                    </a:lnTo>
                    <a:lnTo>
                      <a:pt x="262" y="217"/>
                    </a:lnTo>
                    <a:lnTo>
                      <a:pt x="272" y="217"/>
                    </a:lnTo>
                    <a:lnTo>
                      <a:pt x="279" y="217"/>
                    </a:lnTo>
                    <a:lnTo>
                      <a:pt x="289" y="217"/>
                    </a:lnTo>
                    <a:lnTo>
                      <a:pt x="299" y="214"/>
                    </a:lnTo>
                    <a:lnTo>
                      <a:pt x="308" y="214"/>
                    </a:lnTo>
                    <a:lnTo>
                      <a:pt x="318" y="214"/>
                    </a:lnTo>
                    <a:lnTo>
                      <a:pt x="328" y="214"/>
                    </a:lnTo>
                    <a:lnTo>
                      <a:pt x="338" y="211"/>
                    </a:lnTo>
                    <a:lnTo>
                      <a:pt x="348" y="211"/>
                    </a:lnTo>
                    <a:lnTo>
                      <a:pt x="354" y="211"/>
                    </a:lnTo>
                    <a:lnTo>
                      <a:pt x="364" y="211"/>
                    </a:lnTo>
                    <a:lnTo>
                      <a:pt x="374" y="211"/>
                    </a:lnTo>
                    <a:lnTo>
                      <a:pt x="384" y="211"/>
                    </a:lnTo>
                    <a:lnTo>
                      <a:pt x="394" y="211"/>
                    </a:lnTo>
                    <a:lnTo>
                      <a:pt x="404" y="214"/>
                    </a:lnTo>
                    <a:lnTo>
                      <a:pt x="414" y="214"/>
                    </a:lnTo>
                    <a:lnTo>
                      <a:pt x="420" y="214"/>
                    </a:lnTo>
                    <a:lnTo>
                      <a:pt x="430" y="211"/>
                    </a:lnTo>
                    <a:lnTo>
                      <a:pt x="440" y="211"/>
                    </a:lnTo>
                    <a:lnTo>
                      <a:pt x="450" y="211"/>
                    </a:lnTo>
                    <a:lnTo>
                      <a:pt x="460" y="211"/>
                    </a:lnTo>
                    <a:lnTo>
                      <a:pt x="469" y="211"/>
                    </a:lnTo>
                    <a:lnTo>
                      <a:pt x="479" y="211"/>
                    </a:lnTo>
                    <a:lnTo>
                      <a:pt x="486" y="211"/>
                    </a:lnTo>
                    <a:lnTo>
                      <a:pt x="496" y="207"/>
                    </a:lnTo>
                    <a:lnTo>
                      <a:pt x="506" y="207"/>
                    </a:lnTo>
                    <a:lnTo>
                      <a:pt x="515" y="207"/>
                    </a:lnTo>
                    <a:lnTo>
                      <a:pt x="525" y="207"/>
                    </a:lnTo>
                    <a:lnTo>
                      <a:pt x="535" y="207"/>
                    </a:lnTo>
                    <a:lnTo>
                      <a:pt x="545" y="207"/>
                    </a:lnTo>
                    <a:lnTo>
                      <a:pt x="552" y="204"/>
                    </a:lnTo>
                    <a:lnTo>
                      <a:pt x="561" y="204"/>
                    </a:lnTo>
                    <a:lnTo>
                      <a:pt x="571" y="204"/>
                    </a:lnTo>
                    <a:lnTo>
                      <a:pt x="581" y="204"/>
                    </a:lnTo>
                    <a:lnTo>
                      <a:pt x="591" y="204"/>
                    </a:lnTo>
                    <a:lnTo>
                      <a:pt x="601" y="201"/>
                    </a:lnTo>
                    <a:lnTo>
                      <a:pt x="611" y="201"/>
                    </a:lnTo>
                    <a:lnTo>
                      <a:pt x="617" y="201"/>
                    </a:lnTo>
                    <a:lnTo>
                      <a:pt x="627" y="201"/>
                    </a:lnTo>
                    <a:lnTo>
                      <a:pt x="637" y="198"/>
                    </a:lnTo>
                    <a:lnTo>
                      <a:pt x="647" y="198"/>
                    </a:lnTo>
                    <a:lnTo>
                      <a:pt x="657" y="198"/>
                    </a:lnTo>
                    <a:lnTo>
                      <a:pt x="667" y="194"/>
                    </a:lnTo>
                    <a:lnTo>
                      <a:pt x="677" y="191"/>
                    </a:lnTo>
                    <a:lnTo>
                      <a:pt x="683" y="188"/>
                    </a:lnTo>
                    <a:lnTo>
                      <a:pt x="693" y="184"/>
                    </a:lnTo>
                    <a:lnTo>
                      <a:pt x="703" y="181"/>
                    </a:lnTo>
                    <a:lnTo>
                      <a:pt x="713" y="178"/>
                    </a:lnTo>
                    <a:lnTo>
                      <a:pt x="723" y="168"/>
                    </a:lnTo>
                    <a:lnTo>
                      <a:pt x="732" y="158"/>
                    </a:lnTo>
                    <a:lnTo>
                      <a:pt x="742" y="145"/>
                    </a:lnTo>
                    <a:lnTo>
                      <a:pt x="749" y="129"/>
                    </a:lnTo>
                    <a:lnTo>
                      <a:pt x="759" y="109"/>
                    </a:lnTo>
                    <a:lnTo>
                      <a:pt x="769" y="86"/>
                    </a:lnTo>
                    <a:lnTo>
                      <a:pt x="778" y="63"/>
                    </a:lnTo>
                    <a:lnTo>
                      <a:pt x="788" y="40"/>
                    </a:lnTo>
                    <a:lnTo>
                      <a:pt x="798" y="20"/>
                    </a:lnTo>
                    <a:lnTo>
                      <a:pt x="808" y="7"/>
                    </a:lnTo>
                    <a:lnTo>
                      <a:pt x="815" y="0"/>
                    </a:lnTo>
                    <a:lnTo>
                      <a:pt x="824" y="0"/>
                    </a:lnTo>
                    <a:lnTo>
                      <a:pt x="834" y="14"/>
                    </a:lnTo>
                    <a:lnTo>
                      <a:pt x="844" y="30"/>
                    </a:lnTo>
                    <a:lnTo>
                      <a:pt x="854" y="53"/>
                    </a:lnTo>
                    <a:lnTo>
                      <a:pt x="864" y="76"/>
                    </a:lnTo>
                    <a:lnTo>
                      <a:pt x="874" y="96"/>
                    </a:lnTo>
                    <a:lnTo>
                      <a:pt x="880" y="112"/>
                    </a:lnTo>
                    <a:lnTo>
                      <a:pt x="890" y="125"/>
                    </a:lnTo>
                    <a:lnTo>
                      <a:pt x="900" y="135"/>
                    </a:lnTo>
                    <a:lnTo>
                      <a:pt x="910" y="142"/>
                    </a:lnTo>
                    <a:lnTo>
                      <a:pt x="920" y="148"/>
                    </a:lnTo>
                    <a:lnTo>
                      <a:pt x="930" y="155"/>
                    </a:lnTo>
                    <a:lnTo>
                      <a:pt x="939" y="158"/>
                    </a:lnTo>
                    <a:lnTo>
                      <a:pt x="946" y="165"/>
                    </a:lnTo>
                    <a:lnTo>
                      <a:pt x="956" y="168"/>
                    </a:lnTo>
                    <a:lnTo>
                      <a:pt x="966" y="171"/>
                    </a:lnTo>
                    <a:lnTo>
                      <a:pt x="976" y="175"/>
                    </a:lnTo>
                    <a:lnTo>
                      <a:pt x="985" y="175"/>
                    </a:lnTo>
                    <a:lnTo>
                      <a:pt x="995" y="175"/>
                    </a:lnTo>
                    <a:lnTo>
                      <a:pt x="1005" y="175"/>
                    </a:lnTo>
                    <a:lnTo>
                      <a:pt x="1012" y="175"/>
                    </a:lnTo>
                    <a:lnTo>
                      <a:pt x="1022" y="171"/>
                    </a:lnTo>
                    <a:lnTo>
                      <a:pt x="1031" y="171"/>
                    </a:lnTo>
                    <a:lnTo>
                      <a:pt x="1041" y="171"/>
                    </a:lnTo>
                    <a:lnTo>
                      <a:pt x="1051" y="175"/>
                    </a:lnTo>
                    <a:lnTo>
                      <a:pt x="1061" y="175"/>
                    </a:lnTo>
                    <a:lnTo>
                      <a:pt x="1071" y="175"/>
                    </a:lnTo>
                    <a:lnTo>
                      <a:pt x="1077" y="175"/>
                    </a:lnTo>
                    <a:lnTo>
                      <a:pt x="1087" y="175"/>
                    </a:lnTo>
                    <a:lnTo>
                      <a:pt x="1097" y="175"/>
                    </a:lnTo>
                    <a:lnTo>
                      <a:pt x="1107" y="171"/>
                    </a:lnTo>
                    <a:lnTo>
                      <a:pt x="1117" y="171"/>
                    </a:lnTo>
                    <a:lnTo>
                      <a:pt x="1127" y="171"/>
                    </a:lnTo>
                    <a:lnTo>
                      <a:pt x="1137" y="171"/>
                    </a:lnTo>
                    <a:lnTo>
                      <a:pt x="1143" y="171"/>
                    </a:lnTo>
                    <a:lnTo>
                      <a:pt x="1153" y="171"/>
                    </a:lnTo>
                    <a:lnTo>
                      <a:pt x="1163" y="171"/>
                    </a:lnTo>
                    <a:lnTo>
                      <a:pt x="1173" y="171"/>
                    </a:lnTo>
                    <a:lnTo>
                      <a:pt x="1183" y="171"/>
                    </a:lnTo>
                    <a:lnTo>
                      <a:pt x="1192" y="171"/>
                    </a:lnTo>
                    <a:lnTo>
                      <a:pt x="1202" y="171"/>
                    </a:lnTo>
                    <a:lnTo>
                      <a:pt x="1209" y="171"/>
                    </a:lnTo>
                    <a:lnTo>
                      <a:pt x="1219" y="168"/>
                    </a:lnTo>
                    <a:lnTo>
                      <a:pt x="1229" y="168"/>
                    </a:lnTo>
                    <a:lnTo>
                      <a:pt x="1238" y="168"/>
                    </a:lnTo>
                    <a:lnTo>
                      <a:pt x="1248" y="165"/>
                    </a:lnTo>
                    <a:lnTo>
                      <a:pt x="1258" y="165"/>
                    </a:lnTo>
                    <a:lnTo>
                      <a:pt x="1268" y="165"/>
                    </a:lnTo>
                    <a:lnTo>
                      <a:pt x="1275" y="165"/>
                    </a:lnTo>
                    <a:lnTo>
                      <a:pt x="1284" y="165"/>
                    </a:lnTo>
                    <a:lnTo>
                      <a:pt x="1294" y="165"/>
                    </a:lnTo>
                    <a:lnTo>
                      <a:pt x="1304" y="165"/>
                    </a:lnTo>
                    <a:lnTo>
                      <a:pt x="1314" y="165"/>
                    </a:lnTo>
                    <a:lnTo>
                      <a:pt x="1324" y="161"/>
                    </a:lnTo>
                    <a:lnTo>
                      <a:pt x="1334" y="161"/>
                    </a:lnTo>
                    <a:lnTo>
                      <a:pt x="1344" y="161"/>
                    </a:lnTo>
                    <a:lnTo>
                      <a:pt x="1350" y="161"/>
                    </a:lnTo>
                    <a:lnTo>
                      <a:pt x="1360" y="158"/>
                    </a:lnTo>
                    <a:lnTo>
                      <a:pt x="1370" y="158"/>
                    </a:lnTo>
                    <a:lnTo>
                      <a:pt x="1380" y="158"/>
                    </a:lnTo>
                    <a:lnTo>
                      <a:pt x="1390" y="158"/>
                    </a:lnTo>
                    <a:lnTo>
                      <a:pt x="1400" y="158"/>
                    </a:lnTo>
                    <a:lnTo>
                      <a:pt x="1409" y="158"/>
                    </a:lnTo>
                    <a:lnTo>
                      <a:pt x="1416" y="158"/>
                    </a:lnTo>
                    <a:lnTo>
                      <a:pt x="1426" y="155"/>
                    </a:lnTo>
                    <a:lnTo>
                      <a:pt x="1436" y="155"/>
                    </a:lnTo>
                    <a:lnTo>
                      <a:pt x="1446" y="155"/>
                    </a:lnTo>
                    <a:lnTo>
                      <a:pt x="1455" y="152"/>
                    </a:lnTo>
                    <a:lnTo>
                      <a:pt x="1465" y="152"/>
                    </a:lnTo>
                    <a:lnTo>
                      <a:pt x="1475" y="152"/>
                    </a:lnTo>
                    <a:lnTo>
                      <a:pt x="1482" y="152"/>
                    </a:lnTo>
                    <a:lnTo>
                      <a:pt x="1492" y="152"/>
                    </a:lnTo>
                    <a:lnTo>
                      <a:pt x="1501" y="152"/>
                    </a:lnTo>
                    <a:lnTo>
                      <a:pt x="1501" y="152"/>
                    </a:lnTo>
                    <a:lnTo>
                      <a:pt x="1501" y="161"/>
                    </a:lnTo>
                    <a:lnTo>
                      <a:pt x="1501" y="161"/>
                    </a:lnTo>
                    <a:lnTo>
                      <a:pt x="0" y="240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5" name="Freeform 448"/>
              <p:cNvSpPr>
                <a:spLocks/>
              </p:cNvSpPr>
              <p:nvPr/>
            </p:nvSpPr>
            <p:spPr bwMode="auto">
              <a:xfrm>
                <a:off x="5379829" y="3926578"/>
                <a:ext cx="2188684" cy="551712"/>
              </a:xfrm>
              <a:custGeom>
                <a:avLst/>
                <a:gdLst>
                  <a:gd name="T0" fmla="*/ 16 w 1192"/>
                  <a:gd name="T1" fmla="*/ 237 h 237"/>
                  <a:gd name="T2" fmla="*/ 46 w 1192"/>
                  <a:gd name="T3" fmla="*/ 237 h 237"/>
                  <a:gd name="T4" fmla="*/ 75 w 1192"/>
                  <a:gd name="T5" fmla="*/ 234 h 237"/>
                  <a:gd name="T6" fmla="*/ 101 w 1192"/>
                  <a:gd name="T7" fmla="*/ 234 h 237"/>
                  <a:gd name="T8" fmla="*/ 131 w 1192"/>
                  <a:gd name="T9" fmla="*/ 230 h 237"/>
                  <a:gd name="T10" fmla="*/ 157 w 1192"/>
                  <a:gd name="T11" fmla="*/ 227 h 237"/>
                  <a:gd name="T12" fmla="*/ 187 w 1192"/>
                  <a:gd name="T13" fmla="*/ 224 h 237"/>
                  <a:gd name="T14" fmla="*/ 213 w 1192"/>
                  <a:gd name="T15" fmla="*/ 221 h 237"/>
                  <a:gd name="T16" fmla="*/ 243 w 1192"/>
                  <a:gd name="T17" fmla="*/ 221 h 237"/>
                  <a:gd name="T18" fmla="*/ 272 w 1192"/>
                  <a:gd name="T19" fmla="*/ 217 h 237"/>
                  <a:gd name="T20" fmla="*/ 299 w 1192"/>
                  <a:gd name="T21" fmla="*/ 214 h 237"/>
                  <a:gd name="T22" fmla="*/ 328 w 1192"/>
                  <a:gd name="T23" fmla="*/ 214 h 237"/>
                  <a:gd name="T24" fmla="*/ 354 w 1192"/>
                  <a:gd name="T25" fmla="*/ 211 h 237"/>
                  <a:gd name="T26" fmla="*/ 384 w 1192"/>
                  <a:gd name="T27" fmla="*/ 211 h 237"/>
                  <a:gd name="T28" fmla="*/ 414 w 1192"/>
                  <a:gd name="T29" fmla="*/ 214 h 237"/>
                  <a:gd name="T30" fmla="*/ 440 w 1192"/>
                  <a:gd name="T31" fmla="*/ 211 h 237"/>
                  <a:gd name="T32" fmla="*/ 469 w 1192"/>
                  <a:gd name="T33" fmla="*/ 211 h 237"/>
                  <a:gd name="T34" fmla="*/ 496 w 1192"/>
                  <a:gd name="T35" fmla="*/ 207 h 237"/>
                  <a:gd name="T36" fmla="*/ 525 w 1192"/>
                  <a:gd name="T37" fmla="*/ 207 h 237"/>
                  <a:gd name="T38" fmla="*/ 552 w 1192"/>
                  <a:gd name="T39" fmla="*/ 204 h 237"/>
                  <a:gd name="T40" fmla="*/ 581 w 1192"/>
                  <a:gd name="T41" fmla="*/ 204 h 237"/>
                  <a:gd name="T42" fmla="*/ 611 w 1192"/>
                  <a:gd name="T43" fmla="*/ 201 h 237"/>
                  <a:gd name="T44" fmla="*/ 637 w 1192"/>
                  <a:gd name="T45" fmla="*/ 198 h 237"/>
                  <a:gd name="T46" fmla="*/ 667 w 1192"/>
                  <a:gd name="T47" fmla="*/ 194 h 237"/>
                  <a:gd name="T48" fmla="*/ 693 w 1192"/>
                  <a:gd name="T49" fmla="*/ 184 h 237"/>
                  <a:gd name="T50" fmla="*/ 723 w 1192"/>
                  <a:gd name="T51" fmla="*/ 168 h 237"/>
                  <a:gd name="T52" fmla="*/ 749 w 1192"/>
                  <a:gd name="T53" fmla="*/ 129 h 237"/>
                  <a:gd name="T54" fmla="*/ 778 w 1192"/>
                  <a:gd name="T55" fmla="*/ 63 h 237"/>
                  <a:gd name="T56" fmla="*/ 808 w 1192"/>
                  <a:gd name="T57" fmla="*/ 7 h 237"/>
                  <a:gd name="T58" fmla="*/ 834 w 1192"/>
                  <a:gd name="T59" fmla="*/ 14 h 237"/>
                  <a:gd name="T60" fmla="*/ 864 w 1192"/>
                  <a:gd name="T61" fmla="*/ 76 h 237"/>
                  <a:gd name="T62" fmla="*/ 890 w 1192"/>
                  <a:gd name="T63" fmla="*/ 125 h 237"/>
                  <a:gd name="T64" fmla="*/ 920 w 1192"/>
                  <a:gd name="T65" fmla="*/ 148 h 237"/>
                  <a:gd name="T66" fmla="*/ 946 w 1192"/>
                  <a:gd name="T67" fmla="*/ 165 h 237"/>
                  <a:gd name="T68" fmla="*/ 976 w 1192"/>
                  <a:gd name="T69" fmla="*/ 175 h 237"/>
                  <a:gd name="T70" fmla="*/ 1005 w 1192"/>
                  <a:gd name="T71" fmla="*/ 175 h 237"/>
                  <a:gd name="T72" fmla="*/ 1031 w 1192"/>
                  <a:gd name="T73" fmla="*/ 171 h 237"/>
                  <a:gd name="T74" fmla="*/ 1061 w 1192"/>
                  <a:gd name="T75" fmla="*/ 175 h 237"/>
                  <a:gd name="T76" fmla="*/ 1087 w 1192"/>
                  <a:gd name="T77" fmla="*/ 175 h 237"/>
                  <a:gd name="T78" fmla="*/ 1117 w 1192"/>
                  <a:gd name="T79" fmla="*/ 171 h 237"/>
                  <a:gd name="T80" fmla="*/ 1143 w 1192"/>
                  <a:gd name="T81" fmla="*/ 171 h 237"/>
                  <a:gd name="T82" fmla="*/ 1173 w 1192"/>
                  <a:gd name="T83" fmla="*/ 171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2" h="237">
                    <a:moveTo>
                      <a:pt x="0" y="237"/>
                    </a:moveTo>
                    <a:lnTo>
                      <a:pt x="9" y="237"/>
                    </a:lnTo>
                    <a:lnTo>
                      <a:pt x="16" y="237"/>
                    </a:lnTo>
                    <a:lnTo>
                      <a:pt x="26" y="237"/>
                    </a:lnTo>
                    <a:lnTo>
                      <a:pt x="36" y="237"/>
                    </a:lnTo>
                    <a:lnTo>
                      <a:pt x="46" y="237"/>
                    </a:lnTo>
                    <a:lnTo>
                      <a:pt x="55" y="234"/>
                    </a:lnTo>
                    <a:lnTo>
                      <a:pt x="65" y="234"/>
                    </a:lnTo>
                    <a:lnTo>
                      <a:pt x="75" y="234"/>
                    </a:lnTo>
                    <a:lnTo>
                      <a:pt x="82" y="234"/>
                    </a:lnTo>
                    <a:lnTo>
                      <a:pt x="92" y="234"/>
                    </a:lnTo>
                    <a:lnTo>
                      <a:pt x="101" y="234"/>
                    </a:lnTo>
                    <a:lnTo>
                      <a:pt x="111" y="230"/>
                    </a:lnTo>
                    <a:lnTo>
                      <a:pt x="121" y="230"/>
                    </a:lnTo>
                    <a:lnTo>
                      <a:pt x="131" y="230"/>
                    </a:lnTo>
                    <a:lnTo>
                      <a:pt x="141" y="230"/>
                    </a:lnTo>
                    <a:lnTo>
                      <a:pt x="147" y="230"/>
                    </a:lnTo>
                    <a:lnTo>
                      <a:pt x="157" y="227"/>
                    </a:lnTo>
                    <a:lnTo>
                      <a:pt x="167" y="227"/>
                    </a:lnTo>
                    <a:lnTo>
                      <a:pt x="177" y="227"/>
                    </a:lnTo>
                    <a:lnTo>
                      <a:pt x="187" y="224"/>
                    </a:lnTo>
                    <a:lnTo>
                      <a:pt x="197" y="224"/>
                    </a:lnTo>
                    <a:lnTo>
                      <a:pt x="207" y="224"/>
                    </a:lnTo>
                    <a:lnTo>
                      <a:pt x="213" y="221"/>
                    </a:lnTo>
                    <a:lnTo>
                      <a:pt x="223" y="221"/>
                    </a:lnTo>
                    <a:lnTo>
                      <a:pt x="233" y="221"/>
                    </a:lnTo>
                    <a:lnTo>
                      <a:pt x="243" y="221"/>
                    </a:lnTo>
                    <a:lnTo>
                      <a:pt x="253" y="221"/>
                    </a:lnTo>
                    <a:lnTo>
                      <a:pt x="262" y="217"/>
                    </a:lnTo>
                    <a:lnTo>
                      <a:pt x="272" y="217"/>
                    </a:lnTo>
                    <a:lnTo>
                      <a:pt x="279" y="217"/>
                    </a:lnTo>
                    <a:lnTo>
                      <a:pt x="289" y="217"/>
                    </a:lnTo>
                    <a:lnTo>
                      <a:pt x="299" y="214"/>
                    </a:lnTo>
                    <a:lnTo>
                      <a:pt x="308" y="214"/>
                    </a:lnTo>
                    <a:lnTo>
                      <a:pt x="318" y="214"/>
                    </a:lnTo>
                    <a:lnTo>
                      <a:pt x="328" y="214"/>
                    </a:lnTo>
                    <a:lnTo>
                      <a:pt x="338" y="211"/>
                    </a:lnTo>
                    <a:lnTo>
                      <a:pt x="348" y="211"/>
                    </a:lnTo>
                    <a:lnTo>
                      <a:pt x="354" y="211"/>
                    </a:lnTo>
                    <a:lnTo>
                      <a:pt x="364" y="211"/>
                    </a:lnTo>
                    <a:lnTo>
                      <a:pt x="374" y="211"/>
                    </a:lnTo>
                    <a:lnTo>
                      <a:pt x="384" y="211"/>
                    </a:lnTo>
                    <a:lnTo>
                      <a:pt x="394" y="211"/>
                    </a:lnTo>
                    <a:lnTo>
                      <a:pt x="404" y="214"/>
                    </a:lnTo>
                    <a:lnTo>
                      <a:pt x="414" y="214"/>
                    </a:lnTo>
                    <a:lnTo>
                      <a:pt x="420" y="214"/>
                    </a:lnTo>
                    <a:lnTo>
                      <a:pt x="430" y="211"/>
                    </a:lnTo>
                    <a:lnTo>
                      <a:pt x="440" y="211"/>
                    </a:lnTo>
                    <a:lnTo>
                      <a:pt x="450" y="211"/>
                    </a:lnTo>
                    <a:lnTo>
                      <a:pt x="460" y="211"/>
                    </a:lnTo>
                    <a:lnTo>
                      <a:pt x="469" y="211"/>
                    </a:lnTo>
                    <a:lnTo>
                      <a:pt x="479" y="211"/>
                    </a:lnTo>
                    <a:lnTo>
                      <a:pt x="486" y="211"/>
                    </a:lnTo>
                    <a:lnTo>
                      <a:pt x="496" y="207"/>
                    </a:lnTo>
                    <a:lnTo>
                      <a:pt x="506" y="207"/>
                    </a:lnTo>
                    <a:lnTo>
                      <a:pt x="515" y="207"/>
                    </a:lnTo>
                    <a:lnTo>
                      <a:pt x="525" y="207"/>
                    </a:lnTo>
                    <a:lnTo>
                      <a:pt x="535" y="207"/>
                    </a:lnTo>
                    <a:lnTo>
                      <a:pt x="545" y="207"/>
                    </a:lnTo>
                    <a:lnTo>
                      <a:pt x="552" y="204"/>
                    </a:lnTo>
                    <a:lnTo>
                      <a:pt x="561" y="204"/>
                    </a:lnTo>
                    <a:lnTo>
                      <a:pt x="571" y="204"/>
                    </a:lnTo>
                    <a:lnTo>
                      <a:pt x="581" y="204"/>
                    </a:lnTo>
                    <a:lnTo>
                      <a:pt x="591" y="204"/>
                    </a:lnTo>
                    <a:lnTo>
                      <a:pt x="601" y="201"/>
                    </a:lnTo>
                    <a:lnTo>
                      <a:pt x="611" y="201"/>
                    </a:lnTo>
                    <a:lnTo>
                      <a:pt x="617" y="201"/>
                    </a:lnTo>
                    <a:lnTo>
                      <a:pt x="627" y="201"/>
                    </a:lnTo>
                    <a:lnTo>
                      <a:pt x="637" y="198"/>
                    </a:lnTo>
                    <a:lnTo>
                      <a:pt x="647" y="198"/>
                    </a:lnTo>
                    <a:lnTo>
                      <a:pt x="657" y="198"/>
                    </a:lnTo>
                    <a:lnTo>
                      <a:pt x="667" y="194"/>
                    </a:lnTo>
                    <a:lnTo>
                      <a:pt x="677" y="191"/>
                    </a:lnTo>
                    <a:lnTo>
                      <a:pt x="683" y="188"/>
                    </a:lnTo>
                    <a:lnTo>
                      <a:pt x="693" y="184"/>
                    </a:lnTo>
                    <a:lnTo>
                      <a:pt x="703" y="181"/>
                    </a:lnTo>
                    <a:lnTo>
                      <a:pt x="713" y="178"/>
                    </a:lnTo>
                    <a:lnTo>
                      <a:pt x="723" y="168"/>
                    </a:lnTo>
                    <a:lnTo>
                      <a:pt x="732" y="158"/>
                    </a:lnTo>
                    <a:lnTo>
                      <a:pt x="742" y="145"/>
                    </a:lnTo>
                    <a:lnTo>
                      <a:pt x="749" y="129"/>
                    </a:lnTo>
                    <a:lnTo>
                      <a:pt x="759" y="109"/>
                    </a:lnTo>
                    <a:lnTo>
                      <a:pt x="769" y="86"/>
                    </a:lnTo>
                    <a:lnTo>
                      <a:pt x="778" y="63"/>
                    </a:lnTo>
                    <a:lnTo>
                      <a:pt x="788" y="40"/>
                    </a:lnTo>
                    <a:lnTo>
                      <a:pt x="798" y="20"/>
                    </a:lnTo>
                    <a:lnTo>
                      <a:pt x="808" y="7"/>
                    </a:lnTo>
                    <a:lnTo>
                      <a:pt x="815" y="0"/>
                    </a:lnTo>
                    <a:lnTo>
                      <a:pt x="824" y="0"/>
                    </a:lnTo>
                    <a:lnTo>
                      <a:pt x="834" y="14"/>
                    </a:lnTo>
                    <a:lnTo>
                      <a:pt x="844" y="30"/>
                    </a:lnTo>
                    <a:lnTo>
                      <a:pt x="854" y="53"/>
                    </a:lnTo>
                    <a:lnTo>
                      <a:pt x="864" y="76"/>
                    </a:lnTo>
                    <a:lnTo>
                      <a:pt x="874" y="96"/>
                    </a:lnTo>
                    <a:lnTo>
                      <a:pt x="880" y="112"/>
                    </a:lnTo>
                    <a:lnTo>
                      <a:pt x="890" y="125"/>
                    </a:lnTo>
                    <a:lnTo>
                      <a:pt x="900" y="135"/>
                    </a:lnTo>
                    <a:lnTo>
                      <a:pt x="910" y="142"/>
                    </a:lnTo>
                    <a:lnTo>
                      <a:pt x="920" y="148"/>
                    </a:lnTo>
                    <a:lnTo>
                      <a:pt x="930" y="155"/>
                    </a:lnTo>
                    <a:lnTo>
                      <a:pt x="939" y="158"/>
                    </a:lnTo>
                    <a:lnTo>
                      <a:pt x="946" y="165"/>
                    </a:lnTo>
                    <a:lnTo>
                      <a:pt x="956" y="168"/>
                    </a:lnTo>
                    <a:lnTo>
                      <a:pt x="966" y="171"/>
                    </a:lnTo>
                    <a:lnTo>
                      <a:pt x="976" y="175"/>
                    </a:lnTo>
                    <a:lnTo>
                      <a:pt x="985" y="175"/>
                    </a:lnTo>
                    <a:lnTo>
                      <a:pt x="995" y="175"/>
                    </a:lnTo>
                    <a:lnTo>
                      <a:pt x="1005" y="175"/>
                    </a:lnTo>
                    <a:lnTo>
                      <a:pt x="1012" y="175"/>
                    </a:lnTo>
                    <a:lnTo>
                      <a:pt x="1022" y="171"/>
                    </a:lnTo>
                    <a:lnTo>
                      <a:pt x="1031" y="171"/>
                    </a:lnTo>
                    <a:lnTo>
                      <a:pt x="1041" y="171"/>
                    </a:lnTo>
                    <a:lnTo>
                      <a:pt x="1051" y="175"/>
                    </a:lnTo>
                    <a:lnTo>
                      <a:pt x="1061" y="175"/>
                    </a:lnTo>
                    <a:lnTo>
                      <a:pt x="1071" y="175"/>
                    </a:lnTo>
                    <a:lnTo>
                      <a:pt x="1077" y="175"/>
                    </a:lnTo>
                    <a:lnTo>
                      <a:pt x="1087" y="175"/>
                    </a:lnTo>
                    <a:lnTo>
                      <a:pt x="1097" y="175"/>
                    </a:lnTo>
                    <a:lnTo>
                      <a:pt x="1107" y="171"/>
                    </a:lnTo>
                    <a:lnTo>
                      <a:pt x="1117" y="171"/>
                    </a:lnTo>
                    <a:lnTo>
                      <a:pt x="1127" y="171"/>
                    </a:lnTo>
                    <a:lnTo>
                      <a:pt x="1137" y="171"/>
                    </a:lnTo>
                    <a:lnTo>
                      <a:pt x="1143" y="171"/>
                    </a:lnTo>
                    <a:lnTo>
                      <a:pt x="1153" y="171"/>
                    </a:lnTo>
                    <a:lnTo>
                      <a:pt x="1163" y="171"/>
                    </a:lnTo>
                    <a:lnTo>
                      <a:pt x="1173" y="171"/>
                    </a:lnTo>
                    <a:lnTo>
                      <a:pt x="1183" y="171"/>
                    </a:lnTo>
                    <a:lnTo>
                      <a:pt x="1192" y="171"/>
                    </a:lnTo>
                  </a:path>
                </a:pathLst>
              </a:custGeom>
              <a:noFill/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6" name="Freeform 449"/>
              <p:cNvSpPr>
                <a:spLocks/>
              </p:cNvSpPr>
              <p:nvPr/>
            </p:nvSpPr>
            <p:spPr bwMode="auto">
              <a:xfrm>
                <a:off x="7568513" y="4280419"/>
                <a:ext cx="567368" cy="44229"/>
              </a:xfrm>
              <a:custGeom>
                <a:avLst/>
                <a:gdLst>
                  <a:gd name="T0" fmla="*/ 0 w 309"/>
                  <a:gd name="T1" fmla="*/ 19 h 19"/>
                  <a:gd name="T2" fmla="*/ 10 w 309"/>
                  <a:gd name="T3" fmla="*/ 19 h 19"/>
                  <a:gd name="T4" fmla="*/ 17 w 309"/>
                  <a:gd name="T5" fmla="*/ 19 h 19"/>
                  <a:gd name="T6" fmla="*/ 27 w 309"/>
                  <a:gd name="T7" fmla="*/ 16 h 19"/>
                  <a:gd name="T8" fmla="*/ 37 w 309"/>
                  <a:gd name="T9" fmla="*/ 16 h 19"/>
                  <a:gd name="T10" fmla="*/ 46 w 309"/>
                  <a:gd name="T11" fmla="*/ 16 h 19"/>
                  <a:gd name="T12" fmla="*/ 56 w 309"/>
                  <a:gd name="T13" fmla="*/ 13 h 19"/>
                  <a:gd name="T14" fmla="*/ 66 w 309"/>
                  <a:gd name="T15" fmla="*/ 13 h 19"/>
                  <a:gd name="T16" fmla="*/ 76 w 309"/>
                  <a:gd name="T17" fmla="*/ 13 h 19"/>
                  <a:gd name="T18" fmla="*/ 83 w 309"/>
                  <a:gd name="T19" fmla="*/ 13 h 19"/>
                  <a:gd name="T20" fmla="*/ 92 w 309"/>
                  <a:gd name="T21" fmla="*/ 13 h 19"/>
                  <a:gd name="T22" fmla="*/ 102 w 309"/>
                  <a:gd name="T23" fmla="*/ 13 h 19"/>
                  <a:gd name="T24" fmla="*/ 112 w 309"/>
                  <a:gd name="T25" fmla="*/ 13 h 19"/>
                  <a:gd name="T26" fmla="*/ 122 w 309"/>
                  <a:gd name="T27" fmla="*/ 13 h 19"/>
                  <a:gd name="T28" fmla="*/ 132 w 309"/>
                  <a:gd name="T29" fmla="*/ 9 h 19"/>
                  <a:gd name="T30" fmla="*/ 142 w 309"/>
                  <a:gd name="T31" fmla="*/ 9 h 19"/>
                  <a:gd name="T32" fmla="*/ 152 w 309"/>
                  <a:gd name="T33" fmla="*/ 9 h 19"/>
                  <a:gd name="T34" fmla="*/ 158 w 309"/>
                  <a:gd name="T35" fmla="*/ 9 h 19"/>
                  <a:gd name="T36" fmla="*/ 168 w 309"/>
                  <a:gd name="T37" fmla="*/ 6 h 19"/>
                  <a:gd name="T38" fmla="*/ 178 w 309"/>
                  <a:gd name="T39" fmla="*/ 6 h 19"/>
                  <a:gd name="T40" fmla="*/ 188 w 309"/>
                  <a:gd name="T41" fmla="*/ 6 h 19"/>
                  <a:gd name="T42" fmla="*/ 198 w 309"/>
                  <a:gd name="T43" fmla="*/ 6 h 19"/>
                  <a:gd name="T44" fmla="*/ 208 w 309"/>
                  <a:gd name="T45" fmla="*/ 6 h 19"/>
                  <a:gd name="T46" fmla="*/ 217 w 309"/>
                  <a:gd name="T47" fmla="*/ 6 h 19"/>
                  <a:gd name="T48" fmla="*/ 224 w 309"/>
                  <a:gd name="T49" fmla="*/ 6 h 19"/>
                  <a:gd name="T50" fmla="*/ 234 w 309"/>
                  <a:gd name="T51" fmla="*/ 3 h 19"/>
                  <a:gd name="T52" fmla="*/ 244 w 309"/>
                  <a:gd name="T53" fmla="*/ 3 h 19"/>
                  <a:gd name="T54" fmla="*/ 254 w 309"/>
                  <a:gd name="T55" fmla="*/ 3 h 19"/>
                  <a:gd name="T56" fmla="*/ 263 w 309"/>
                  <a:gd name="T57" fmla="*/ 0 h 19"/>
                  <a:gd name="T58" fmla="*/ 273 w 309"/>
                  <a:gd name="T59" fmla="*/ 0 h 19"/>
                  <a:gd name="T60" fmla="*/ 283 w 309"/>
                  <a:gd name="T61" fmla="*/ 0 h 19"/>
                  <a:gd name="T62" fmla="*/ 290 w 309"/>
                  <a:gd name="T63" fmla="*/ 0 h 19"/>
                  <a:gd name="T64" fmla="*/ 300 w 309"/>
                  <a:gd name="T65" fmla="*/ 0 h 19"/>
                  <a:gd name="T66" fmla="*/ 309 w 309"/>
                  <a:gd name="T6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19">
                    <a:moveTo>
                      <a:pt x="0" y="19"/>
                    </a:moveTo>
                    <a:lnTo>
                      <a:pt x="10" y="19"/>
                    </a:lnTo>
                    <a:lnTo>
                      <a:pt x="17" y="19"/>
                    </a:lnTo>
                    <a:lnTo>
                      <a:pt x="27" y="16"/>
                    </a:lnTo>
                    <a:lnTo>
                      <a:pt x="37" y="16"/>
                    </a:lnTo>
                    <a:lnTo>
                      <a:pt x="46" y="16"/>
                    </a:lnTo>
                    <a:lnTo>
                      <a:pt x="56" y="13"/>
                    </a:lnTo>
                    <a:lnTo>
                      <a:pt x="66" y="13"/>
                    </a:lnTo>
                    <a:lnTo>
                      <a:pt x="76" y="13"/>
                    </a:lnTo>
                    <a:lnTo>
                      <a:pt x="83" y="13"/>
                    </a:lnTo>
                    <a:lnTo>
                      <a:pt x="92" y="13"/>
                    </a:lnTo>
                    <a:lnTo>
                      <a:pt x="102" y="13"/>
                    </a:lnTo>
                    <a:lnTo>
                      <a:pt x="112" y="13"/>
                    </a:lnTo>
                    <a:lnTo>
                      <a:pt x="122" y="13"/>
                    </a:lnTo>
                    <a:lnTo>
                      <a:pt x="132" y="9"/>
                    </a:lnTo>
                    <a:lnTo>
                      <a:pt x="142" y="9"/>
                    </a:lnTo>
                    <a:lnTo>
                      <a:pt x="152" y="9"/>
                    </a:lnTo>
                    <a:lnTo>
                      <a:pt x="158" y="9"/>
                    </a:lnTo>
                    <a:lnTo>
                      <a:pt x="168" y="6"/>
                    </a:lnTo>
                    <a:lnTo>
                      <a:pt x="178" y="6"/>
                    </a:lnTo>
                    <a:lnTo>
                      <a:pt x="188" y="6"/>
                    </a:lnTo>
                    <a:lnTo>
                      <a:pt x="198" y="6"/>
                    </a:lnTo>
                    <a:lnTo>
                      <a:pt x="208" y="6"/>
                    </a:lnTo>
                    <a:lnTo>
                      <a:pt x="217" y="6"/>
                    </a:lnTo>
                    <a:lnTo>
                      <a:pt x="224" y="6"/>
                    </a:lnTo>
                    <a:lnTo>
                      <a:pt x="234" y="3"/>
                    </a:lnTo>
                    <a:lnTo>
                      <a:pt x="244" y="3"/>
                    </a:lnTo>
                    <a:lnTo>
                      <a:pt x="254" y="3"/>
                    </a:lnTo>
                    <a:lnTo>
                      <a:pt x="263" y="0"/>
                    </a:lnTo>
                    <a:lnTo>
                      <a:pt x="273" y="0"/>
                    </a:lnTo>
                    <a:lnTo>
                      <a:pt x="283" y="0"/>
                    </a:lnTo>
                    <a:lnTo>
                      <a:pt x="290" y="0"/>
                    </a:lnTo>
                    <a:lnTo>
                      <a:pt x="300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7" name="Freeform 450"/>
              <p:cNvSpPr>
                <a:spLocks/>
              </p:cNvSpPr>
              <p:nvPr/>
            </p:nvSpPr>
            <p:spPr bwMode="auto">
              <a:xfrm>
                <a:off x="5385337" y="3721722"/>
                <a:ext cx="2757889" cy="772864"/>
              </a:xfrm>
              <a:custGeom>
                <a:avLst/>
                <a:gdLst>
                  <a:gd name="T0" fmla="*/ 0 w 1502"/>
                  <a:gd name="T1" fmla="*/ 318 h 332"/>
                  <a:gd name="T2" fmla="*/ 26 w 1502"/>
                  <a:gd name="T3" fmla="*/ 318 h 332"/>
                  <a:gd name="T4" fmla="*/ 56 w 1502"/>
                  <a:gd name="T5" fmla="*/ 315 h 332"/>
                  <a:gd name="T6" fmla="*/ 82 w 1502"/>
                  <a:gd name="T7" fmla="*/ 315 h 332"/>
                  <a:gd name="T8" fmla="*/ 112 w 1502"/>
                  <a:gd name="T9" fmla="*/ 315 h 332"/>
                  <a:gd name="T10" fmla="*/ 141 w 1502"/>
                  <a:gd name="T11" fmla="*/ 312 h 332"/>
                  <a:gd name="T12" fmla="*/ 167 w 1502"/>
                  <a:gd name="T13" fmla="*/ 309 h 332"/>
                  <a:gd name="T14" fmla="*/ 197 w 1502"/>
                  <a:gd name="T15" fmla="*/ 305 h 332"/>
                  <a:gd name="T16" fmla="*/ 223 w 1502"/>
                  <a:gd name="T17" fmla="*/ 302 h 332"/>
                  <a:gd name="T18" fmla="*/ 253 w 1502"/>
                  <a:gd name="T19" fmla="*/ 299 h 332"/>
                  <a:gd name="T20" fmla="*/ 282 w 1502"/>
                  <a:gd name="T21" fmla="*/ 295 h 332"/>
                  <a:gd name="T22" fmla="*/ 309 w 1502"/>
                  <a:gd name="T23" fmla="*/ 292 h 332"/>
                  <a:gd name="T24" fmla="*/ 338 w 1502"/>
                  <a:gd name="T25" fmla="*/ 289 h 332"/>
                  <a:gd name="T26" fmla="*/ 365 w 1502"/>
                  <a:gd name="T27" fmla="*/ 289 h 332"/>
                  <a:gd name="T28" fmla="*/ 394 w 1502"/>
                  <a:gd name="T29" fmla="*/ 292 h 332"/>
                  <a:gd name="T30" fmla="*/ 420 w 1502"/>
                  <a:gd name="T31" fmla="*/ 295 h 332"/>
                  <a:gd name="T32" fmla="*/ 450 w 1502"/>
                  <a:gd name="T33" fmla="*/ 295 h 332"/>
                  <a:gd name="T34" fmla="*/ 480 w 1502"/>
                  <a:gd name="T35" fmla="*/ 292 h 332"/>
                  <a:gd name="T36" fmla="*/ 506 w 1502"/>
                  <a:gd name="T37" fmla="*/ 292 h 332"/>
                  <a:gd name="T38" fmla="*/ 535 w 1502"/>
                  <a:gd name="T39" fmla="*/ 289 h 332"/>
                  <a:gd name="T40" fmla="*/ 562 w 1502"/>
                  <a:gd name="T41" fmla="*/ 286 h 332"/>
                  <a:gd name="T42" fmla="*/ 591 w 1502"/>
                  <a:gd name="T43" fmla="*/ 286 h 332"/>
                  <a:gd name="T44" fmla="*/ 618 w 1502"/>
                  <a:gd name="T45" fmla="*/ 282 h 332"/>
                  <a:gd name="T46" fmla="*/ 647 w 1502"/>
                  <a:gd name="T47" fmla="*/ 279 h 332"/>
                  <a:gd name="T48" fmla="*/ 677 w 1502"/>
                  <a:gd name="T49" fmla="*/ 272 h 332"/>
                  <a:gd name="T50" fmla="*/ 703 w 1502"/>
                  <a:gd name="T51" fmla="*/ 259 h 332"/>
                  <a:gd name="T52" fmla="*/ 733 w 1502"/>
                  <a:gd name="T53" fmla="*/ 230 h 332"/>
                  <a:gd name="T54" fmla="*/ 759 w 1502"/>
                  <a:gd name="T55" fmla="*/ 157 h 332"/>
                  <a:gd name="T56" fmla="*/ 789 w 1502"/>
                  <a:gd name="T57" fmla="*/ 59 h 332"/>
                  <a:gd name="T58" fmla="*/ 815 w 1502"/>
                  <a:gd name="T59" fmla="*/ 0 h 332"/>
                  <a:gd name="T60" fmla="*/ 844 w 1502"/>
                  <a:gd name="T61" fmla="*/ 49 h 332"/>
                  <a:gd name="T62" fmla="*/ 874 w 1502"/>
                  <a:gd name="T63" fmla="*/ 148 h 332"/>
                  <a:gd name="T64" fmla="*/ 900 w 1502"/>
                  <a:gd name="T65" fmla="*/ 213 h 332"/>
                  <a:gd name="T66" fmla="*/ 930 w 1502"/>
                  <a:gd name="T67" fmla="*/ 249 h 332"/>
                  <a:gd name="T68" fmla="*/ 956 w 1502"/>
                  <a:gd name="T69" fmla="*/ 276 h 332"/>
                  <a:gd name="T70" fmla="*/ 986 w 1502"/>
                  <a:gd name="T71" fmla="*/ 279 h 332"/>
                  <a:gd name="T72" fmla="*/ 1012 w 1502"/>
                  <a:gd name="T73" fmla="*/ 266 h 332"/>
                  <a:gd name="T74" fmla="*/ 1042 w 1502"/>
                  <a:gd name="T75" fmla="*/ 259 h 332"/>
                  <a:gd name="T76" fmla="*/ 1071 w 1502"/>
                  <a:gd name="T77" fmla="*/ 259 h 332"/>
                  <a:gd name="T78" fmla="*/ 1097 w 1502"/>
                  <a:gd name="T79" fmla="*/ 259 h 332"/>
                  <a:gd name="T80" fmla="*/ 1127 w 1502"/>
                  <a:gd name="T81" fmla="*/ 256 h 332"/>
                  <a:gd name="T82" fmla="*/ 1153 w 1502"/>
                  <a:gd name="T83" fmla="*/ 256 h 332"/>
                  <a:gd name="T84" fmla="*/ 1183 w 1502"/>
                  <a:gd name="T85" fmla="*/ 256 h 332"/>
                  <a:gd name="T86" fmla="*/ 1209 w 1502"/>
                  <a:gd name="T87" fmla="*/ 256 h 332"/>
                  <a:gd name="T88" fmla="*/ 1239 w 1502"/>
                  <a:gd name="T89" fmla="*/ 249 h 332"/>
                  <a:gd name="T90" fmla="*/ 1268 w 1502"/>
                  <a:gd name="T91" fmla="*/ 249 h 332"/>
                  <a:gd name="T92" fmla="*/ 1295 w 1502"/>
                  <a:gd name="T93" fmla="*/ 249 h 332"/>
                  <a:gd name="T94" fmla="*/ 1324 w 1502"/>
                  <a:gd name="T95" fmla="*/ 249 h 332"/>
                  <a:gd name="T96" fmla="*/ 1351 w 1502"/>
                  <a:gd name="T97" fmla="*/ 246 h 332"/>
                  <a:gd name="T98" fmla="*/ 1380 w 1502"/>
                  <a:gd name="T99" fmla="*/ 243 h 332"/>
                  <a:gd name="T100" fmla="*/ 1410 w 1502"/>
                  <a:gd name="T101" fmla="*/ 243 h 332"/>
                  <a:gd name="T102" fmla="*/ 1436 w 1502"/>
                  <a:gd name="T103" fmla="*/ 240 h 332"/>
                  <a:gd name="T104" fmla="*/ 1466 w 1502"/>
                  <a:gd name="T105" fmla="*/ 236 h 332"/>
                  <a:gd name="T106" fmla="*/ 1492 w 1502"/>
                  <a:gd name="T107" fmla="*/ 236 h 332"/>
                  <a:gd name="T108" fmla="*/ 1502 w 1502"/>
                  <a:gd name="T109" fmla="*/ 253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332">
                    <a:moveTo>
                      <a:pt x="0" y="332"/>
                    </a:moveTo>
                    <a:lnTo>
                      <a:pt x="0" y="318"/>
                    </a:lnTo>
                    <a:lnTo>
                      <a:pt x="0" y="318"/>
                    </a:lnTo>
                    <a:lnTo>
                      <a:pt x="10" y="318"/>
                    </a:lnTo>
                    <a:lnTo>
                      <a:pt x="16" y="318"/>
                    </a:lnTo>
                    <a:lnTo>
                      <a:pt x="26" y="318"/>
                    </a:lnTo>
                    <a:lnTo>
                      <a:pt x="36" y="318"/>
                    </a:lnTo>
                    <a:lnTo>
                      <a:pt x="46" y="318"/>
                    </a:lnTo>
                    <a:lnTo>
                      <a:pt x="56" y="315"/>
                    </a:lnTo>
                    <a:lnTo>
                      <a:pt x="66" y="315"/>
                    </a:lnTo>
                    <a:lnTo>
                      <a:pt x="75" y="315"/>
                    </a:lnTo>
                    <a:lnTo>
                      <a:pt x="82" y="315"/>
                    </a:lnTo>
                    <a:lnTo>
                      <a:pt x="92" y="315"/>
                    </a:lnTo>
                    <a:lnTo>
                      <a:pt x="102" y="315"/>
                    </a:lnTo>
                    <a:lnTo>
                      <a:pt x="112" y="315"/>
                    </a:lnTo>
                    <a:lnTo>
                      <a:pt x="121" y="315"/>
                    </a:lnTo>
                    <a:lnTo>
                      <a:pt x="131" y="312"/>
                    </a:lnTo>
                    <a:lnTo>
                      <a:pt x="141" y="312"/>
                    </a:lnTo>
                    <a:lnTo>
                      <a:pt x="148" y="312"/>
                    </a:lnTo>
                    <a:lnTo>
                      <a:pt x="158" y="312"/>
                    </a:lnTo>
                    <a:lnTo>
                      <a:pt x="167" y="309"/>
                    </a:lnTo>
                    <a:lnTo>
                      <a:pt x="177" y="309"/>
                    </a:lnTo>
                    <a:lnTo>
                      <a:pt x="187" y="305"/>
                    </a:lnTo>
                    <a:lnTo>
                      <a:pt x="197" y="305"/>
                    </a:lnTo>
                    <a:lnTo>
                      <a:pt x="207" y="305"/>
                    </a:lnTo>
                    <a:lnTo>
                      <a:pt x="213" y="302"/>
                    </a:lnTo>
                    <a:lnTo>
                      <a:pt x="223" y="302"/>
                    </a:lnTo>
                    <a:lnTo>
                      <a:pt x="233" y="302"/>
                    </a:lnTo>
                    <a:lnTo>
                      <a:pt x="243" y="302"/>
                    </a:lnTo>
                    <a:lnTo>
                      <a:pt x="253" y="299"/>
                    </a:lnTo>
                    <a:lnTo>
                      <a:pt x="263" y="299"/>
                    </a:lnTo>
                    <a:lnTo>
                      <a:pt x="273" y="299"/>
                    </a:lnTo>
                    <a:lnTo>
                      <a:pt x="282" y="295"/>
                    </a:lnTo>
                    <a:lnTo>
                      <a:pt x="289" y="295"/>
                    </a:lnTo>
                    <a:lnTo>
                      <a:pt x="299" y="295"/>
                    </a:lnTo>
                    <a:lnTo>
                      <a:pt x="309" y="292"/>
                    </a:lnTo>
                    <a:lnTo>
                      <a:pt x="319" y="292"/>
                    </a:lnTo>
                    <a:lnTo>
                      <a:pt x="328" y="292"/>
                    </a:lnTo>
                    <a:lnTo>
                      <a:pt x="338" y="289"/>
                    </a:lnTo>
                    <a:lnTo>
                      <a:pt x="348" y="289"/>
                    </a:lnTo>
                    <a:lnTo>
                      <a:pt x="355" y="289"/>
                    </a:lnTo>
                    <a:lnTo>
                      <a:pt x="365" y="289"/>
                    </a:lnTo>
                    <a:lnTo>
                      <a:pt x="374" y="289"/>
                    </a:lnTo>
                    <a:lnTo>
                      <a:pt x="384" y="292"/>
                    </a:lnTo>
                    <a:lnTo>
                      <a:pt x="394" y="292"/>
                    </a:lnTo>
                    <a:lnTo>
                      <a:pt x="404" y="292"/>
                    </a:lnTo>
                    <a:lnTo>
                      <a:pt x="414" y="295"/>
                    </a:lnTo>
                    <a:lnTo>
                      <a:pt x="420" y="295"/>
                    </a:lnTo>
                    <a:lnTo>
                      <a:pt x="430" y="295"/>
                    </a:lnTo>
                    <a:lnTo>
                      <a:pt x="440" y="295"/>
                    </a:lnTo>
                    <a:lnTo>
                      <a:pt x="450" y="295"/>
                    </a:lnTo>
                    <a:lnTo>
                      <a:pt x="460" y="292"/>
                    </a:lnTo>
                    <a:lnTo>
                      <a:pt x="470" y="292"/>
                    </a:lnTo>
                    <a:lnTo>
                      <a:pt x="480" y="292"/>
                    </a:lnTo>
                    <a:lnTo>
                      <a:pt x="486" y="292"/>
                    </a:lnTo>
                    <a:lnTo>
                      <a:pt x="496" y="292"/>
                    </a:lnTo>
                    <a:lnTo>
                      <a:pt x="506" y="292"/>
                    </a:lnTo>
                    <a:lnTo>
                      <a:pt x="516" y="292"/>
                    </a:lnTo>
                    <a:lnTo>
                      <a:pt x="526" y="289"/>
                    </a:lnTo>
                    <a:lnTo>
                      <a:pt x="535" y="289"/>
                    </a:lnTo>
                    <a:lnTo>
                      <a:pt x="545" y="289"/>
                    </a:lnTo>
                    <a:lnTo>
                      <a:pt x="552" y="289"/>
                    </a:lnTo>
                    <a:lnTo>
                      <a:pt x="562" y="286"/>
                    </a:lnTo>
                    <a:lnTo>
                      <a:pt x="572" y="286"/>
                    </a:lnTo>
                    <a:lnTo>
                      <a:pt x="581" y="286"/>
                    </a:lnTo>
                    <a:lnTo>
                      <a:pt x="591" y="286"/>
                    </a:lnTo>
                    <a:lnTo>
                      <a:pt x="601" y="286"/>
                    </a:lnTo>
                    <a:lnTo>
                      <a:pt x="611" y="286"/>
                    </a:lnTo>
                    <a:lnTo>
                      <a:pt x="618" y="282"/>
                    </a:lnTo>
                    <a:lnTo>
                      <a:pt x="627" y="282"/>
                    </a:lnTo>
                    <a:lnTo>
                      <a:pt x="637" y="282"/>
                    </a:lnTo>
                    <a:lnTo>
                      <a:pt x="647" y="279"/>
                    </a:lnTo>
                    <a:lnTo>
                      <a:pt x="657" y="279"/>
                    </a:lnTo>
                    <a:lnTo>
                      <a:pt x="667" y="276"/>
                    </a:lnTo>
                    <a:lnTo>
                      <a:pt x="677" y="272"/>
                    </a:lnTo>
                    <a:lnTo>
                      <a:pt x="683" y="269"/>
                    </a:lnTo>
                    <a:lnTo>
                      <a:pt x="693" y="266"/>
                    </a:lnTo>
                    <a:lnTo>
                      <a:pt x="703" y="259"/>
                    </a:lnTo>
                    <a:lnTo>
                      <a:pt x="713" y="253"/>
                    </a:lnTo>
                    <a:lnTo>
                      <a:pt x="723" y="243"/>
                    </a:lnTo>
                    <a:lnTo>
                      <a:pt x="733" y="230"/>
                    </a:lnTo>
                    <a:lnTo>
                      <a:pt x="743" y="210"/>
                    </a:lnTo>
                    <a:lnTo>
                      <a:pt x="749" y="187"/>
                    </a:lnTo>
                    <a:lnTo>
                      <a:pt x="759" y="157"/>
                    </a:lnTo>
                    <a:lnTo>
                      <a:pt x="769" y="125"/>
                    </a:lnTo>
                    <a:lnTo>
                      <a:pt x="779" y="92"/>
                    </a:lnTo>
                    <a:lnTo>
                      <a:pt x="789" y="59"/>
                    </a:lnTo>
                    <a:lnTo>
                      <a:pt x="798" y="33"/>
                    </a:lnTo>
                    <a:lnTo>
                      <a:pt x="808" y="13"/>
                    </a:lnTo>
                    <a:lnTo>
                      <a:pt x="815" y="0"/>
                    </a:lnTo>
                    <a:lnTo>
                      <a:pt x="825" y="6"/>
                    </a:lnTo>
                    <a:lnTo>
                      <a:pt x="835" y="23"/>
                    </a:lnTo>
                    <a:lnTo>
                      <a:pt x="844" y="49"/>
                    </a:lnTo>
                    <a:lnTo>
                      <a:pt x="854" y="82"/>
                    </a:lnTo>
                    <a:lnTo>
                      <a:pt x="864" y="115"/>
                    </a:lnTo>
                    <a:lnTo>
                      <a:pt x="874" y="148"/>
                    </a:lnTo>
                    <a:lnTo>
                      <a:pt x="881" y="174"/>
                    </a:lnTo>
                    <a:lnTo>
                      <a:pt x="890" y="197"/>
                    </a:lnTo>
                    <a:lnTo>
                      <a:pt x="900" y="213"/>
                    </a:lnTo>
                    <a:lnTo>
                      <a:pt x="910" y="226"/>
                    </a:lnTo>
                    <a:lnTo>
                      <a:pt x="920" y="240"/>
                    </a:lnTo>
                    <a:lnTo>
                      <a:pt x="930" y="249"/>
                    </a:lnTo>
                    <a:lnTo>
                      <a:pt x="940" y="259"/>
                    </a:lnTo>
                    <a:lnTo>
                      <a:pt x="946" y="269"/>
                    </a:lnTo>
                    <a:lnTo>
                      <a:pt x="956" y="276"/>
                    </a:lnTo>
                    <a:lnTo>
                      <a:pt x="966" y="279"/>
                    </a:lnTo>
                    <a:lnTo>
                      <a:pt x="976" y="282"/>
                    </a:lnTo>
                    <a:lnTo>
                      <a:pt x="986" y="279"/>
                    </a:lnTo>
                    <a:lnTo>
                      <a:pt x="996" y="276"/>
                    </a:lnTo>
                    <a:lnTo>
                      <a:pt x="1005" y="272"/>
                    </a:lnTo>
                    <a:lnTo>
                      <a:pt x="1012" y="266"/>
                    </a:lnTo>
                    <a:lnTo>
                      <a:pt x="1022" y="263"/>
                    </a:lnTo>
                    <a:lnTo>
                      <a:pt x="1032" y="259"/>
                    </a:lnTo>
                    <a:lnTo>
                      <a:pt x="1042" y="259"/>
                    </a:lnTo>
                    <a:lnTo>
                      <a:pt x="1051" y="259"/>
                    </a:lnTo>
                    <a:lnTo>
                      <a:pt x="1061" y="259"/>
                    </a:lnTo>
                    <a:lnTo>
                      <a:pt x="1071" y="259"/>
                    </a:lnTo>
                    <a:lnTo>
                      <a:pt x="1078" y="259"/>
                    </a:lnTo>
                    <a:lnTo>
                      <a:pt x="1088" y="259"/>
                    </a:lnTo>
                    <a:lnTo>
                      <a:pt x="1097" y="259"/>
                    </a:lnTo>
                    <a:lnTo>
                      <a:pt x="1107" y="256"/>
                    </a:lnTo>
                    <a:lnTo>
                      <a:pt x="1117" y="256"/>
                    </a:lnTo>
                    <a:lnTo>
                      <a:pt x="1127" y="256"/>
                    </a:lnTo>
                    <a:lnTo>
                      <a:pt x="1137" y="256"/>
                    </a:lnTo>
                    <a:lnTo>
                      <a:pt x="1143" y="256"/>
                    </a:lnTo>
                    <a:lnTo>
                      <a:pt x="1153" y="256"/>
                    </a:lnTo>
                    <a:lnTo>
                      <a:pt x="1163" y="256"/>
                    </a:lnTo>
                    <a:lnTo>
                      <a:pt x="1173" y="256"/>
                    </a:lnTo>
                    <a:lnTo>
                      <a:pt x="1183" y="256"/>
                    </a:lnTo>
                    <a:lnTo>
                      <a:pt x="1193" y="256"/>
                    </a:lnTo>
                    <a:lnTo>
                      <a:pt x="1203" y="256"/>
                    </a:lnTo>
                    <a:lnTo>
                      <a:pt x="1209" y="256"/>
                    </a:lnTo>
                    <a:lnTo>
                      <a:pt x="1219" y="253"/>
                    </a:lnTo>
                    <a:lnTo>
                      <a:pt x="1229" y="253"/>
                    </a:lnTo>
                    <a:lnTo>
                      <a:pt x="1239" y="249"/>
                    </a:lnTo>
                    <a:lnTo>
                      <a:pt x="1249" y="249"/>
                    </a:lnTo>
                    <a:lnTo>
                      <a:pt x="1258" y="249"/>
                    </a:lnTo>
                    <a:lnTo>
                      <a:pt x="1268" y="249"/>
                    </a:lnTo>
                    <a:lnTo>
                      <a:pt x="1278" y="249"/>
                    </a:lnTo>
                    <a:lnTo>
                      <a:pt x="1285" y="249"/>
                    </a:lnTo>
                    <a:lnTo>
                      <a:pt x="1295" y="249"/>
                    </a:lnTo>
                    <a:lnTo>
                      <a:pt x="1304" y="249"/>
                    </a:lnTo>
                    <a:lnTo>
                      <a:pt x="1314" y="246"/>
                    </a:lnTo>
                    <a:lnTo>
                      <a:pt x="1324" y="249"/>
                    </a:lnTo>
                    <a:lnTo>
                      <a:pt x="1334" y="246"/>
                    </a:lnTo>
                    <a:lnTo>
                      <a:pt x="1344" y="246"/>
                    </a:lnTo>
                    <a:lnTo>
                      <a:pt x="1351" y="246"/>
                    </a:lnTo>
                    <a:lnTo>
                      <a:pt x="1360" y="243"/>
                    </a:lnTo>
                    <a:lnTo>
                      <a:pt x="1370" y="243"/>
                    </a:lnTo>
                    <a:lnTo>
                      <a:pt x="1380" y="243"/>
                    </a:lnTo>
                    <a:lnTo>
                      <a:pt x="1390" y="243"/>
                    </a:lnTo>
                    <a:lnTo>
                      <a:pt x="1400" y="243"/>
                    </a:lnTo>
                    <a:lnTo>
                      <a:pt x="1410" y="243"/>
                    </a:lnTo>
                    <a:lnTo>
                      <a:pt x="1416" y="243"/>
                    </a:lnTo>
                    <a:lnTo>
                      <a:pt x="1426" y="240"/>
                    </a:lnTo>
                    <a:lnTo>
                      <a:pt x="1436" y="240"/>
                    </a:lnTo>
                    <a:lnTo>
                      <a:pt x="1446" y="240"/>
                    </a:lnTo>
                    <a:lnTo>
                      <a:pt x="1456" y="236"/>
                    </a:lnTo>
                    <a:lnTo>
                      <a:pt x="1466" y="236"/>
                    </a:lnTo>
                    <a:lnTo>
                      <a:pt x="1475" y="233"/>
                    </a:lnTo>
                    <a:lnTo>
                      <a:pt x="1482" y="236"/>
                    </a:lnTo>
                    <a:lnTo>
                      <a:pt x="1492" y="236"/>
                    </a:lnTo>
                    <a:lnTo>
                      <a:pt x="1502" y="236"/>
                    </a:lnTo>
                    <a:lnTo>
                      <a:pt x="1502" y="236"/>
                    </a:lnTo>
                    <a:lnTo>
                      <a:pt x="1502" y="253"/>
                    </a:lnTo>
                    <a:lnTo>
                      <a:pt x="1502" y="253"/>
                    </a:lnTo>
                    <a:lnTo>
                      <a:pt x="0" y="332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8" name="Freeform 451"/>
              <p:cNvSpPr>
                <a:spLocks/>
              </p:cNvSpPr>
              <p:nvPr/>
            </p:nvSpPr>
            <p:spPr bwMode="auto">
              <a:xfrm>
                <a:off x="5385337" y="3721722"/>
                <a:ext cx="2190520" cy="740273"/>
              </a:xfrm>
              <a:custGeom>
                <a:avLst/>
                <a:gdLst>
                  <a:gd name="T0" fmla="*/ 16 w 1193"/>
                  <a:gd name="T1" fmla="*/ 318 h 318"/>
                  <a:gd name="T2" fmla="*/ 46 w 1193"/>
                  <a:gd name="T3" fmla="*/ 318 h 318"/>
                  <a:gd name="T4" fmla="*/ 75 w 1193"/>
                  <a:gd name="T5" fmla="*/ 315 h 318"/>
                  <a:gd name="T6" fmla="*/ 102 w 1193"/>
                  <a:gd name="T7" fmla="*/ 315 h 318"/>
                  <a:gd name="T8" fmla="*/ 131 w 1193"/>
                  <a:gd name="T9" fmla="*/ 312 h 318"/>
                  <a:gd name="T10" fmla="*/ 158 w 1193"/>
                  <a:gd name="T11" fmla="*/ 312 h 318"/>
                  <a:gd name="T12" fmla="*/ 187 w 1193"/>
                  <a:gd name="T13" fmla="*/ 305 h 318"/>
                  <a:gd name="T14" fmla="*/ 213 w 1193"/>
                  <a:gd name="T15" fmla="*/ 302 h 318"/>
                  <a:gd name="T16" fmla="*/ 243 w 1193"/>
                  <a:gd name="T17" fmla="*/ 302 h 318"/>
                  <a:gd name="T18" fmla="*/ 273 w 1193"/>
                  <a:gd name="T19" fmla="*/ 299 h 318"/>
                  <a:gd name="T20" fmla="*/ 299 w 1193"/>
                  <a:gd name="T21" fmla="*/ 295 h 318"/>
                  <a:gd name="T22" fmla="*/ 328 w 1193"/>
                  <a:gd name="T23" fmla="*/ 292 h 318"/>
                  <a:gd name="T24" fmla="*/ 355 w 1193"/>
                  <a:gd name="T25" fmla="*/ 289 h 318"/>
                  <a:gd name="T26" fmla="*/ 384 w 1193"/>
                  <a:gd name="T27" fmla="*/ 292 h 318"/>
                  <a:gd name="T28" fmla="*/ 414 w 1193"/>
                  <a:gd name="T29" fmla="*/ 295 h 318"/>
                  <a:gd name="T30" fmla="*/ 440 w 1193"/>
                  <a:gd name="T31" fmla="*/ 295 h 318"/>
                  <a:gd name="T32" fmla="*/ 470 w 1193"/>
                  <a:gd name="T33" fmla="*/ 292 h 318"/>
                  <a:gd name="T34" fmla="*/ 496 w 1193"/>
                  <a:gd name="T35" fmla="*/ 292 h 318"/>
                  <a:gd name="T36" fmla="*/ 526 w 1193"/>
                  <a:gd name="T37" fmla="*/ 289 h 318"/>
                  <a:gd name="T38" fmla="*/ 552 w 1193"/>
                  <a:gd name="T39" fmla="*/ 289 h 318"/>
                  <a:gd name="T40" fmla="*/ 581 w 1193"/>
                  <a:gd name="T41" fmla="*/ 286 h 318"/>
                  <a:gd name="T42" fmla="*/ 611 w 1193"/>
                  <a:gd name="T43" fmla="*/ 286 h 318"/>
                  <a:gd name="T44" fmla="*/ 637 w 1193"/>
                  <a:gd name="T45" fmla="*/ 282 h 318"/>
                  <a:gd name="T46" fmla="*/ 667 w 1193"/>
                  <a:gd name="T47" fmla="*/ 276 h 318"/>
                  <a:gd name="T48" fmla="*/ 693 w 1193"/>
                  <a:gd name="T49" fmla="*/ 266 h 318"/>
                  <a:gd name="T50" fmla="*/ 723 w 1193"/>
                  <a:gd name="T51" fmla="*/ 243 h 318"/>
                  <a:gd name="T52" fmla="*/ 749 w 1193"/>
                  <a:gd name="T53" fmla="*/ 187 h 318"/>
                  <a:gd name="T54" fmla="*/ 779 w 1193"/>
                  <a:gd name="T55" fmla="*/ 92 h 318"/>
                  <a:gd name="T56" fmla="*/ 808 w 1193"/>
                  <a:gd name="T57" fmla="*/ 13 h 318"/>
                  <a:gd name="T58" fmla="*/ 835 w 1193"/>
                  <a:gd name="T59" fmla="*/ 23 h 318"/>
                  <a:gd name="T60" fmla="*/ 864 w 1193"/>
                  <a:gd name="T61" fmla="*/ 115 h 318"/>
                  <a:gd name="T62" fmla="*/ 890 w 1193"/>
                  <a:gd name="T63" fmla="*/ 197 h 318"/>
                  <a:gd name="T64" fmla="*/ 920 w 1193"/>
                  <a:gd name="T65" fmla="*/ 240 h 318"/>
                  <a:gd name="T66" fmla="*/ 946 w 1193"/>
                  <a:gd name="T67" fmla="*/ 269 h 318"/>
                  <a:gd name="T68" fmla="*/ 976 w 1193"/>
                  <a:gd name="T69" fmla="*/ 282 h 318"/>
                  <a:gd name="T70" fmla="*/ 1005 w 1193"/>
                  <a:gd name="T71" fmla="*/ 272 h 318"/>
                  <a:gd name="T72" fmla="*/ 1032 w 1193"/>
                  <a:gd name="T73" fmla="*/ 259 h 318"/>
                  <a:gd name="T74" fmla="*/ 1061 w 1193"/>
                  <a:gd name="T75" fmla="*/ 259 h 318"/>
                  <a:gd name="T76" fmla="*/ 1088 w 1193"/>
                  <a:gd name="T77" fmla="*/ 259 h 318"/>
                  <a:gd name="T78" fmla="*/ 1117 w 1193"/>
                  <a:gd name="T79" fmla="*/ 256 h 318"/>
                  <a:gd name="T80" fmla="*/ 1143 w 1193"/>
                  <a:gd name="T81" fmla="*/ 256 h 318"/>
                  <a:gd name="T82" fmla="*/ 1173 w 1193"/>
                  <a:gd name="T83" fmla="*/ 256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318">
                    <a:moveTo>
                      <a:pt x="0" y="318"/>
                    </a:moveTo>
                    <a:lnTo>
                      <a:pt x="10" y="318"/>
                    </a:lnTo>
                    <a:lnTo>
                      <a:pt x="16" y="318"/>
                    </a:lnTo>
                    <a:lnTo>
                      <a:pt x="26" y="318"/>
                    </a:lnTo>
                    <a:lnTo>
                      <a:pt x="36" y="318"/>
                    </a:lnTo>
                    <a:lnTo>
                      <a:pt x="46" y="318"/>
                    </a:lnTo>
                    <a:lnTo>
                      <a:pt x="56" y="315"/>
                    </a:lnTo>
                    <a:lnTo>
                      <a:pt x="66" y="315"/>
                    </a:lnTo>
                    <a:lnTo>
                      <a:pt x="75" y="315"/>
                    </a:lnTo>
                    <a:lnTo>
                      <a:pt x="82" y="315"/>
                    </a:lnTo>
                    <a:lnTo>
                      <a:pt x="92" y="315"/>
                    </a:lnTo>
                    <a:lnTo>
                      <a:pt x="102" y="315"/>
                    </a:lnTo>
                    <a:lnTo>
                      <a:pt x="112" y="315"/>
                    </a:lnTo>
                    <a:lnTo>
                      <a:pt x="121" y="315"/>
                    </a:lnTo>
                    <a:lnTo>
                      <a:pt x="131" y="312"/>
                    </a:lnTo>
                    <a:lnTo>
                      <a:pt x="141" y="312"/>
                    </a:lnTo>
                    <a:lnTo>
                      <a:pt x="148" y="312"/>
                    </a:lnTo>
                    <a:lnTo>
                      <a:pt x="158" y="312"/>
                    </a:lnTo>
                    <a:lnTo>
                      <a:pt x="167" y="309"/>
                    </a:lnTo>
                    <a:lnTo>
                      <a:pt x="177" y="309"/>
                    </a:lnTo>
                    <a:lnTo>
                      <a:pt x="187" y="305"/>
                    </a:lnTo>
                    <a:lnTo>
                      <a:pt x="197" y="305"/>
                    </a:lnTo>
                    <a:lnTo>
                      <a:pt x="207" y="305"/>
                    </a:lnTo>
                    <a:lnTo>
                      <a:pt x="213" y="302"/>
                    </a:lnTo>
                    <a:lnTo>
                      <a:pt x="223" y="302"/>
                    </a:lnTo>
                    <a:lnTo>
                      <a:pt x="233" y="302"/>
                    </a:lnTo>
                    <a:lnTo>
                      <a:pt x="243" y="302"/>
                    </a:lnTo>
                    <a:lnTo>
                      <a:pt x="253" y="299"/>
                    </a:lnTo>
                    <a:lnTo>
                      <a:pt x="263" y="299"/>
                    </a:lnTo>
                    <a:lnTo>
                      <a:pt x="273" y="299"/>
                    </a:lnTo>
                    <a:lnTo>
                      <a:pt x="282" y="295"/>
                    </a:lnTo>
                    <a:lnTo>
                      <a:pt x="289" y="295"/>
                    </a:lnTo>
                    <a:lnTo>
                      <a:pt x="299" y="295"/>
                    </a:lnTo>
                    <a:lnTo>
                      <a:pt x="309" y="292"/>
                    </a:lnTo>
                    <a:lnTo>
                      <a:pt x="319" y="292"/>
                    </a:lnTo>
                    <a:lnTo>
                      <a:pt x="328" y="292"/>
                    </a:lnTo>
                    <a:lnTo>
                      <a:pt x="338" y="289"/>
                    </a:lnTo>
                    <a:lnTo>
                      <a:pt x="348" y="289"/>
                    </a:lnTo>
                    <a:lnTo>
                      <a:pt x="355" y="289"/>
                    </a:lnTo>
                    <a:lnTo>
                      <a:pt x="365" y="289"/>
                    </a:lnTo>
                    <a:lnTo>
                      <a:pt x="374" y="289"/>
                    </a:lnTo>
                    <a:lnTo>
                      <a:pt x="384" y="292"/>
                    </a:lnTo>
                    <a:lnTo>
                      <a:pt x="394" y="292"/>
                    </a:lnTo>
                    <a:lnTo>
                      <a:pt x="404" y="292"/>
                    </a:lnTo>
                    <a:lnTo>
                      <a:pt x="414" y="295"/>
                    </a:lnTo>
                    <a:lnTo>
                      <a:pt x="420" y="295"/>
                    </a:lnTo>
                    <a:lnTo>
                      <a:pt x="430" y="295"/>
                    </a:lnTo>
                    <a:lnTo>
                      <a:pt x="440" y="295"/>
                    </a:lnTo>
                    <a:lnTo>
                      <a:pt x="450" y="295"/>
                    </a:lnTo>
                    <a:lnTo>
                      <a:pt x="460" y="292"/>
                    </a:lnTo>
                    <a:lnTo>
                      <a:pt x="470" y="292"/>
                    </a:lnTo>
                    <a:lnTo>
                      <a:pt x="480" y="292"/>
                    </a:lnTo>
                    <a:lnTo>
                      <a:pt x="486" y="292"/>
                    </a:lnTo>
                    <a:lnTo>
                      <a:pt x="496" y="292"/>
                    </a:lnTo>
                    <a:lnTo>
                      <a:pt x="506" y="292"/>
                    </a:lnTo>
                    <a:lnTo>
                      <a:pt x="516" y="292"/>
                    </a:lnTo>
                    <a:lnTo>
                      <a:pt x="526" y="289"/>
                    </a:lnTo>
                    <a:lnTo>
                      <a:pt x="535" y="289"/>
                    </a:lnTo>
                    <a:lnTo>
                      <a:pt x="545" y="289"/>
                    </a:lnTo>
                    <a:lnTo>
                      <a:pt x="552" y="289"/>
                    </a:lnTo>
                    <a:lnTo>
                      <a:pt x="562" y="286"/>
                    </a:lnTo>
                    <a:lnTo>
                      <a:pt x="572" y="286"/>
                    </a:lnTo>
                    <a:lnTo>
                      <a:pt x="581" y="286"/>
                    </a:lnTo>
                    <a:lnTo>
                      <a:pt x="591" y="286"/>
                    </a:lnTo>
                    <a:lnTo>
                      <a:pt x="601" y="286"/>
                    </a:lnTo>
                    <a:lnTo>
                      <a:pt x="611" y="286"/>
                    </a:lnTo>
                    <a:lnTo>
                      <a:pt x="618" y="282"/>
                    </a:lnTo>
                    <a:lnTo>
                      <a:pt x="627" y="282"/>
                    </a:lnTo>
                    <a:lnTo>
                      <a:pt x="637" y="282"/>
                    </a:lnTo>
                    <a:lnTo>
                      <a:pt x="647" y="279"/>
                    </a:lnTo>
                    <a:lnTo>
                      <a:pt x="657" y="279"/>
                    </a:lnTo>
                    <a:lnTo>
                      <a:pt x="667" y="276"/>
                    </a:lnTo>
                    <a:lnTo>
                      <a:pt x="677" y="272"/>
                    </a:lnTo>
                    <a:lnTo>
                      <a:pt x="683" y="269"/>
                    </a:lnTo>
                    <a:lnTo>
                      <a:pt x="693" y="266"/>
                    </a:lnTo>
                    <a:lnTo>
                      <a:pt x="703" y="259"/>
                    </a:lnTo>
                    <a:lnTo>
                      <a:pt x="713" y="253"/>
                    </a:lnTo>
                    <a:lnTo>
                      <a:pt x="723" y="243"/>
                    </a:lnTo>
                    <a:lnTo>
                      <a:pt x="733" y="230"/>
                    </a:lnTo>
                    <a:lnTo>
                      <a:pt x="743" y="210"/>
                    </a:lnTo>
                    <a:lnTo>
                      <a:pt x="749" y="187"/>
                    </a:lnTo>
                    <a:lnTo>
                      <a:pt x="759" y="157"/>
                    </a:lnTo>
                    <a:lnTo>
                      <a:pt x="769" y="125"/>
                    </a:lnTo>
                    <a:lnTo>
                      <a:pt x="779" y="92"/>
                    </a:lnTo>
                    <a:lnTo>
                      <a:pt x="789" y="59"/>
                    </a:lnTo>
                    <a:lnTo>
                      <a:pt x="798" y="33"/>
                    </a:lnTo>
                    <a:lnTo>
                      <a:pt x="808" y="13"/>
                    </a:lnTo>
                    <a:lnTo>
                      <a:pt x="815" y="0"/>
                    </a:lnTo>
                    <a:lnTo>
                      <a:pt x="825" y="6"/>
                    </a:lnTo>
                    <a:lnTo>
                      <a:pt x="835" y="23"/>
                    </a:lnTo>
                    <a:lnTo>
                      <a:pt x="844" y="49"/>
                    </a:lnTo>
                    <a:lnTo>
                      <a:pt x="854" y="82"/>
                    </a:lnTo>
                    <a:lnTo>
                      <a:pt x="864" y="115"/>
                    </a:lnTo>
                    <a:lnTo>
                      <a:pt x="874" y="148"/>
                    </a:lnTo>
                    <a:lnTo>
                      <a:pt x="881" y="174"/>
                    </a:lnTo>
                    <a:lnTo>
                      <a:pt x="890" y="197"/>
                    </a:lnTo>
                    <a:lnTo>
                      <a:pt x="900" y="213"/>
                    </a:lnTo>
                    <a:lnTo>
                      <a:pt x="910" y="226"/>
                    </a:lnTo>
                    <a:lnTo>
                      <a:pt x="920" y="240"/>
                    </a:lnTo>
                    <a:lnTo>
                      <a:pt x="930" y="249"/>
                    </a:lnTo>
                    <a:lnTo>
                      <a:pt x="940" y="259"/>
                    </a:lnTo>
                    <a:lnTo>
                      <a:pt x="946" y="269"/>
                    </a:lnTo>
                    <a:lnTo>
                      <a:pt x="956" y="276"/>
                    </a:lnTo>
                    <a:lnTo>
                      <a:pt x="966" y="279"/>
                    </a:lnTo>
                    <a:lnTo>
                      <a:pt x="976" y="282"/>
                    </a:lnTo>
                    <a:lnTo>
                      <a:pt x="986" y="279"/>
                    </a:lnTo>
                    <a:lnTo>
                      <a:pt x="996" y="276"/>
                    </a:lnTo>
                    <a:lnTo>
                      <a:pt x="1005" y="272"/>
                    </a:lnTo>
                    <a:lnTo>
                      <a:pt x="1012" y="266"/>
                    </a:lnTo>
                    <a:lnTo>
                      <a:pt x="1022" y="263"/>
                    </a:lnTo>
                    <a:lnTo>
                      <a:pt x="1032" y="259"/>
                    </a:lnTo>
                    <a:lnTo>
                      <a:pt x="1042" y="259"/>
                    </a:lnTo>
                    <a:lnTo>
                      <a:pt x="1051" y="259"/>
                    </a:lnTo>
                    <a:lnTo>
                      <a:pt x="1061" y="259"/>
                    </a:lnTo>
                    <a:lnTo>
                      <a:pt x="1071" y="259"/>
                    </a:lnTo>
                    <a:lnTo>
                      <a:pt x="1078" y="259"/>
                    </a:lnTo>
                    <a:lnTo>
                      <a:pt x="1088" y="259"/>
                    </a:lnTo>
                    <a:lnTo>
                      <a:pt x="1097" y="259"/>
                    </a:lnTo>
                    <a:lnTo>
                      <a:pt x="1107" y="256"/>
                    </a:lnTo>
                    <a:lnTo>
                      <a:pt x="1117" y="256"/>
                    </a:lnTo>
                    <a:lnTo>
                      <a:pt x="1127" y="256"/>
                    </a:lnTo>
                    <a:lnTo>
                      <a:pt x="1137" y="256"/>
                    </a:lnTo>
                    <a:lnTo>
                      <a:pt x="1143" y="256"/>
                    </a:lnTo>
                    <a:lnTo>
                      <a:pt x="1153" y="256"/>
                    </a:lnTo>
                    <a:lnTo>
                      <a:pt x="1163" y="256"/>
                    </a:lnTo>
                    <a:lnTo>
                      <a:pt x="1173" y="256"/>
                    </a:lnTo>
                    <a:lnTo>
                      <a:pt x="1183" y="256"/>
                    </a:lnTo>
                    <a:lnTo>
                      <a:pt x="1193" y="256"/>
                    </a:lnTo>
                  </a:path>
                </a:pathLst>
              </a:custGeom>
              <a:noFill/>
              <a:ln w="0">
                <a:solidFill>
                  <a:srgbClr val="00BEB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9" name="Freeform 452"/>
              <p:cNvSpPr>
                <a:spLocks/>
              </p:cNvSpPr>
              <p:nvPr/>
            </p:nvSpPr>
            <p:spPr bwMode="auto">
              <a:xfrm>
                <a:off x="7575858" y="4264123"/>
                <a:ext cx="567368" cy="53541"/>
              </a:xfrm>
              <a:custGeom>
                <a:avLst/>
                <a:gdLst>
                  <a:gd name="T0" fmla="*/ 0 w 309"/>
                  <a:gd name="T1" fmla="*/ 23 h 23"/>
                  <a:gd name="T2" fmla="*/ 10 w 309"/>
                  <a:gd name="T3" fmla="*/ 23 h 23"/>
                  <a:gd name="T4" fmla="*/ 16 w 309"/>
                  <a:gd name="T5" fmla="*/ 23 h 23"/>
                  <a:gd name="T6" fmla="*/ 26 w 309"/>
                  <a:gd name="T7" fmla="*/ 20 h 23"/>
                  <a:gd name="T8" fmla="*/ 36 w 309"/>
                  <a:gd name="T9" fmla="*/ 20 h 23"/>
                  <a:gd name="T10" fmla="*/ 46 w 309"/>
                  <a:gd name="T11" fmla="*/ 16 h 23"/>
                  <a:gd name="T12" fmla="*/ 56 w 309"/>
                  <a:gd name="T13" fmla="*/ 16 h 23"/>
                  <a:gd name="T14" fmla="*/ 65 w 309"/>
                  <a:gd name="T15" fmla="*/ 16 h 23"/>
                  <a:gd name="T16" fmla="*/ 75 w 309"/>
                  <a:gd name="T17" fmla="*/ 16 h 23"/>
                  <a:gd name="T18" fmla="*/ 85 w 309"/>
                  <a:gd name="T19" fmla="*/ 16 h 23"/>
                  <a:gd name="T20" fmla="*/ 92 w 309"/>
                  <a:gd name="T21" fmla="*/ 16 h 23"/>
                  <a:gd name="T22" fmla="*/ 102 w 309"/>
                  <a:gd name="T23" fmla="*/ 16 h 23"/>
                  <a:gd name="T24" fmla="*/ 111 w 309"/>
                  <a:gd name="T25" fmla="*/ 16 h 23"/>
                  <a:gd name="T26" fmla="*/ 121 w 309"/>
                  <a:gd name="T27" fmla="*/ 13 h 23"/>
                  <a:gd name="T28" fmla="*/ 131 w 309"/>
                  <a:gd name="T29" fmla="*/ 16 h 23"/>
                  <a:gd name="T30" fmla="*/ 141 w 309"/>
                  <a:gd name="T31" fmla="*/ 13 h 23"/>
                  <a:gd name="T32" fmla="*/ 151 w 309"/>
                  <a:gd name="T33" fmla="*/ 13 h 23"/>
                  <a:gd name="T34" fmla="*/ 158 w 309"/>
                  <a:gd name="T35" fmla="*/ 13 h 23"/>
                  <a:gd name="T36" fmla="*/ 167 w 309"/>
                  <a:gd name="T37" fmla="*/ 10 h 23"/>
                  <a:gd name="T38" fmla="*/ 177 w 309"/>
                  <a:gd name="T39" fmla="*/ 10 h 23"/>
                  <a:gd name="T40" fmla="*/ 187 w 309"/>
                  <a:gd name="T41" fmla="*/ 10 h 23"/>
                  <a:gd name="T42" fmla="*/ 197 w 309"/>
                  <a:gd name="T43" fmla="*/ 10 h 23"/>
                  <a:gd name="T44" fmla="*/ 207 w 309"/>
                  <a:gd name="T45" fmla="*/ 10 h 23"/>
                  <a:gd name="T46" fmla="*/ 217 w 309"/>
                  <a:gd name="T47" fmla="*/ 10 h 23"/>
                  <a:gd name="T48" fmla="*/ 223 w 309"/>
                  <a:gd name="T49" fmla="*/ 10 h 23"/>
                  <a:gd name="T50" fmla="*/ 233 w 309"/>
                  <a:gd name="T51" fmla="*/ 7 h 23"/>
                  <a:gd name="T52" fmla="*/ 243 w 309"/>
                  <a:gd name="T53" fmla="*/ 7 h 23"/>
                  <a:gd name="T54" fmla="*/ 253 w 309"/>
                  <a:gd name="T55" fmla="*/ 7 h 23"/>
                  <a:gd name="T56" fmla="*/ 263 w 309"/>
                  <a:gd name="T57" fmla="*/ 3 h 23"/>
                  <a:gd name="T58" fmla="*/ 273 w 309"/>
                  <a:gd name="T59" fmla="*/ 3 h 23"/>
                  <a:gd name="T60" fmla="*/ 282 w 309"/>
                  <a:gd name="T61" fmla="*/ 0 h 23"/>
                  <a:gd name="T62" fmla="*/ 289 w 309"/>
                  <a:gd name="T63" fmla="*/ 3 h 23"/>
                  <a:gd name="T64" fmla="*/ 299 w 309"/>
                  <a:gd name="T65" fmla="*/ 3 h 23"/>
                  <a:gd name="T66" fmla="*/ 309 w 309"/>
                  <a:gd name="T67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23">
                    <a:moveTo>
                      <a:pt x="0" y="23"/>
                    </a:moveTo>
                    <a:lnTo>
                      <a:pt x="10" y="23"/>
                    </a:lnTo>
                    <a:lnTo>
                      <a:pt x="16" y="23"/>
                    </a:lnTo>
                    <a:lnTo>
                      <a:pt x="26" y="20"/>
                    </a:lnTo>
                    <a:lnTo>
                      <a:pt x="36" y="20"/>
                    </a:lnTo>
                    <a:lnTo>
                      <a:pt x="46" y="16"/>
                    </a:lnTo>
                    <a:lnTo>
                      <a:pt x="56" y="16"/>
                    </a:lnTo>
                    <a:lnTo>
                      <a:pt x="65" y="16"/>
                    </a:lnTo>
                    <a:lnTo>
                      <a:pt x="75" y="16"/>
                    </a:lnTo>
                    <a:lnTo>
                      <a:pt x="85" y="16"/>
                    </a:lnTo>
                    <a:lnTo>
                      <a:pt x="92" y="16"/>
                    </a:lnTo>
                    <a:lnTo>
                      <a:pt x="102" y="16"/>
                    </a:lnTo>
                    <a:lnTo>
                      <a:pt x="111" y="16"/>
                    </a:lnTo>
                    <a:lnTo>
                      <a:pt x="121" y="13"/>
                    </a:lnTo>
                    <a:lnTo>
                      <a:pt x="131" y="16"/>
                    </a:lnTo>
                    <a:lnTo>
                      <a:pt x="141" y="13"/>
                    </a:lnTo>
                    <a:lnTo>
                      <a:pt x="151" y="13"/>
                    </a:lnTo>
                    <a:lnTo>
                      <a:pt x="158" y="13"/>
                    </a:lnTo>
                    <a:lnTo>
                      <a:pt x="167" y="10"/>
                    </a:lnTo>
                    <a:lnTo>
                      <a:pt x="177" y="10"/>
                    </a:lnTo>
                    <a:lnTo>
                      <a:pt x="187" y="10"/>
                    </a:lnTo>
                    <a:lnTo>
                      <a:pt x="197" y="10"/>
                    </a:lnTo>
                    <a:lnTo>
                      <a:pt x="207" y="10"/>
                    </a:lnTo>
                    <a:lnTo>
                      <a:pt x="217" y="10"/>
                    </a:lnTo>
                    <a:lnTo>
                      <a:pt x="223" y="10"/>
                    </a:lnTo>
                    <a:lnTo>
                      <a:pt x="233" y="7"/>
                    </a:lnTo>
                    <a:lnTo>
                      <a:pt x="243" y="7"/>
                    </a:lnTo>
                    <a:lnTo>
                      <a:pt x="253" y="7"/>
                    </a:lnTo>
                    <a:lnTo>
                      <a:pt x="263" y="3"/>
                    </a:lnTo>
                    <a:lnTo>
                      <a:pt x="273" y="3"/>
                    </a:lnTo>
                    <a:lnTo>
                      <a:pt x="282" y="0"/>
                    </a:lnTo>
                    <a:lnTo>
                      <a:pt x="289" y="3"/>
                    </a:lnTo>
                    <a:lnTo>
                      <a:pt x="299" y="3"/>
                    </a:lnTo>
                    <a:lnTo>
                      <a:pt x="309" y="3"/>
                    </a:lnTo>
                  </a:path>
                </a:pathLst>
              </a:custGeom>
              <a:noFill/>
              <a:ln w="0">
                <a:solidFill>
                  <a:srgbClr val="00BEB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" name="Freeform 453"/>
              <p:cNvSpPr>
                <a:spLocks/>
              </p:cNvSpPr>
              <p:nvPr/>
            </p:nvSpPr>
            <p:spPr bwMode="auto">
              <a:xfrm>
                <a:off x="5390846" y="3498244"/>
                <a:ext cx="2757889" cy="1010310"/>
              </a:xfrm>
              <a:custGeom>
                <a:avLst/>
                <a:gdLst>
                  <a:gd name="T0" fmla="*/ 0 w 1502"/>
                  <a:gd name="T1" fmla="*/ 418 h 434"/>
                  <a:gd name="T2" fmla="*/ 26 w 1502"/>
                  <a:gd name="T3" fmla="*/ 418 h 434"/>
                  <a:gd name="T4" fmla="*/ 56 w 1502"/>
                  <a:gd name="T5" fmla="*/ 418 h 434"/>
                  <a:gd name="T6" fmla="*/ 82 w 1502"/>
                  <a:gd name="T7" fmla="*/ 414 h 434"/>
                  <a:gd name="T8" fmla="*/ 112 w 1502"/>
                  <a:gd name="T9" fmla="*/ 414 h 434"/>
                  <a:gd name="T10" fmla="*/ 141 w 1502"/>
                  <a:gd name="T11" fmla="*/ 411 h 434"/>
                  <a:gd name="T12" fmla="*/ 168 w 1502"/>
                  <a:gd name="T13" fmla="*/ 408 h 434"/>
                  <a:gd name="T14" fmla="*/ 197 w 1502"/>
                  <a:gd name="T15" fmla="*/ 405 h 434"/>
                  <a:gd name="T16" fmla="*/ 224 w 1502"/>
                  <a:gd name="T17" fmla="*/ 401 h 434"/>
                  <a:gd name="T18" fmla="*/ 253 w 1502"/>
                  <a:gd name="T19" fmla="*/ 398 h 434"/>
                  <a:gd name="T20" fmla="*/ 283 w 1502"/>
                  <a:gd name="T21" fmla="*/ 391 h 434"/>
                  <a:gd name="T22" fmla="*/ 309 w 1502"/>
                  <a:gd name="T23" fmla="*/ 388 h 434"/>
                  <a:gd name="T24" fmla="*/ 339 w 1502"/>
                  <a:gd name="T25" fmla="*/ 385 h 434"/>
                  <a:gd name="T26" fmla="*/ 365 w 1502"/>
                  <a:gd name="T27" fmla="*/ 385 h 434"/>
                  <a:gd name="T28" fmla="*/ 394 w 1502"/>
                  <a:gd name="T29" fmla="*/ 388 h 434"/>
                  <a:gd name="T30" fmla="*/ 421 w 1502"/>
                  <a:gd name="T31" fmla="*/ 395 h 434"/>
                  <a:gd name="T32" fmla="*/ 450 w 1502"/>
                  <a:gd name="T33" fmla="*/ 395 h 434"/>
                  <a:gd name="T34" fmla="*/ 480 w 1502"/>
                  <a:gd name="T35" fmla="*/ 395 h 434"/>
                  <a:gd name="T36" fmla="*/ 506 w 1502"/>
                  <a:gd name="T37" fmla="*/ 391 h 434"/>
                  <a:gd name="T38" fmla="*/ 536 w 1502"/>
                  <a:gd name="T39" fmla="*/ 391 h 434"/>
                  <a:gd name="T40" fmla="*/ 562 w 1502"/>
                  <a:gd name="T41" fmla="*/ 388 h 434"/>
                  <a:gd name="T42" fmla="*/ 592 w 1502"/>
                  <a:gd name="T43" fmla="*/ 388 h 434"/>
                  <a:gd name="T44" fmla="*/ 618 w 1502"/>
                  <a:gd name="T45" fmla="*/ 385 h 434"/>
                  <a:gd name="T46" fmla="*/ 648 w 1502"/>
                  <a:gd name="T47" fmla="*/ 382 h 434"/>
                  <a:gd name="T48" fmla="*/ 677 w 1502"/>
                  <a:gd name="T49" fmla="*/ 375 h 434"/>
                  <a:gd name="T50" fmla="*/ 703 w 1502"/>
                  <a:gd name="T51" fmla="*/ 355 h 434"/>
                  <a:gd name="T52" fmla="*/ 733 w 1502"/>
                  <a:gd name="T53" fmla="*/ 313 h 434"/>
                  <a:gd name="T54" fmla="*/ 759 w 1502"/>
                  <a:gd name="T55" fmla="*/ 221 h 434"/>
                  <a:gd name="T56" fmla="*/ 789 w 1502"/>
                  <a:gd name="T57" fmla="*/ 86 h 434"/>
                  <a:gd name="T58" fmla="*/ 815 w 1502"/>
                  <a:gd name="T59" fmla="*/ 0 h 434"/>
                  <a:gd name="T60" fmla="*/ 845 w 1502"/>
                  <a:gd name="T61" fmla="*/ 60 h 434"/>
                  <a:gd name="T62" fmla="*/ 874 w 1502"/>
                  <a:gd name="T63" fmla="*/ 194 h 434"/>
                  <a:gd name="T64" fmla="*/ 901 w 1502"/>
                  <a:gd name="T65" fmla="*/ 286 h 434"/>
                  <a:gd name="T66" fmla="*/ 930 w 1502"/>
                  <a:gd name="T67" fmla="*/ 336 h 434"/>
                  <a:gd name="T68" fmla="*/ 956 w 1502"/>
                  <a:gd name="T69" fmla="*/ 372 h 434"/>
                  <a:gd name="T70" fmla="*/ 986 w 1502"/>
                  <a:gd name="T71" fmla="*/ 382 h 434"/>
                  <a:gd name="T72" fmla="*/ 1012 w 1502"/>
                  <a:gd name="T73" fmla="*/ 372 h 434"/>
                  <a:gd name="T74" fmla="*/ 1042 w 1502"/>
                  <a:gd name="T75" fmla="*/ 362 h 434"/>
                  <a:gd name="T76" fmla="*/ 1071 w 1502"/>
                  <a:gd name="T77" fmla="*/ 365 h 434"/>
                  <a:gd name="T78" fmla="*/ 1098 w 1502"/>
                  <a:gd name="T79" fmla="*/ 362 h 434"/>
                  <a:gd name="T80" fmla="*/ 1127 w 1502"/>
                  <a:gd name="T81" fmla="*/ 359 h 434"/>
                  <a:gd name="T82" fmla="*/ 1154 w 1502"/>
                  <a:gd name="T83" fmla="*/ 362 h 434"/>
                  <a:gd name="T84" fmla="*/ 1183 w 1502"/>
                  <a:gd name="T85" fmla="*/ 362 h 434"/>
                  <a:gd name="T86" fmla="*/ 1213 w 1502"/>
                  <a:gd name="T87" fmla="*/ 362 h 434"/>
                  <a:gd name="T88" fmla="*/ 1239 w 1502"/>
                  <a:gd name="T89" fmla="*/ 355 h 434"/>
                  <a:gd name="T90" fmla="*/ 1269 w 1502"/>
                  <a:gd name="T91" fmla="*/ 355 h 434"/>
                  <a:gd name="T92" fmla="*/ 1295 w 1502"/>
                  <a:gd name="T93" fmla="*/ 355 h 434"/>
                  <a:gd name="T94" fmla="*/ 1324 w 1502"/>
                  <a:gd name="T95" fmla="*/ 355 h 434"/>
                  <a:gd name="T96" fmla="*/ 1351 w 1502"/>
                  <a:gd name="T97" fmla="*/ 352 h 434"/>
                  <a:gd name="T98" fmla="*/ 1380 w 1502"/>
                  <a:gd name="T99" fmla="*/ 349 h 434"/>
                  <a:gd name="T100" fmla="*/ 1410 w 1502"/>
                  <a:gd name="T101" fmla="*/ 349 h 434"/>
                  <a:gd name="T102" fmla="*/ 1436 w 1502"/>
                  <a:gd name="T103" fmla="*/ 345 h 434"/>
                  <a:gd name="T104" fmla="*/ 1466 w 1502"/>
                  <a:gd name="T105" fmla="*/ 339 h 434"/>
                  <a:gd name="T106" fmla="*/ 1492 w 1502"/>
                  <a:gd name="T107" fmla="*/ 342 h 434"/>
                  <a:gd name="T108" fmla="*/ 1502 w 1502"/>
                  <a:gd name="T109" fmla="*/ 355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434">
                    <a:moveTo>
                      <a:pt x="0" y="434"/>
                    </a:moveTo>
                    <a:lnTo>
                      <a:pt x="0" y="418"/>
                    </a:lnTo>
                    <a:lnTo>
                      <a:pt x="0" y="418"/>
                    </a:lnTo>
                    <a:lnTo>
                      <a:pt x="10" y="418"/>
                    </a:lnTo>
                    <a:lnTo>
                      <a:pt x="17" y="418"/>
                    </a:lnTo>
                    <a:lnTo>
                      <a:pt x="26" y="418"/>
                    </a:lnTo>
                    <a:lnTo>
                      <a:pt x="36" y="421"/>
                    </a:lnTo>
                    <a:lnTo>
                      <a:pt x="46" y="418"/>
                    </a:lnTo>
                    <a:lnTo>
                      <a:pt x="56" y="418"/>
                    </a:lnTo>
                    <a:lnTo>
                      <a:pt x="66" y="414"/>
                    </a:lnTo>
                    <a:lnTo>
                      <a:pt x="76" y="418"/>
                    </a:lnTo>
                    <a:lnTo>
                      <a:pt x="82" y="414"/>
                    </a:lnTo>
                    <a:lnTo>
                      <a:pt x="92" y="414"/>
                    </a:lnTo>
                    <a:lnTo>
                      <a:pt x="102" y="414"/>
                    </a:lnTo>
                    <a:lnTo>
                      <a:pt x="112" y="414"/>
                    </a:lnTo>
                    <a:lnTo>
                      <a:pt x="122" y="414"/>
                    </a:lnTo>
                    <a:lnTo>
                      <a:pt x="132" y="411"/>
                    </a:lnTo>
                    <a:lnTo>
                      <a:pt x="141" y="411"/>
                    </a:lnTo>
                    <a:lnTo>
                      <a:pt x="148" y="411"/>
                    </a:lnTo>
                    <a:lnTo>
                      <a:pt x="158" y="411"/>
                    </a:lnTo>
                    <a:lnTo>
                      <a:pt x="168" y="408"/>
                    </a:lnTo>
                    <a:lnTo>
                      <a:pt x="178" y="408"/>
                    </a:lnTo>
                    <a:lnTo>
                      <a:pt x="187" y="405"/>
                    </a:lnTo>
                    <a:lnTo>
                      <a:pt x="197" y="405"/>
                    </a:lnTo>
                    <a:lnTo>
                      <a:pt x="207" y="405"/>
                    </a:lnTo>
                    <a:lnTo>
                      <a:pt x="217" y="401"/>
                    </a:lnTo>
                    <a:lnTo>
                      <a:pt x="224" y="401"/>
                    </a:lnTo>
                    <a:lnTo>
                      <a:pt x="233" y="401"/>
                    </a:lnTo>
                    <a:lnTo>
                      <a:pt x="243" y="401"/>
                    </a:lnTo>
                    <a:lnTo>
                      <a:pt x="253" y="398"/>
                    </a:lnTo>
                    <a:lnTo>
                      <a:pt x="263" y="398"/>
                    </a:lnTo>
                    <a:lnTo>
                      <a:pt x="273" y="395"/>
                    </a:lnTo>
                    <a:lnTo>
                      <a:pt x="283" y="391"/>
                    </a:lnTo>
                    <a:lnTo>
                      <a:pt x="289" y="391"/>
                    </a:lnTo>
                    <a:lnTo>
                      <a:pt x="299" y="391"/>
                    </a:lnTo>
                    <a:lnTo>
                      <a:pt x="309" y="388"/>
                    </a:lnTo>
                    <a:lnTo>
                      <a:pt x="319" y="388"/>
                    </a:lnTo>
                    <a:lnTo>
                      <a:pt x="329" y="388"/>
                    </a:lnTo>
                    <a:lnTo>
                      <a:pt x="339" y="385"/>
                    </a:lnTo>
                    <a:lnTo>
                      <a:pt x="348" y="385"/>
                    </a:lnTo>
                    <a:lnTo>
                      <a:pt x="355" y="385"/>
                    </a:lnTo>
                    <a:lnTo>
                      <a:pt x="365" y="385"/>
                    </a:lnTo>
                    <a:lnTo>
                      <a:pt x="375" y="385"/>
                    </a:lnTo>
                    <a:lnTo>
                      <a:pt x="385" y="388"/>
                    </a:lnTo>
                    <a:lnTo>
                      <a:pt x="394" y="388"/>
                    </a:lnTo>
                    <a:lnTo>
                      <a:pt x="404" y="391"/>
                    </a:lnTo>
                    <a:lnTo>
                      <a:pt x="414" y="395"/>
                    </a:lnTo>
                    <a:lnTo>
                      <a:pt x="421" y="395"/>
                    </a:lnTo>
                    <a:lnTo>
                      <a:pt x="431" y="395"/>
                    </a:lnTo>
                    <a:lnTo>
                      <a:pt x="440" y="395"/>
                    </a:lnTo>
                    <a:lnTo>
                      <a:pt x="450" y="395"/>
                    </a:lnTo>
                    <a:lnTo>
                      <a:pt x="460" y="395"/>
                    </a:lnTo>
                    <a:lnTo>
                      <a:pt x="470" y="395"/>
                    </a:lnTo>
                    <a:lnTo>
                      <a:pt x="480" y="395"/>
                    </a:lnTo>
                    <a:lnTo>
                      <a:pt x="486" y="395"/>
                    </a:lnTo>
                    <a:lnTo>
                      <a:pt x="496" y="391"/>
                    </a:lnTo>
                    <a:lnTo>
                      <a:pt x="506" y="391"/>
                    </a:lnTo>
                    <a:lnTo>
                      <a:pt x="516" y="391"/>
                    </a:lnTo>
                    <a:lnTo>
                      <a:pt x="526" y="391"/>
                    </a:lnTo>
                    <a:lnTo>
                      <a:pt x="536" y="391"/>
                    </a:lnTo>
                    <a:lnTo>
                      <a:pt x="546" y="391"/>
                    </a:lnTo>
                    <a:lnTo>
                      <a:pt x="552" y="388"/>
                    </a:lnTo>
                    <a:lnTo>
                      <a:pt x="562" y="388"/>
                    </a:lnTo>
                    <a:lnTo>
                      <a:pt x="572" y="388"/>
                    </a:lnTo>
                    <a:lnTo>
                      <a:pt x="582" y="388"/>
                    </a:lnTo>
                    <a:lnTo>
                      <a:pt x="592" y="388"/>
                    </a:lnTo>
                    <a:lnTo>
                      <a:pt x="601" y="385"/>
                    </a:lnTo>
                    <a:lnTo>
                      <a:pt x="611" y="385"/>
                    </a:lnTo>
                    <a:lnTo>
                      <a:pt x="618" y="385"/>
                    </a:lnTo>
                    <a:lnTo>
                      <a:pt x="628" y="385"/>
                    </a:lnTo>
                    <a:lnTo>
                      <a:pt x="638" y="382"/>
                    </a:lnTo>
                    <a:lnTo>
                      <a:pt x="648" y="382"/>
                    </a:lnTo>
                    <a:lnTo>
                      <a:pt x="657" y="378"/>
                    </a:lnTo>
                    <a:lnTo>
                      <a:pt x="667" y="378"/>
                    </a:lnTo>
                    <a:lnTo>
                      <a:pt x="677" y="375"/>
                    </a:lnTo>
                    <a:lnTo>
                      <a:pt x="684" y="368"/>
                    </a:lnTo>
                    <a:lnTo>
                      <a:pt x="694" y="365"/>
                    </a:lnTo>
                    <a:lnTo>
                      <a:pt x="703" y="355"/>
                    </a:lnTo>
                    <a:lnTo>
                      <a:pt x="713" y="345"/>
                    </a:lnTo>
                    <a:lnTo>
                      <a:pt x="723" y="332"/>
                    </a:lnTo>
                    <a:lnTo>
                      <a:pt x="733" y="313"/>
                    </a:lnTo>
                    <a:lnTo>
                      <a:pt x="743" y="290"/>
                    </a:lnTo>
                    <a:lnTo>
                      <a:pt x="749" y="260"/>
                    </a:lnTo>
                    <a:lnTo>
                      <a:pt x="759" y="221"/>
                    </a:lnTo>
                    <a:lnTo>
                      <a:pt x="769" y="175"/>
                    </a:lnTo>
                    <a:lnTo>
                      <a:pt x="779" y="129"/>
                    </a:lnTo>
                    <a:lnTo>
                      <a:pt x="789" y="86"/>
                    </a:lnTo>
                    <a:lnTo>
                      <a:pt x="799" y="43"/>
                    </a:lnTo>
                    <a:lnTo>
                      <a:pt x="809" y="17"/>
                    </a:lnTo>
                    <a:lnTo>
                      <a:pt x="815" y="0"/>
                    </a:lnTo>
                    <a:lnTo>
                      <a:pt x="825" y="4"/>
                    </a:lnTo>
                    <a:lnTo>
                      <a:pt x="835" y="23"/>
                    </a:lnTo>
                    <a:lnTo>
                      <a:pt x="845" y="60"/>
                    </a:lnTo>
                    <a:lnTo>
                      <a:pt x="855" y="102"/>
                    </a:lnTo>
                    <a:lnTo>
                      <a:pt x="864" y="152"/>
                    </a:lnTo>
                    <a:lnTo>
                      <a:pt x="874" y="194"/>
                    </a:lnTo>
                    <a:lnTo>
                      <a:pt x="881" y="234"/>
                    </a:lnTo>
                    <a:lnTo>
                      <a:pt x="891" y="263"/>
                    </a:lnTo>
                    <a:lnTo>
                      <a:pt x="901" y="286"/>
                    </a:lnTo>
                    <a:lnTo>
                      <a:pt x="910" y="306"/>
                    </a:lnTo>
                    <a:lnTo>
                      <a:pt x="920" y="322"/>
                    </a:lnTo>
                    <a:lnTo>
                      <a:pt x="930" y="336"/>
                    </a:lnTo>
                    <a:lnTo>
                      <a:pt x="940" y="349"/>
                    </a:lnTo>
                    <a:lnTo>
                      <a:pt x="947" y="362"/>
                    </a:lnTo>
                    <a:lnTo>
                      <a:pt x="956" y="372"/>
                    </a:lnTo>
                    <a:lnTo>
                      <a:pt x="966" y="378"/>
                    </a:lnTo>
                    <a:lnTo>
                      <a:pt x="976" y="385"/>
                    </a:lnTo>
                    <a:lnTo>
                      <a:pt x="986" y="382"/>
                    </a:lnTo>
                    <a:lnTo>
                      <a:pt x="996" y="382"/>
                    </a:lnTo>
                    <a:lnTo>
                      <a:pt x="1006" y="375"/>
                    </a:lnTo>
                    <a:lnTo>
                      <a:pt x="1012" y="372"/>
                    </a:lnTo>
                    <a:lnTo>
                      <a:pt x="1022" y="365"/>
                    </a:lnTo>
                    <a:lnTo>
                      <a:pt x="1032" y="362"/>
                    </a:lnTo>
                    <a:lnTo>
                      <a:pt x="1042" y="362"/>
                    </a:lnTo>
                    <a:lnTo>
                      <a:pt x="1052" y="362"/>
                    </a:lnTo>
                    <a:lnTo>
                      <a:pt x="1062" y="365"/>
                    </a:lnTo>
                    <a:lnTo>
                      <a:pt x="1071" y="365"/>
                    </a:lnTo>
                    <a:lnTo>
                      <a:pt x="1078" y="365"/>
                    </a:lnTo>
                    <a:lnTo>
                      <a:pt x="1088" y="362"/>
                    </a:lnTo>
                    <a:lnTo>
                      <a:pt x="1098" y="362"/>
                    </a:lnTo>
                    <a:lnTo>
                      <a:pt x="1108" y="362"/>
                    </a:lnTo>
                    <a:lnTo>
                      <a:pt x="1117" y="362"/>
                    </a:lnTo>
                    <a:lnTo>
                      <a:pt x="1127" y="359"/>
                    </a:lnTo>
                    <a:lnTo>
                      <a:pt x="1137" y="359"/>
                    </a:lnTo>
                    <a:lnTo>
                      <a:pt x="1144" y="362"/>
                    </a:lnTo>
                    <a:lnTo>
                      <a:pt x="1154" y="362"/>
                    </a:lnTo>
                    <a:lnTo>
                      <a:pt x="1163" y="362"/>
                    </a:lnTo>
                    <a:lnTo>
                      <a:pt x="1173" y="362"/>
                    </a:lnTo>
                    <a:lnTo>
                      <a:pt x="1183" y="362"/>
                    </a:lnTo>
                    <a:lnTo>
                      <a:pt x="1193" y="362"/>
                    </a:lnTo>
                    <a:lnTo>
                      <a:pt x="1203" y="362"/>
                    </a:lnTo>
                    <a:lnTo>
                      <a:pt x="1213" y="362"/>
                    </a:lnTo>
                    <a:lnTo>
                      <a:pt x="1219" y="359"/>
                    </a:lnTo>
                    <a:lnTo>
                      <a:pt x="1229" y="355"/>
                    </a:lnTo>
                    <a:lnTo>
                      <a:pt x="1239" y="355"/>
                    </a:lnTo>
                    <a:lnTo>
                      <a:pt x="1249" y="355"/>
                    </a:lnTo>
                    <a:lnTo>
                      <a:pt x="1259" y="355"/>
                    </a:lnTo>
                    <a:lnTo>
                      <a:pt x="1269" y="355"/>
                    </a:lnTo>
                    <a:lnTo>
                      <a:pt x="1278" y="352"/>
                    </a:lnTo>
                    <a:lnTo>
                      <a:pt x="1285" y="352"/>
                    </a:lnTo>
                    <a:lnTo>
                      <a:pt x="1295" y="355"/>
                    </a:lnTo>
                    <a:lnTo>
                      <a:pt x="1305" y="355"/>
                    </a:lnTo>
                    <a:lnTo>
                      <a:pt x="1315" y="352"/>
                    </a:lnTo>
                    <a:lnTo>
                      <a:pt x="1324" y="355"/>
                    </a:lnTo>
                    <a:lnTo>
                      <a:pt x="1334" y="352"/>
                    </a:lnTo>
                    <a:lnTo>
                      <a:pt x="1344" y="352"/>
                    </a:lnTo>
                    <a:lnTo>
                      <a:pt x="1351" y="352"/>
                    </a:lnTo>
                    <a:lnTo>
                      <a:pt x="1361" y="352"/>
                    </a:lnTo>
                    <a:lnTo>
                      <a:pt x="1371" y="349"/>
                    </a:lnTo>
                    <a:lnTo>
                      <a:pt x="1380" y="349"/>
                    </a:lnTo>
                    <a:lnTo>
                      <a:pt x="1390" y="349"/>
                    </a:lnTo>
                    <a:lnTo>
                      <a:pt x="1400" y="349"/>
                    </a:lnTo>
                    <a:lnTo>
                      <a:pt x="1410" y="349"/>
                    </a:lnTo>
                    <a:lnTo>
                      <a:pt x="1417" y="349"/>
                    </a:lnTo>
                    <a:lnTo>
                      <a:pt x="1426" y="345"/>
                    </a:lnTo>
                    <a:lnTo>
                      <a:pt x="1436" y="345"/>
                    </a:lnTo>
                    <a:lnTo>
                      <a:pt x="1446" y="342"/>
                    </a:lnTo>
                    <a:lnTo>
                      <a:pt x="1456" y="342"/>
                    </a:lnTo>
                    <a:lnTo>
                      <a:pt x="1466" y="339"/>
                    </a:lnTo>
                    <a:lnTo>
                      <a:pt x="1476" y="339"/>
                    </a:lnTo>
                    <a:lnTo>
                      <a:pt x="1482" y="342"/>
                    </a:lnTo>
                    <a:lnTo>
                      <a:pt x="1492" y="342"/>
                    </a:lnTo>
                    <a:lnTo>
                      <a:pt x="1502" y="342"/>
                    </a:lnTo>
                    <a:lnTo>
                      <a:pt x="1502" y="342"/>
                    </a:lnTo>
                    <a:lnTo>
                      <a:pt x="1502" y="355"/>
                    </a:lnTo>
                    <a:lnTo>
                      <a:pt x="1502" y="355"/>
                    </a:lnTo>
                    <a:lnTo>
                      <a:pt x="0" y="434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1" name="Freeform 454"/>
              <p:cNvSpPr>
                <a:spLocks/>
              </p:cNvSpPr>
              <p:nvPr/>
            </p:nvSpPr>
            <p:spPr bwMode="auto">
              <a:xfrm>
                <a:off x="5390846" y="3498244"/>
                <a:ext cx="2190520" cy="980046"/>
              </a:xfrm>
              <a:custGeom>
                <a:avLst/>
                <a:gdLst>
                  <a:gd name="T0" fmla="*/ 17 w 1193"/>
                  <a:gd name="T1" fmla="*/ 418 h 421"/>
                  <a:gd name="T2" fmla="*/ 46 w 1193"/>
                  <a:gd name="T3" fmla="*/ 418 h 421"/>
                  <a:gd name="T4" fmla="*/ 76 w 1193"/>
                  <a:gd name="T5" fmla="*/ 418 h 421"/>
                  <a:gd name="T6" fmla="*/ 102 w 1193"/>
                  <a:gd name="T7" fmla="*/ 414 h 421"/>
                  <a:gd name="T8" fmla="*/ 132 w 1193"/>
                  <a:gd name="T9" fmla="*/ 411 h 421"/>
                  <a:gd name="T10" fmla="*/ 158 w 1193"/>
                  <a:gd name="T11" fmla="*/ 411 h 421"/>
                  <a:gd name="T12" fmla="*/ 187 w 1193"/>
                  <a:gd name="T13" fmla="*/ 405 h 421"/>
                  <a:gd name="T14" fmla="*/ 217 w 1193"/>
                  <a:gd name="T15" fmla="*/ 401 h 421"/>
                  <a:gd name="T16" fmla="*/ 243 w 1193"/>
                  <a:gd name="T17" fmla="*/ 401 h 421"/>
                  <a:gd name="T18" fmla="*/ 273 w 1193"/>
                  <a:gd name="T19" fmla="*/ 395 h 421"/>
                  <a:gd name="T20" fmla="*/ 299 w 1193"/>
                  <a:gd name="T21" fmla="*/ 391 h 421"/>
                  <a:gd name="T22" fmla="*/ 329 w 1193"/>
                  <a:gd name="T23" fmla="*/ 388 h 421"/>
                  <a:gd name="T24" fmla="*/ 355 w 1193"/>
                  <a:gd name="T25" fmla="*/ 385 h 421"/>
                  <a:gd name="T26" fmla="*/ 385 w 1193"/>
                  <a:gd name="T27" fmla="*/ 388 h 421"/>
                  <a:gd name="T28" fmla="*/ 414 w 1193"/>
                  <a:gd name="T29" fmla="*/ 395 h 421"/>
                  <a:gd name="T30" fmla="*/ 440 w 1193"/>
                  <a:gd name="T31" fmla="*/ 395 h 421"/>
                  <a:gd name="T32" fmla="*/ 470 w 1193"/>
                  <a:gd name="T33" fmla="*/ 395 h 421"/>
                  <a:gd name="T34" fmla="*/ 496 w 1193"/>
                  <a:gd name="T35" fmla="*/ 391 h 421"/>
                  <a:gd name="T36" fmla="*/ 526 w 1193"/>
                  <a:gd name="T37" fmla="*/ 391 h 421"/>
                  <a:gd name="T38" fmla="*/ 552 w 1193"/>
                  <a:gd name="T39" fmla="*/ 388 h 421"/>
                  <a:gd name="T40" fmla="*/ 582 w 1193"/>
                  <a:gd name="T41" fmla="*/ 388 h 421"/>
                  <a:gd name="T42" fmla="*/ 611 w 1193"/>
                  <a:gd name="T43" fmla="*/ 385 h 421"/>
                  <a:gd name="T44" fmla="*/ 638 w 1193"/>
                  <a:gd name="T45" fmla="*/ 382 h 421"/>
                  <a:gd name="T46" fmla="*/ 667 w 1193"/>
                  <a:gd name="T47" fmla="*/ 378 h 421"/>
                  <a:gd name="T48" fmla="*/ 694 w 1193"/>
                  <a:gd name="T49" fmla="*/ 365 h 421"/>
                  <a:gd name="T50" fmla="*/ 723 w 1193"/>
                  <a:gd name="T51" fmla="*/ 332 h 421"/>
                  <a:gd name="T52" fmla="*/ 749 w 1193"/>
                  <a:gd name="T53" fmla="*/ 260 h 421"/>
                  <a:gd name="T54" fmla="*/ 779 w 1193"/>
                  <a:gd name="T55" fmla="*/ 129 h 421"/>
                  <a:gd name="T56" fmla="*/ 809 w 1193"/>
                  <a:gd name="T57" fmla="*/ 17 h 421"/>
                  <a:gd name="T58" fmla="*/ 835 w 1193"/>
                  <a:gd name="T59" fmla="*/ 23 h 421"/>
                  <a:gd name="T60" fmla="*/ 864 w 1193"/>
                  <a:gd name="T61" fmla="*/ 152 h 421"/>
                  <a:gd name="T62" fmla="*/ 891 w 1193"/>
                  <a:gd name="T63" fmla="*/ 263 h 421"/>
                  <a:gd name="T64" fmla="*/ 920 w 1193"/>
                  <a:gd name="T65" fmla="*/ 322 h 421"/>
                  <a:gd name="T66" fmla="*/ 947 w 1193"/>
                  <a:gd name="T67" fmla="*/ 362 h 421"/>
                  <a:gd name="T68" fmla="*/ 976 w 1193"/>
                  <a:gd name="T69" fmla="*/ 385 h 421"/>
                  <a:gd name="T70" fmla="*/ 1006 w 1193"/>
                  <a:gd name="T71" fmla="*/ 375 h 421"/>
                  <a:gd name="T72" fmla="*/ 1032 w 1193"/>
                  <a:gd name="T73" fmla="*/ 362 h 421"/>
                  <a:gd name="T74" fmla="*/ 1062 w 1193"/>
                  <a:gd name="T75" fmla="*/ 365 h 421"/>
                  <a:gd name="T76" fmla="*/ 1088 w 1193"/>
                  <a:gd name="T77" fmla="*/ 362 h 421"/>
                  <a:gd name="T78" fmla="*/ 1117 w 1193"/>
                  <a:gd name="T79" fmla="*/ 362 h 421"/>
                  <a:gd name="T80" fmla="*/ 1144 w 1193"/>
                  <a:gd name="T81" fmla="*/ 362 h 421"/>
                  <a:gd name="T82" fmla="*/ 1173 w 1193"/>
                  <a:gd name="T83" fmla="*/ 362 h 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421">
                    <a:moveTo>
                      <a:pt x="0" y="418"/>
                    </a:moveTo>
                    <a:lnTo>
                      <a:pt x="10" y="418"/>
                    </a:lnTo>
                    <a:lnTo>
                      <a:pt x="17" y="418"/>
                    </a:lnTo>
                    <a:lnTo>
                      <a:pt x="26" y="418"/>
                    </a:lnTo>
                    <a:lnTo>
                      <a:pt x="36" y="421"/>
                    </a:lnTo>
                    <a:lnTo>
                      <a:pt x="46" y="418"/>
                    </a:lnTo>
                    <a:lnTo>
                      <a:pt x="56" y="418"/>
                    </a:lnTo>
                    <a:lnTo>
                      <a:pt x="66" y="414"/>
                    </a:lnTo>
                    <a:lnTo>
                      <a:pt x="76" y="418"/>
                    </a:lnTo>
                    <a:lnTo>
                      <a:pt x="82" y="414"/>
                    </a:lnTo>
                    <a:lnTo>
                      <a:pt x="92" y="414"/>
                    </a:lnTo>
                    <a:lnTo>
                      <a:pt x="102" y="414"/>
                    </a:lnTo>
                    <a:lnTo>
                      <a:pt x="112" y="414"/>
                    </a:lnTo>
                    <a:lnTo>
                      <a:pt x="122" y="414"/>
                    </a:lnTo>
                    <a:lnTo>
                      <a:pt x="132" y="411"/>
                    </a:lnTo>
                    <a:lnTo>
                      <a:pt x="141" y="411"/>
                    </a:lnTo>
                    <a:lnTo>
                      <a:pt x="148" y="411"/>
                    </a:lnTo>
                    <a:lnTo>
                      <a:pt x="158" y="411"/>
                    </a:lnTo>
                    <a:lnTo>
                      <a:pt x="168" y="408"/>
                    </a:lnTo>
                    <a:lnTo>
                      <a:pt x="178" y="408"/>
                    </a:lnTo>
                    <a:lnTo>
                      <a:pt x="187" y="405"/>
                    </a:lnTo>
                    <a:lnTo>
                      <a:pt x="197" y="405"/>
                    </a:lnTo>
                    <a:lnTo>
                      <a:pt x="207" y="405"/>
                    </a:lnTo>
                    <a:lnTo>
                      <a:pt x="217" y="401"/>
                    </a:lnTo>
                    <a:lnTo>
                      <a:pt x="224" y="401"/>
                    </a:lnTo>
                    <a:lnTo>
                      <a:pt x="233" y="401"/>
                    </a:lnTo>
                    <a:lnTo>
                      <a:pt x="243" y="401"/>
                    </a:lnTo>
                    <a:lnTo>
                      <a:pt x="253" y="398"/>
                    </a:lnTo>
                    <a:lnTo>
                      <a:pt x="263" y="398"/>
                    </a:lnTo>
                    <a:lnTo>
                      <a:pt x="273" y="395"/>
                    </a:lnTo>
                    <a:lnTo>
                      <a:pt x="283" y="391"/>
                    </a:lnTo>
                    <a:lnTo>
                      <a:pt x="289" y="391"/>
                    </a:lnTo>
                    <a:lnTo>
                      <a:pt x="299" y="391"/>
                    </a:lnTo>
                    <a:lnTo>
                      <a:pt x="309" y="388"/>
                    </a:lnTo>
                    <a:lnTo>
                      <a:pt x="319" y="388"/>
                    </a:lnTo>
                    <a:lnTo>
                      <a:pt x="329" y="388"/>
                    </a:lnTo>
                    <a:lnTo>
                      <a:pt x="339" y="385"/>
                    </a:lnTo>
                    <a:lnTo>
                      <a:pt x="348" y="385"/>
                    </a:lnTo>
                    <a:lnTo>
                      <a:pt x="355" y="385"/>
                    </a:lnTo>
                    <a:lnTo>
                      <a:pt x="365" y="385"/>
                    </a:lnTo>
                    <a:lnTo>
                      <a:pt x="375" y="385"/>
                    </a:lnTo>
                    <a:lnTo>
                      <a:pt x="385" y="388"/>
                    </a:lnTo>
                    <a:lnTo>
                      <a:pt x="394" y="388"/>
                    </a:lnTo>
                    <a:lnTo>
                      <a:pt x="404" y="391"/>
                    </a:lnTo>
                    <a:lnTo>
                      <a:pt x="414" y="395"/>
                    </a:lnTo>
                    <a:lnTo>
                      <a:pt x="421" y="395"/>
                    </a:lnTo>
                    <a:lnTo>
                      <a:pt x="431" y="395"/>
                    </a:lnTo>
                    <a:lnTo>
                      <a:pt x="440" y="395"/>
                    </a:lnTo>
                    <a:lnTo>
                      <a:pt x="450" y="395"/>
                    </a:lnTo>
                    <a:lnTo>
                      <a:pt x="460" y="395"/>
                    </a:lnTo>
                    <a:lnTo>
                      <a:pt x="470" y="395"/>
                    </a:lnTo>
                    <a:lnTo>
                      <a:pt x="480" y="395"/>
                    </a:lnTo>
                    <a:lnTo>
                      <a:pt x="486" y="395"/>
                    </a:lnTo>
                    <a:lnTo>
                      <a:pt x="496" y="391"/>
                    </a:lnTo>
                    <a:lnTo>
                      <a:pt x="506" y="391"/>
                    </a:lnTo>
                    <a:lnTo>
                      <a:pt x="516" y="391"/>
                    </a:lnTo>
                    <a:lnTo>
                      <a:pt x="526" y="391"/>
                    </a:lnTo>
                    <a:lnTo>
                      <a:pt x="536" y="391"/>
                    </a:lnTo>
                    <a:lnTo>
                      <a:pt x="546" y="391"/>
                    </a:lnTo>
                    <a:lnTo>
                      <a:pt x="552" y="388"/>
                    </a:lnTo>
                    <a:lnTo>
                      <a:pt x="562" y="388"/>
                    </a:lnTo>
                    <a:lnTo>
                      <a:pt x="572" y="388"/>
                    </a:lnTo>
                    <a:lnTo>
                      <a:pt x="582" y="388"/>
                    </a:lnTo>
                    <a:lnTo>
                      <a:pt x="592" y="388"/>
                    </a:lnTo>
                    <a:lnTo>
                      <a:pt x="601" y="385"/>
                    </a:lnTo>
                    <a:lnTo>
                      <a:pt x="611" y="385"/>
                    </a:lnTo>
                    <a:lnTo>
                      <a:pt x="618" y="385"/>
                    </a:lnTo>
                    <a:lnTo>
                      <a:pt x="628" y="385"/>
                    </a:lnTo>
                    <a:lnTo>
                      <a:pt x="638" y="382"/>
                    </a:lnTo>
                    <a:lnTo>
                      <a:pt x="648" y="382"/>
                    </a:lnTo>
                    <a:lnTo>
                      <a:pt x="657" y="378"/>
                    </a:lnTo>
                    <a:lnTo>
                      <a:pt x="667" y="378"/>
                    </a:lnTo>
                    <a:lnTo>
                      <a:pt x="677" y="375"/>
                    </a:lnTo>
                    <a:lnTo>
                      <a:pt x="684" y="368"/>
                    </a:lnTo>
                    <a:lnTo>
                      <a:pt x="694" y="365"/>
                    </a:lnTo>
                    <a:lnTo>
                      <a:pt x="703" y="355"/>
                    </a:lnTo>
                    <a:lnTo>
                      <a:pt x="713" y="345"/>
                    </a:lnTo>
                    <a:lnTo>
                      <a:pt x="723" y="332"/>
                    </a:lnTo>
                    <a:lnTo>
                      <a:pt x="733" y="313"/>
                    </a:lnTo>
                    <a:lnTo>
                      <a:pt x="743" y="290"/>
                    </a:lnTo>
                    <a:lnTo>
                      <a:pt x="749" y="260"/>
                    </a:lnTo>
                    <a:lnTo>
                      <a:pt x="759" y="221"/>
                    </a:lnTo>
                    <a:lnTo>
                      <a:pt x="769" y="175"/>
                    </a:lnTo>
                    <a:lnTo>
                      <a:pt x="779" y="129"/>
                    </a:lnTo>
                    <a:lnTo>
                      <a:pt x="789" y="86"/>
                    </a:lnTo>
                    <a:lnTo>
                      <a:pt x="799" y="43"/>
                    </a:lnTo>
                    <a:lnTo>
                      <a:pt x="809" y="17"/>
                    </a:lnTo>
                    <a:lnTo>
                      <a:pt x="815" y="0"/>
                    </a:lnTo>
                    <a:lnTo>
                      <a:pt x="825" y="4"/>
                    </a:lnTo>
                    <a:lnTo>
                      <a:pt x="835" y="23"/>
                    </a:lnTo>
                    <a:lnTo>
                      <a:pt x="845" y="60"/>
                    </a:lnTo>
                    <a:lnTo>
                      <a:pt x="855" y="102"/>
                    </a:lnTo>
                    <a:lnTo>
                      <a:pt x="864" y="152"/>
                    </a:lnTo>
                    <a:lnTo>
                      <a:pt x="874" y="194"/>
                    </a:lnTo>
                    <a:lnTo>
                      <a:pt x="881" y="234"/>
                    </a:lnTo>
                    <a:lnTo>
                      <a:pt x="891" y="263"/>
                    </a:lnTo>
                    <a:lnTo>
                      <a:pt x="901" y="286"/>
                    </a:lnTo>
                    <a:lnTo>
                      <a:pt x="910" y="306"/>
                    </a:lnTo>
                    <a:lnTo>
                      <a:pt x="920" y="322"/>
                    </a:lnTo>
                    <a:lnTo>
                      <a:pt x="930" y="336"/>
                    </a:lnTo>
                    <a:lnTo>
                      <a:pt x="940" y="349"/>
                    </a:lnTo>
                    <a:lnTo>
                      <a:pt x="947" y="362"/>
                    </a:lnTo>
                    <a:lnTo>
                      <a:pt x="956" y="372"/>
                    </a:lnTo>
                    <a:lnTo>
                      <a:pt x="966" y="378"/>
                    </a:lnTo>
                    <a:lnTo>
                      <a:pt x="976" y="385"/>
                    </a:lnTo>
                    <a:lnTo>
                      <a:pt x="986" y="382"/>
                    </a:lnTo>
                    <a:lnTo>
                      <a:pt x="996" y="382"/>
                    </a:lnTo>
                    <a:lnTo>
                      <a:pt x="1006" y="375"/>
                    </a:lnTo>
                    <a:lnTo>
                      <a:pt x="1012" y="372"/>
                    </a:lnTo>
                    <a:lnTo>
                      <a:pt x="1022" y="365"/>
                    </a:lnTo>
                    <a:lnTo>
                      <a:pt x="1032" y="362"/>
                    </a:lnTo>
                    <a:lnTo>
                      <a:pt x="1042" y="362"/>
                    </a:lnTo>
                    <a:lnTo>
                      <a:pt x="1052" y="362"/>
                    </a:lnTo>
                    <a:lnTo>
                      <a:pt x="1062" y="365"/>
                    </a:lnTo>
                    <a:lnTo>
                      <a:pt x="1071" y="365"/>
                    </a:lnTo>
                    <a:lnTo>
                      <a:pt x="1078" y="365"/>
                    </a:lnTo>
                    <a:lnTo>
                      <a:pt x="1088" y="362"/>
                    </a:lnTo>
                    <a:lnTo>
                      <a:pt x="1098" y="362"/>
                    </a:lnTo>
                    <a:lnTo>
                      <a:pt x="1108" y="362"/>
                    </a:lnTo>
                    <a:lnTo>
                      <a:pt x="1117" y="362"/>
                    </a:lnTo>
                    <a:lnTo>
                      <a:pt x="1127" y="359"/>
                    </a:lnTo>
                    <a:lnTo>
                      <a:pt x="1137" y="359"/>
                    </a:lnTo>
                    <a:lnTo>
                      <a:pt x="1144" y="362"/>
                    </a:lnTo>
                    <a:lnTo>
                      <a:pt x="1154" y="362"/>
                    </a:lnTo>
                    <a:lnTo>
                      <a:pt x="1163" y="362"/>
                    </a:lnTo>
                    <a:lnTo>
                      <a:pt x="1173" y="362"/>
                    </a:lnTo>
                    <a:lnTo>
                      <a:pt x="1183" y="362"/>
                    </a:lnTo>
                    <a:lnTo>
                      <a:pt x="1193" y="362"/>
                    </a:lnTo>
                  </a:path>
                </a:pathLst>
              </a:custGeom>
              <a:noFill/>
              <a:ln w="0">
                <a:solidFill>
                  <a:srgbClr val="FFB06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2" name="Freeform 455"/>
              <p:cNvSpPr>
                <a:spLocks/>
              </p:cNvSpPr>
              <p:nvPr/>
            </p:nvSpPr>
            <p:spPr bwMode="auto">
              <a:xfrm>
                <a:off x="7581366" y="4287402"/>
                <a:ext cx="567368" cy="53541"/>
              </a:xfrm>
              <a:custGeom>
                <a:avLst/>
                <a:gdLst>
                  <a:gd name="T0" fmla="*/ 0 w 309"/>
                  <a:gd name="T1" fmla="*/ 23 h 23"/>
                  <a:gd name="T2" fmla="*/ 10 w 309"/>
                  <a:gd name="T3" fmla="*/ 23 h 23"/>
                  <a:gd name="T4" fmla="*/ 20 w 309"/>
                  <a:gd name="T5" fmla="*/ 23 h 23"/>
                  <a:gd name="T6" fmla="*/ 26 w 309"/>
                  <a:gd name="T7" fmla="*/ 20 h 23"/>
                  <a:gd name="T8" fmla="*/ 36 w 309"/>
                  <a:gd name="T9" fmla="*/ 16 h 23"/>
                  <a:gd name="T10" fmla="*/ 46 w 309"/>
                  <a:gd name="T11" fmla="*/ 16 h 23"/>
                  <a:gd name="T12" fmla="*/ 56 w 309"/>
                  <a:gd name="T13" fmla="*/ 16 h 23"/>
                  <a:gd name="T14" fmla="*/ 66 w 309"/>
                  <a:gd name="T15" fmla="*/ 16 h 23"/>
                  <a:gd name="T16" fmla="*/ 76 w 309"/>
                  <a:gd name="T17" fmla="*/ 16 h 23"/>
                  <a:gd name="T18" fmla="*/ 85 w 309"/>
                  <a:gd name="T19" fmla="*/ 13 h 23"/>
                  <a:gd name="T20" fmla="*/ 92 w 309"/>
                  <a:gd name="T21" fmla="*/ 13 h 23"/>
                  <a:gd name="T22" fmla="*/ 102 w 309"/>
                  <a:gd name="T23" fmla="*/ 16 h 23"/>
                  <a:gd name="T24" fmla="*/ 112 w 309"/>
                  <a:gd name="T25" fmla="*/ 16 h 23"/>
                  <a:gd name="T26" fmla="*/ 122 w 309"/>
                  <a:gd name="T27" fmla="*/ 13 h 23"/>
                  <a:gd name="T28" fmla="*/ 131 w 309"/>
                  <a:gd name="T29" fmla="*/ 16 h 23"/>
                  <a:gd name="T30" fmla="*/ 141 w 309"/>
                  <a:gd name="T31" fmla="*/ 13 h 23"/>
                  <a:gd name="T32" fmla="*/ 151 w 309"/>
                  <a:gd name="T33" fmla="*/ 13 h 23"/>
                  <a:gd name="T34" fmla="*/ 158 w 309"/>
                  <a:gd name="T35" fmla="*/ 13 h 23"/>
                  <a:gd name="T36" fmla="*/ 168 w 309"/>
                  <a:gd name="T37" fmla="*/ 13 h 23"/>
                  <a:gd name="T38" fmla="*/ 178 w 309"/>
                  <a:gd name="T39" fmla="*/ 10 h 23"/>
                  <a:gd name="T40" fmla="*/ 187 w 309"/>
                  <a:gd name="T41" fmla="*/ 10 h 23"/>
                  <a:gd name="T42" fmla="*/ 197 w 309"/>
                  <a:gd name="T43" fmla="*/ 10 h 23"/>
                  <a:gd name="T44" fmla="*/ 207 w 309"/>
                  <a:gd name="T45" fmla="*/ 10 h 23"/>
                  <a:gd name="T46" fmla="*/ 217 w 309"/>
                  <a:gd name="T47" fmla="*/ 10 h 23"/>
                  <a:gd name="T48" fmla="*/ 224 w 309"/>
                  <a:gd name="T49" fmla="*/ 10 h 23"/>
                  <a:gd name="T50" fmla="*/ 233 w 309"/>
                  <a:gd name="T51" fmla="*/ 6 h 23"/>
                  <a:gd name="T52" fmla="*/ 243 w 309"/>
                  <a:gd name="T53" fmla="*/ 6 h 23"/>
                  <a:gd name="T54" fmla="*/ 253 w 309"/>
                  <a:gd name="T55" fmla="*/ 3 h 23"/>
                  <a:gd name="T56" fmla="*/ 263 w 309"/>
                  <a:gd name="T57" fmla="*/ 3 h 23"/>
                  <a:gd name="T58" fmla="*/ 273 w 309"/>
                  <a:gd name="T59" fmla="*/ 0 h 23"/>
                  <a:gd name="T60" fmla="*/ 283 w 309"/>
                  <a:gd name="T61" fmla="*/ 0 h 23"/>
                  <a:gd name="T62" fmla="*/ 289 w 309"/>
                  <a:gd name="T63" fmla="*/ 3 h 23"/>
                  <a:gd name="T64" fmla="*/ 299 w 309"/>
                  <a:gd name="T65" fmla="*/ 3 h 23"/>
                  <a:gd name="T66" fmla="*/ 309 w 309"/>
                  <a:gd name="T67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23">
                    <a:moveTo>
                      <a:pt x="0" y="23"/>
                    </a:moveTo>
                    <a:lnTo>
                      <a:pt x="10" y="23"/>
                    </a:lnTo>
                    <a:lnTo>
                      <a:pt x="20" y="23"/>
                    </a:lnTo>
                    <a:lnTo>
                      <a:pt x="26" y="20"/>
                    </a:lnTo>
                    <a:lnTo>
                      <a:pt x="36" y="16"/>
                    </a:lnTo>
                    <a:lnTo>
                      <a:pt x="46" y="16"/>
                    </a:lnTo>
                    <a:lnTo>
                      <a:pt x="56" y="16"/>
                    </a:lnTo>
                    <a:lnTo>
                      <a:pt x="66" y="16"/>
                    </a:lnTo>
                    <a:lnTo>
                      <a:pt x="76" y="16"/>
                    </a:lnTo>
                    <a:lnTo>
                      <a:pt x="85" y="13"/>
                    </a:lnTo>
                    <a:lnTo>
                      <a:pt x="92" y="13"/>
                    </a:lnTo>
                    <a:lnTo>
                      <a:pt x="102" y="16"/>
                    </a:lnTo>
                    <a:lnTo>
                      <a:pt x="112" y="16"/>
                    </a:lnTo>
                    <a:lnTo>
                      <a:pt x="122" y="13"/>
                    </a:lnTo>
                    <a:lnTo>
                      <a:pt x="131" y="16"/>
                    </a:lnTo>
                    <a:lnTo>
                      <a:pt x="141" y="13"/>
                    </a:lnTo>
                    <a:lnTo>
                      <a:pt x="151" y="13"/>
                    </a:lnTo>
                    <a:lnTo>
                      <a:pt x="158" y="13"/>
                    </a:lnTo>
                    <a:lnTo>
                      <a:pt x="168" y="13"/>
                    </a:lnTo>
                    <a:lnTo>
                      <a:pt x="178" y="10"/>
                    </a:lnTo>
                    <a:lnTo>
                      <a:pt x="187" y="10"/>
                    </a:lnTo>
                    <a:lnTo>
                      <a:pt x="197" y="10"/>
                    </a:lnTo>
                    <a:lnTo>
                      <a:pt x="207" y="10"/>
                    </a:lnTo>
                    <a:lnTo>
                      <a:pt x="217" y="10"/>
                    </a:lnTo>
                    <a:lnTo>
                      <a:pt x="224" y="10"/>
                    </a:lnTo>
                    <a:lnTo>
                      <a:pt x="233" y="6"/>
                    </a:lnTo>
                    <a:lnTo>
                      <a:pt x="243" y="6"/>
                    </a:lnTo>
                    <a:lnTo>
                      <a:pt x="253" y="3"/>
                    </a:lnTo>
                    <a:lnTo>
                      <a:pt x="263" y="3"/>
                    </a:lnTo>
                    <a:lnTo>
                      <a:pt x="273" y="0"/>
                    </a:lnTo>
                    <a:lnTo>
                      <a:pt x="283" y="0"/>
                    </a:lnTo>
                    <a:lnTo>
                      <a:pt x="289" y="3"/>
                    </a:lnTo>
                    <a:lnTo>
                      <a:pt x="299" y="3"/>
                    </a:lnTo>
                    <a:lnTo>
                      <a:pt x="309" y="3"/>
                    </a:lnTo>
                  </a:path>
                </a:pathLst>
              </a:custGeom>
              <a:noFill/>
              <a:ln w="0">
                <a:solidFill>
                  <a:srgbClr val="FFB06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3" name="Freeform 456"/>
              <p:cNvSpPr>
                <a:spLocks/>
              </p:cNvSpPr>
              <p:nvPr/>
            </p:nvSpPr>
            <p:spPr bwMode="auto">
              <a:xfrm>
                <a:off x="5396354" y="3200272"/>
                <a:ext cx="2757889" cy="1324576"/>
              </a:xfrm>
              <a:custGeom>
                <a:avLst/>
                <a:gdLst>
                  <a:gd name="T0" fmla="*/ 0 w 1502"/>
                  <a:gd name="T1" fmla="*/ 549 h 569"/>
                  <a:gd name="T2" fmla="*/ 27 w 1502"/>
                  <a:gd name="T3" fmla="*/ 549 h 569"/>
                  <a:gd name="T4" fmla="*/ 56 w 1502"/>
                  <a:gd name="T5" fmla="*/ 549 h 569"/>
                  <a:gd name="T6" fmla="*/ 83 w 1502"/>
                  <a:gd name="T7" fmla="*/ 549 h 569"/>
                  <a:gd name="T8" fmla="*/ 112 w 1502"/>
                  <a:gd name="T9" fmla="*/ 546 h 569"/>
                  <a:gd name="T10" fmla="*/ 142 w 1502"/>
                  <a:gd name="T11" fmla="*/ 542 h 569"/>
                  <a:gd name="T12" fmla="*/ 168 w 1502"/>
                  <a:gd name="T13" fmla="*/ 539 h 569"/>
                  <a:gd name="T14" fmla="*/ 198 w 1502"/>
                  <a:gd name="T15" fmla="*/ 536 h 569"/>
                  <a:gd name="T16" fmla="*/ 224 w 1502"/>
                  <a:gd name="T17" fmla="*/ 533 h 569"/>
                  <a:gd name="T18" fmla="*/ 253 w 1502"/>
                  <a:gd name="T19" fmla="*/ 529 h 569"/>
                  <a:gd name="T20" fmla="*/ 283 w 1502"/>
                  <a:gd name="T21" fmla="*/ 523 h 569"/>
                  <a:gd name="T22" fmla="*/ 309 w 1502"/>
                  <a:gd name="T23" fmla="*/ 519 h 569"/>
                  <a:gd name="T24" fmla="*/ 339 w 1502"/>
                  <a:gd name="T25" fmla="*/ 516 h 569"/>
                  <a:gd name="T26" fmla="*/ 365 w 1502"/>
                  <a:gd name="T27" fmla="*/ 519 h 569"/>
                  <a:gd name="T28" fmla="*/ 395 w 1502"/>
                  <a:gd name="T29" fmla="*/ 523 h 569"/>
                  <a:gd name="T30" fmla="*/ 421 w 1502"/>
                  <a:gd name="T31" fmla="*/ 526 h 569"/>
                  <a:gd name="T32" fmla="*/ 451 w 1502"/>
                  <a:gd name="T33" fmla="*/ 526 h 569"/>
                  <a:gd name="T34" fmla="*/ 480 w 1502"/>
                  <a:gd name="T35" fmla="*/ 523 h 569"/>
                  <a:gd name="T36" fmla="*/ 506 w 1502"/>
                  <a:gd name="T37" fmla="*/ 523 h 569"/>
                  <a:gd name="T38" fmla="*/ 536 w 1502"/>
                  <a:gd name="T39" fmla="*/ 519 h 569"/>
                  <a:gd name="T40" fmla="*/ 562 w 1502"/>
                  <a:gd name="T41" fmla="*/ 516 h 569"/>
                  <a:gd name="T42" fmla="*/ 592 w 1502"/>
                  <a:gd name="T43" fmla="*/ 516 h 569"/>
                  <a:gd name="T44" fmla="*/ 618 w 1502"/>
                  <a:gd name="T45" fmla="*/ 513 h 569"/>
                  <a:gd name="T46" fmla="*/ 648 w 1502"/>
                  <a:gd name="T47" fmla="*/ 506 h 569"/>
                  <a:gd name="T48" fmla="*/ 677 w 1502"/>
                  <a:gd name="T49" fmla="*/ 496 h 569"/>
                  <a:gd name="T50" fmla="*/ 704 w 1502"/>
                  <a:gd name="T51" fmla="*/ 473 h 569"/>
                  <a:gd name="T52" fmla="*/ 733 w 1502"/>
                  <a:gd name="T53" fmla="*/ 431 h 569"/>
                  <a:gd name="T54" fmla="*/ 760 w 1502"/>
                  <a:gd name="T55" fmla="*/ 322 h 569"/>
                  <a:gd name="T56" fmla="*/ 789 w 1502"/>
                  <a:gd name="T57" fmla="*/ 128 h 569"/>
                  <a:gd name="T58" fmla="*/ 815 w 1502"/>
                  <a:gd name="T59" fmla="*/ 0 h 569"/>
                  <a:gd name="T60" fmla="*/ 845 w 1502"/>
                  <a:gd name="T61" fmla="*/ 145 h 569"/>
                  <a:gd name="T62" fmla="*/ 875 w 1502"/>
                  <a:gd name="T63" fmla="*/ 339 h 569"/>
                  <a:gd name="T64" fmla="*/ 901 w 1502"/>
                  <a:gd name="T65" fmla="*/ 434 h 569"/>
                  <a:gd name="T66" fmla="*/ 930 w 1502"/>
                  <a:gd name="T67" fmla="*/ 483 h 569"/>
                  <a:gd name="T68" fmla="*/ 957 w 1502"/>
                  <a:gd name="T69" fmla="*/ 510 h 569"/>
                  <a:gd name="T70" fmla="*/ 986 w 1502"/>
                  <a:gd name="T71" fmla="*/ 516 h 569"/>
                  <a:gd name="T72" fmla="*/ 1013 w 1502"/>
                  <a:gd name="T73" fmla="*/ 510 h 569"/>
                  <a:gd name="T74" fmla="*/ 1042 w 1502"/>
                  <a:gd name="T75" fmla="*/ 500 h 569"/>
                  <a:gd name="T76" fmla="*/ 1072 w 1502"/>
                  <a:gd name="T77" fmla="*/ 496 h 569"/>
                  <a:gd name="T78" fmla="*/ 1098 w 1502"/>
                  <a:gd name="T79" fmla="*/ 496 h 569"/>
                  <a:gd name="T80" fmla="*/ 1128 w 1502"/>
                  <a:gd name="T81" fmla="*/ 496 h 569"/>
                  <a:gd name="T82" fmla="*/ 1154 w 1502"/>
                  <a:gd name="T83" fmla="*/ 496 h 569"/>
                  <a:gd name="T84" fmla="*/ 1183 w 1502"/>
                  <a:gd name="T85" fmla="*/ 496 h 569"/>
                  <a:gd name="T86" fmla="*/ 1213 w 1502"/>
                  <a:gd name="T87" fmla="*/ 493 h 569"/>
                  <a:gd name="T88" fmla="*/ 1239 w 1502"/>
                  <a:gd name="T89" fmla="*/ 490 h 569"/>
                  <a:gd name="T90" fmla="*/ 1269 w 1502"/>
                  <a:gd name="T91" fmla="*/ 490 h 569"/>
                  <a:gd name="T92" fmla="*/ 1295 w 1502"/>
                  <a:gd name="T93" fmla="*/ 487 h 569"/>
                  <a:gd name="T94" fmla="*/ 1325 w 1502"/>
                  <a:gd name="T95" fmla="*/ 487 h 569"/>
                  <a:gd name="T96" fmla="*/ 1351 w 1502"/>
                  <a:gd name="T97" fmla="*/ 487 h 569"/>
                  <a:gd name="T98" fmla="*/ 1381 w 1502"/>
                  <a:gd name="T99" fmla="*/ 483 h 569"/>
                  <a:gd name="T100" fmla="*/ 1410 w 1502"/>
                  <a:gd name="T101" fmla="*/ 480 h 569"/>
                  <a:gd name="T102" fmla="*/ 1437 w 1502"/>
                  <a:gd name="T103" fmla="*/ 477 h 569"/>
                  <a:gd name="T104" fmla="*/ 1466 w 1502"/>
                  <a:gd name="T105" fmla="*/ 477 h 569"/>
                  <a:gd name="T106" fmla="*/ 1492 w 1502"/>
                  <a:gd name="T107" fmla="*/ 473 h 569"/>
                  <a:gd name="T108" fmla="*/ 1502 w 1502"/>
                  <a:gd name="T109" fmla="*/ 490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569">
                    <a:moveTo>
                      <a:pt x="0" y="569"/>
                    </a:moveTo>
                    <a:lnTo>
                      <a:pt x="0" y="549"/>
                    </a:lnTo>
                    <a:lnTo>
                      <a:pt x="0" y="549"/>
                    </a:lnTo>
                    <a:lnTo>
                      <a:pt x="10" y="549"/>
                    </a:lnTo>
                    <a:lnTo>
                      <a:pt x="17" y="549"/>
                    </a:lnTo>
                    <a:lnTo>
                      <a:pt x="27" y="549"/>
                    </a:lnTo>
                    <a:lnTo>
                      <a:pt x="37" y="549"/>
                    </a:lnTo>
                    <a:lnTo>
                      <a:pt x="46" y="549"/>
                    </a:lnTo>
                    <a:lnTo>
                      <a:pt x="56" y="549"/>
                    </a:lnTo>
                    <a:lnTo>
                      <a:pt x="66" y="549"/>
                    </a:lnTo>
                    <a:lnTo>
                      <a:pt x="76" y="549"/>
                    </a:lnTo>
                    <a:lnTo>
                      <a:pt x="83" y="549"/>
                    </a:lnTo>
                    <a:lnTo>
                      <a:pt x="92" y="546"/>
                    </a:lnTo>
                    <a:lnTo>
                      <a:pt x="102" y="546"/>
                    </a:lnTo>
                    <a:lnTo>
                      <a:pt x="112" y="546"/>
                    </a:lnTo>
                    <a:lnTo>
                      <a:pt x="122" y="546"/>
                    </a:lnTo>
                    <a:lnTo>
                      <a:pt x="132" y="542"/>
                    </a:lnTo>
                    <a:lnTo>
                      <a:pt x="142" y="542"/>
                    </a:lnTo>
                    <a:lnTo>
                      <a:pt x="152" y="542"/>
                    </a:lnTo>
                    <a:lnTo>
                      <a:pt x="158" y="542"/>
                    </a:lnTo>
                    <a:lnTo>
                      <a:pt x="168" y="539"/>
                    </a:lnTo>
                    <a:lnTo>
                      <a:pt x="178" y="539"/>
                    </a:lnTo>
                    <a:lnTo>
                      <a:pt x="188" y="536"/>
                    </a:lnTo>
                    <a:lnTo>
                      <a:pt x="198" y="536"/>
                    </a:lnTo>
                    <a:lnTo>
                      <a:pt x="207" y="536"/>
                    </a:lnTo>
                    <a:lnTo>
                      <a:pt x="217" y="533"/>
                    </a:lnTo>
                    <a:lnTo>
                      <a:pt x="224" y="533"/>
                    </a:lnTo>
                    <a:lnTo>
                      <a:pt x="234" y="533"/>
                    </a:lnTo>
                    <a:lnTo>
                      <a:pt x="244" y="529"/>
                    </a:lnTo>
                    <a:lnTo>
                      <a:pt x="253" y="529"/>
                    </a:lnTo>
                    <a:lnTo>
                      <a:pt x="263" y="526"/>
                    </a:lnTo>
                    <a:lnTo>
                      <a:pt x="273" y="526"/>
                    </a:lnTo>
                    <a:lnTo>
                      <a:pt x="283" y="523"/>
                    </a:lnTo>
                    <a:lnTo>
                      <a:pt x="290" y="523"/>
                    </a:lnTo>
                    <a:lnTo>
                      <a:pt x="299" y="519"/>
                    </a:lnTo>
                    <a:lnTo>
                      <a:pt x="309" y="519"/>
                    </a:lnTo>
                    <a:lnTo>
                      <a:pt x="319" y="519"/>
                    </a:lnTo>
                    <a:lnTo>
                      <a:pt x="329" y="519"/>
                    </a:lnTo>
                    <a:lnTo>
                      <a:pt x="339" y="516"/>
                    </a:lnTo>
                    <a:lnTo>
                      <a:pt x="349" y="516"/>
                    </a:lnTo>
                    <a:lnTo>
                      <a:pt x="355" y="516"/>
                    </a:lnTo>
                    <a:lnTo>
                      <a:pt x="365" y="519"/>
                    </a:lnTo>
                    <a:lnTo>
                      <a:pt x="375" y="519"/>
                    </a:lnTo>
                    <a:lnTo>
                      <a:pt x="385" y="519"/>
                    </a:lnTo>
                    <a:lnTo>
                      <a:pt x="395" y="523"/>
                    </a:lnTo>
                    <a:lnTo>
                      <a:pt x="405" y="523"/>
                    </a:lnTo>
                    <a:lnTo>
                      <a:pt x="414" y="526"/>
                    </a:lnTo>
                    <a:lnTo>
                      <a:pt x="421" y="526"/>
                    </a:lnTo>
                    <a:lnTo>
                      <a:pt x="431" y="526"/>
                    </a:lnTo>
                    <a:lnTo>
                      <a:pt x="441" y="526"/>
                    </a:lnTo>
                    <a:lnTo>
                      <a:pt x="451" y="526"/>
                    </a:lnTo>
                    <a:lnTo>
                      <a:pt x="460" y="526"/>
                    </a:lnTo>
                    <a:lnTo>
                      <a:pt x="470" y="526"/>
                    </a:lnTo>
                    <a:lnTo>
                      <a:pt x="480" y="523"/>
                    </a:lnTo>
                    <a:lnTo>
                      <a:pt x="487" y="523"/>
                    </a:lnTo>
                    <a:lnTo>
                      <a:pt x="497" y="523"/>
                    </a:lnTo>
                    <a:lnTo>
                      <a:pt x="506" y="523"/>
                    </a:lnTo>
                    <a:lnTo>
                      <a:pt x="516" y="519"/>
                    </a:lnTo>
                    <a:lnTo>
                      <a:pt x="526" y="519"/>
                    </a:lnTo>
                    <a:lnTo>
                      <a:pt x="536" y="519"/>
                    </a:lnTo>
                    <a:lnTo>
                      <a:pt x="546" y="519"/>
                    </a:lnTo>
                    <a:lnTo>
                      <a:pt x="552" y="516"/>
                    </a:lnTo>
                    <a:lnTo>
                      <a:pt x="562" y="516"/>
                    </a:lnTo>
                    <a:lnTo>
                      <a:pt x="572" y="516"/>
                    </a:lnTo>
                    <a:lnTo>
                      <a:pt x="582" y="516"/>
                    </a:lnTo>
                    <a:lnTo>
                      <a:pt x="592" y="516"/>
                    </a:lnTo>
                    <a:lnTo>
                      <a:pt x="602" y="516"/>
                    </a:lnTo>
                    <a:lnTo>
                      <a:pt x="612" y="516"/>
                    </a:lnTo>
                    <a:lnTo>
                      <a:pt x="618" y="513"/>
                    </a:lnTo>
                    <a:lnTo>
                      <a:pt x="628" y="513"/>
                    </a:lnTo>
                    <a:lnTo>
                      <a:pt x="638" y="510"/>
                    </a:lnTo>
                    <a:lnTo>
                      <a:pt x="648" y="506"/>
                    </a:lnTo>
                    <a:lnTo>
                      <a:pt x="658" y="503"/>
                    </a:lnTo>
                    <a:lnTo>
                      <a:pt x="668" y="500"/>
                    </a:lnTo>
                    <a:lnTo>
                      <a:pt x="677" y="496"/>
                    </a:lnTo>
                    <a:lnTo>
                      <a:pt x="684" y="490"/>
                    </a:lnTo>
                    <a:lnTo>
                      <a:pt x="694" y="483"/>
                    </a:lnTo>
                    <a:lnTo>
                      <a:pt x="704" y="473"/>
                    </a:lnTo>
                    <a:lnTo>
                      <a:pt x="714" y="464"/>
                    </a:lnTo>
                    <a:lnTo>
                      <a:pt x="723" y="447"/>
                    </a:lnTo>
                    <a:lnTo>
                      <a:pt x="733" y="431"/>
                    </a:lnTo>
                    <a:lnTo>
                      <a:pt x="743" y="404"/>
                    </a:lnTo>
                    <a:lnTo>
                      <a:pt x="750" y="368"/>
                    </a:lnTo>
                    <a:lnTo>
                      <a:pt x="760" y="322"/>
                    </a:lnTo>
                    <a:lnTo>
                      <a:pt x="769" y="266"/>
                    </a:lnTo>
                    <a:lnTo>
                      <a:pt x="779" y="201"/>
                    </a:lnTo>
                    <a:lnTo>
                      <a:pt x="789" y="128"/>
                    </a:lnTo>
                    <a:lnTo>
                      <a:pt x="799" y="63"/>
                    </a:lnTo>
                    <a:lnTo>
                      <a:pt x="809" y="17"/>
                    </a:lnTo>
                    <a:lnTo>
                      <a:pt x="815" y="0"/>
                    </a:lnTo>
                    <a:lnTo>
                      <a:pt x="825" y="20"/>
                    </a:lnTo>
                    <a:lnTo>
                      <a:pt x="835" y="73"/>
                    </a:lnTo>
                    <a:lnTo>
                      <a:pt x="845" y="145"/>
                    </a:lnTo>
                    <a:lnTo>
                      <a:pt x="855" y="217"/>
                    </a:lnTo>
                    <a:lnTo>
                      <a:pt x="865" y="283"/>
                    </a:lnTo>
                    <a:lnTo>
                      <a:pt x="875" y="339"/>
                    </a:lnTo>
                    <a:lnTo>
                      <a:pt x="881" y="378"/>
                    </a:lnTo>
                    <a:lnTo>
                      <a:pt x="891" y="411"/>
                    </a:lnTo>
                    <a:lnTo>
                      <a:pt x="901" y="434"/>
                    </a:lnTo>
                    <a:lnTo>
                      <a:pt x="911" y="454"/>
                    </a:lnTo>
                    <a:lnTo>
                      <a:pt x="921" y="470"/>
                    </a:lnTo>
                    <a:lnTo>
                      <a:pt x="930" y="483"/>
                    </a:lnTo>
                    <a:lnTo>
                      <a:pt x="940" y="493"/>
                    </a:lnTo>
                    <a:lnTo>
                      <a:pt x="947" y="503"/>
                    </a:lnTo>
                    <a:lnTo>
                      <a:pt x="957" y="510"/>
                    </a:lnTo>
                    <a:lnTo>
                      <a:pt x="967" y="516"/>
                    </a:lnTo>
                    <a:lnTo>
                      <a:pt x="976" y="516"/>
                    </a:lnTo>
                    <a:lnTo>
                      <a:pt x="986" y="516"/>
                    </a:lnTo>
                    <a:lnTo>
                      <a:pt x="996" y="516"/>
                    </a:lnTo>
                    <a:lnTo>
                      <a:pt x="1006" y="513"/>
                    </a:lnTo>
                    <a:lnTo>
                      <a:pt x="1013" y="510"/>
                    </a:lnTo>
                    <a:lnTo>
                      <a:pt x="1022" y="503"/>
                    </a:lnTo>
                    <a:lnTo>
                      <a:pt x="1032" y="503"/>
                    </a:lnTo>
                    <a:lnTo>
                      <a:pt x="1042" y="500"/>
                    </a:lnTo>
                    <a:lnTo>
                      <a:pt x="1052" y="500"/>
                    </a:lnTo>
                    <a:lnTo>
                      <a:pt x="1062" y="500"/>
                    </a:lnTo>
                    <a:lnTo>
                      <a:pt x="1072" y="496"/>
                    </a:lnTo>
                    <a:lnTo>
                      <a:pt x="1078" y="496"/>
                    </a:lnTo>
                    <a:lnTo>
                      <a:pt x="1088" y="496"/>
                    </a:lnTo>
                    <a:lnTo>
                      <a:pt x="1098" y="496"/>
                    </a:lnTo>
                    <a:lnTo>
                      <a:pt x="1108" y="496"/>
                    </a:lnTo>
                    <a:lnTo>
                      <a:pt x="1118" y="496"/>
                    </a:lnTo>
                    <a:lnTo>
                      <a:pt x="1128" y="496"/>
                    </a:lnTo>
                    <a:lnTo>
                      <a:pt x="1137" y="496"/>
                    </a:lnTo>
                    <a:lnTo>
                      <a:pt x="1144" y="496"/>
                    </a:lnTo>
                    <a:lnTo>
                      <a:pt x="1154" y="496"/>
                    </a:lnTo>
                    <a:lnTo>
                      <a:pt x="1164" y="496"/>
                    </a:lnTo>
                    <a:lnTo>
                      <a:pt x="1174" y="496"/>
                    </a:lnTo>
                    <a:lnTo>
                      <a:pt x="1183" y="496"/>
                    </a:lnTo>
                    <a:lnTo>
                      <a:pt x="1193" y="493"/>
                    </a:lnTo>
                    <a:lnTo>
                      <a:pt x="1203" y="493"/>
                    </a:lnTo>
                    <a:lnTo>
                      <a:pt x="1213" y="493"/>
                    </a:lnTo>
                    <a:lnTo>
                      <a:pt x="1220" y="493"/>
                    </a:lnTo>
                    <a:lnTo>
                      <a:pt x="1229" y="490"/>
                    </a:lnTo>
                    <a:lnTo>
                      <a:pt x="1239" y="490"/>
                    </a:lnTo>
                    <a:lnTo>
                      <a:pt x="1249" y="490"/>
                    </a:lnTo>
                    <a:lnTo>
                      <a:pt x="1259" y="490"/>
                    </a:lnTo>
                    <a:lnTo>
                      <a:pt x="1269" y="490"/>
                    </a:lnTo>
                    <a:lnTo>
                      <a:pt x="1279" y="487"/>
                    </a:lnTo>
                    <a:lnTo>
                      <a:pt x="1285" y="487"/>
                    </a:lnTo>
                    <a:lnTo>
                      <a:pt x="1295" y="487"/>
                    </a:lnTo>
                    <a:lnTo>
                      <a:pt x="1305" y="487"/>
                    </a:lnTo>
                    <a:lnTo>
                      <a:pt x="1315" y="487"/>
                    </a:lnTo>
                    <a:lnTo>
                      <a:pt x="1325" y="487"/>
                    </a:lnTo>
                    <a:lnTo>
                      <a:pt x="1335" y="487"/>
                    </a:lnTo>
                    <a:lnTo>
                      <a:pt x="1345" y="487"/>
                    </a:lnTo>
                    <a:lnTo>
                      <a:pt x="1351" y="487"/>
                    </a:lnTo>
                    <a:lnTo>
                      <a:pt x="1361" y="483"/>
                    </a:lnTo>
                    <a:lnTo>
                      <a:pt x="1371" y="483"/>
                    </a:lnTo>
                    <a:lnTo>
                      <a:pt x="1381" y="483"/>
                    </a:lnTo>
                    <a:lnTo>
                      <a:pt x="1391" y="483"/>
                    </a:lnTo>
                    <a:lnTo>
                      <a:pt x="1400" y="483"/>
                    </a:lnTo>
                    <a:lnTo>
                      <a:pt x="1410" y="480"/>
                    </a:lnTo>
                    <a:lnTo>
                      <a:pt x="1417" y="480"/>
                    </a:lnTo>
                    <a:lnTo>
                      <a:pt x="1427" y="480"/>
                    </a:lnTo>
                    <a:lnTo>
                      <a:pt x="1437" y="477"/>
                    </a:lnTo>
                    <a:lnTo>
                      <a:pt x="1446" y="477"/>
                    </a:lnTo>
                    <a:lnTo>
                      <a:pt x="1456" y="477"/>
                    </a:lnTo>
                    <a:lnTo>
                      <a:pt x="1466" y="477"/>
                    </a:lnTo>
                    <a:lnTo>
                      <a:pt x="1476" y="473"/>
                    </a:lnTo>
                    <a:lnTo>
                      <a:pt x="1483" y="473"/>
                    </a:lnTo>
                    <a:lnTo>
                      <a:pt x="1492" y="473"/>
                    </a:lnTo>
                    <a:lnTo>
                      <a:pt x="1502" y="473"/>
                    </a:lnTo>
                    <a:lnTo>
                      <a:pt x="1502" y="473"/>
                    </a:lnTo>
                    <a:lnTo>
                      <a:pt x="1502" y="490"/>
                    </a:lnTo>
                    <a:lnTo>
                      <a:pt x="1502" y="490"/>
                    </a:lnTo>
                    <a:lnTo>
                      <a:pt x="0" y="569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4" name="Freeform 457"/>
              <p:cNvSpPr>
                <a:spLocks/>
              </p:cNvSpPr>
              <p:nvPr/>
            </p:nvSpPr>
            <p:spPr bwMode="auto">
              <a:xfrm>
                <a:off x="5396354" y="3200272"/>
                <a:ext cx="2190520" cy="1278018"/>
              </a:xfrm>
              <a:custGeom>
                <a:avLst/>
                <a:gdLst>
                  <a:gd name="T0" fmla="*/ 17 w 1193"/>
                  <a:gd name="T1" fmla="*/ 549 h 549"/>
                  <a:gd name="T2" fmla="*/ 46 w 1193"/>
                  <a:gd name="T3" fmla="*/ 549 h 549"/>
                  <a:gd name="T4" fmla="*/ 76 w 1193"/>
                  <a:gd name="T5" fmla="*/ 549 h 549"/>
                  <a:gd name="T6" fmla="*/ 102 w 1193"/>
                  <a:gd name="T7" fmla="*/ 546 h 549"/>
                  <a:gd name="T8" fmla="*/ 132 w 1193"/>
                  <a:gd name="T9" fmla="*/ 542 h 549"/>
                  <a:gd name="T10" fmla="*/ 158 w 1193"/>
                  <a:gd name="T11" fmla="*/ 542 h 549"/>
                  <a:gd name="T12" fmla="*/ 188 w 1193"/>
                  <a:gd name="T13" fmla="*/ 536 h 549"/>
                  <a:gd name="T14" fmla="*/ 217 w 1193"/>
                  <a:gd name="T15" fmla="*/ 533 h 549"/>
                  <a:gd name="T16" fmla="*/ 244 w 1193"/>
                  <a:gd name="T17" fmla="*/ 529 h 549"/>
                  <a:gd name="T18" fmla="*/ 273 w 1193"/>
                  <a:gd name="T19" fmla="*/ 526 h 549"/>
                  <a:gd name="T20" fmla="*/ 299 w 1193"/>
                  <a:gd name="T21" fmla="*/ 519 h 549"/>
                  <a:gd name="T22" fmla="*/ 329 w 1193"/>
                  <a:gd name="T23" fmla="*/ 519 h 549"/>
                  <a:gd name="T24" fmla="*/ 355 w 1193"/>
                  <a:gd name="T25" fmla="*/ 516 h 549"/>
                  <a:gd name="T26" fmla="*/ 385 w 1193"/>
                  <a:gd name="T27" fmla="*/ 519 h 549"/>
                  <a:gd name="T28" fmla="*/ 414 w 1193"/>
                  <a:gd name="T29" fmla="*/ 526 h 549"/>
                  <a:gd name="T30" fmla="*/ 441 w 1193"/>
                  <a:gd name="T31" fmla="*/ 526 h 549"/>
                  <a:gd name="T32" fmla="*/ 470 w 1193"/>
                  <a:gd name="T33" fmla="*/ 526 h 549"/>
                  <a:gd name="T34" fmla="*/ 497 w 1193"/>
                  <a:gd name="T35" fmla="*/ 523 h 549"/>
                  <a:gd name="T36" fmla="*/ 526 w 1193"/>
                  <a:gd name="T37" fmla="*/ 519 h 549"/>
                  <a:gd name="T38" fmla="*/ 552 w 1193"/>
                  <a:gd name="T39" fmla="*/ 516 h 549"/>
                  <a:gd name="T40" fmla="*/ 582 w 1193"/>
                  <a:gd name="T41" fmla="*/ 516 h 549"/>
                  <a:gd name="T42" fmla="*/ 612 w 1193"/>
                  <a:gd name="T43" fmla="*/ 516 h 549"/>
                  <a:gd name="T44" fmla="*/ 638 w 1193"/>
                  <a:gd name="T45" fmla="*/ 510 h 549"/>
                  <a:gd name="T46" fmla="*/ 668 w 1193"/>
                  <a:gd name="T47" fmla="*/ 500 h 549"/>
                  <a:gd name="T48" fmla="*/ 694 w 1193"/>
                  <a:gd name="T49" fmla="*/ 483 h 549"/>
                  <a:gd name="T50" fmla="*/ 723 w 1193"/>
                  <a:gd name="T51" fmla="*/ 447 h 549"/>
                  <a:gd name="T52" fmla="*/ 750 w 1193"/>
                  <a:gd name="T53" fmla="*/ 368 h 549"/>
                  <a:gd name="T54" fmla="*/ 779 w 1193"/>
                  <a:gd name="T55" fmla="*/ 201 h 549"/>
                  <a:gd name="T56" fmla="*/ 809 w 1193"/>
                  <a:gd name="T57" fmla="*/ 17 h 549"/>
                  <a:gd name="T58" fmla="*/ 835 w 1193"/>
                  <a:gd name="T59" fmla="*/ 73 h 549"/>
                  <a:gd name="T60" fmla="*/ 865 w 1193"/>
                  <a:gd name="T61" fmla="*/ 283 h 549"/>
                  <a:gd name="T62" fmla="*/ 891 w 1193"/>
                  <a:gd name="T63" fmla="*/ 411 h 549"/>
                  <a:gd name="T64" fmla="*/ 921 w 1193"/>
                  <a:gd name="T65" fmla="*/ 470 h 549"/>
                  <a:gd name="T66" fmla="*/ 947 w 1193"/>
                  <a:gd name="T67" fmla="*/ 503 h 549"/>
                  <a:gd name="T68" fmla="*/ 976 w 1193"/>
                  <a:gd name="T69" fmla="*/ 516 h 549"/>
                  <a:gd name="T70" fmla="*/ 1006 w 1193"/>
                  <a:gd name="T71" fmla="*/ 513 h 549"/>
                  <a:gd name="T72" fmla="*/ 1032 w 1193"/>
                  <a:gd name="T73" fmla="*/ 503 h 549"/>
                  <a:gd name="T74" fmla="*/ 1062 w 1193"/>
                  <a:gd name="T75" fmla="*/ 500 h 549"/>
                  <a:gd name="T76" fmla="*/ 1088 w 1193"/>
                  <a:gd name="T77" fmla="*/ 496 h 549"/>
                  <a:gd name="T78" fmla="*/ 1118 w 1193"/>
                  <a:gd name="T79" fmla="*/ 496 h 549"/>
                  <a:gd name="T80" fmla="*/ 1144 w 1193"/>
                  <a:gd name="T81" fmla="*/ 496 h 549"/>
                  <a:gd name="T82" fmla="*/ 1174 w 1193"/>
                  <a:gd name="T83" fmla="*/ 496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549">
                    <a:moveTo>
                      <a:pt x="0" y="549"/>
                    </a:moveTo>
                    <a:lnTo>
                      <a:pt x="10" y="549"/>
                    </a:lnTo>
                    <a:lnTo>
                      <a:pt x="17" y="549"/>
                    </a:lnTo>
                    <a:lnTo>
                      <a:pt x="27" y="549"/>
                    </a:lnTo>
                    <a:lnTo>
                      <a:pt x="37" y="549"/>
                    </a:lnTo>
                    <a:lnTo>
                      <a:pt x="46" y="549"/>
                    </a:lnTo>
                    <a:lnTo>
                      <a:pt x="56" y="549"/>
                    </a:lnTo>
                    <a:lnTo>
                      <a:pt x="66" y="549"/>
                    </a:lnTo>
                    <a:lnTo>
                      <a:pt x="76" y="549"/>
                    </a:lnTo>
                    <a:lnTo>
                      <a:pt x="83" y="549"/>
                    </a:lnTo>
                    <a:lnTo>
                      <a:pt x="92" y="546"/>
                    </a:lnTo>
                    <a:lnTo>
                      <a:pt x="102" y="546"/>
                    </a:lnTo>
                    <a:lnTo>
                      <a:pt x="112" y="546"/>
                    </a:lnTo>
                    <a:lnTo>
                      <a:pt x="122" y="546"/>
                    </a:lnTo>
                    <a:lnTo>
                      <a:pt x="132" y="542"/>
                    </a:lnTo>
                    <a:lnTo>
                      <a:pt x="142" y="542"/>
                    </a:lnTo>
                    <a:lnTo>
                      <a:pt x="152" y="542"/>
                    </a:lnTo>
                    <a:lnTo>
                      <a:pt x="158" y="542"/>
                    </a:lnTo>
                    <a:lnTo>
                      <a:pt x="168" y="539"/>
                    </a:lnTo>
                    <a:lnTo>
                      <a:pt x="178" y="539"/>
                    </a:lnTo>
                    <a:lnTo>
                      <a:pt x="188" y="536"/>
                    </a:lnTo>
                    <a:lnTo>
                      <a:pt x="198" y="536"/>
                    </a:lnTo>
                    <a:lnTo>
                      <a:pt x="207" y="536"/>
                    </a:lnTo>
                    <a:lnTo>
                      <a:pt x="217" y="533"/>
                    </a:lnTo>
                    <a:lnTo>
                      <a:pt x="224" y="533"/>
                    </a:lnTo>
                    <a:lnTo>
                      <a:pt x="234" y="533"/>
                    </a:lnTo>
                    <a:lnTo>
                      <a:pt x="244" y="529"/>
                    </a:lnTo>
                    <a:lnTo>
                      <a:pt x="253" y="529"/>
                    </a:lnTo>
                    <a:lnTo>
                      <a:pt x="263" y="526"/>
                    </a:lnTo>
                    <a:lnTo>
                      <a:pt x="273" y="526"/>
                    </a:lnTo>
                    <a:lnTo>
                      <a:pt x="283" y="523"/>
                    </a:lnTo>
                    <a:lnTo>
                      <a:pt x="290" y="523"/>
                    </a:lnTo>
                    <a:lnTo>
                      <a:pt x="299" y="519"/>
                    </a:lnTo>
                    <a:lnTo>
                      <a:pt x="309" y="519"/>
                    </a:lnTo>
                    <a:lnTo>
                      <a:pt x="319" y="519"/>
                    </a:lnTo>
                    <a:lnTo>
                      <a:pt x="329" y="519"/>
                    </a:lnTo>
                    <a:lnTo>
                      <a:pt x="339" y="516"/>
                    </a:lnTo>
                    <a:lnTo>
                      <a:pt x="349" y="516"/>
                    </a:lnTo>
                    <a:lnTo>
                      <a:pt x="355" y="516"/>
                    </a:lnTo>
                    <a:lnTo>
                      <a:pt x="365" y="519"/>
                    </a:lnTo>
                    <a:lnTo>
                      <a:pt x="375" y="519"/>
                    </a:lnTo>
                    <a:lnTo>
                      <a:pt x="385" y="519"/>
                    </a:lnTo>
                    <a:lnTo>
                      <a:pt x="395" y="523"/>
                    </a:lnTo>
                    <a:lnTo>
                      <a:pt x="405" y="523"/>
                    </a:lnTo>
                    <a:lnTo>
                      <a:pt x="414" y="526"/>
                    </a:lnTo>
                    <a:lnTo>
                      <a:pt x="421" y="526"/>
                    </a:lnTo>
                    <a:lnTo>
                      <a:pt x="431" y="526"/>
                    </a:lnTo>
                    <a:lnTo>
                      <a:pt x="441" y="526"/>
                    </a:lnTo>
                    <a:lnTo>
                      <a:pt x="451" y="526"/>
                    </a:lnTo>
                    <a:lnTo>
                      <a:pt x="460" y="526"/>
                    </a:lnTo>
                    <a:lnTo>
                      <a:pt x="470" y="526"/>
                    </a:lnTo>
                    <a:lnTo>
                      <a:pt x="480" y="523"/>
                    </a:lnTo>
                    <a:lnTo>
                      <a:pt x="487" y="523"/>
                    </a:lnTo>
                    <a:lnTo>
                      <a:pt x="497" y="523"/>
                    </a:lnTo>
                    <a:lnTo>
                      <a:pt x="506" y="523"/>
                    </a:lnTo>
                    <a:lnTo>
                      <a:pt x="516" y="519"/>
                    </a:lnTo>
                    <a:lnTo>
                      <a:pt x="526" y="519"/>
                    </a:lnTo>
                    <a:lnTo>
                      <a:pt x="536" y="519"/>
                    </a:lnTo>
                    <a:lnTo>
                      <a:pt x="546" y="519"/>
                    </a:lnTo>
                    <a:lnTo>
                      <a:pt x="552" y="516"/>
                    </a:lnTo>
                    <a:lnTo>
                      <a:pt x="562" y="516"/>
                    </a:lnTo>
                    <a:lnTo>
                      <a:pt x="572" y="516"/>
                    </a:lnTo>
                    <a:lnTo>
                      <a:pt x="582" y="516"/>
                    </a:lnTo>
                    <a:lnTo>
                      <a:pt x="592" y="516"/>
                    </a:lnTo>
                    <a:lnTo>
                      <a:pt x="602" y="516"/>
                    </a:lnTo>
                    <a:lnTo>
                      <a:pt x="612" y="516"/>
                    </a:lnTo>
                    <a:lnTo>
                      <a:pt x="618" y="513"/>
                    </a:lnTo>
                    <a:lnTo>
                      <a:pt x="628" y="513"/>
                    </a:lnTo>
                    <a:lnTo>
                      <a:pt x="638" y="510"/>
                    </a:lnTo>
                    <a:lnTo>
                      <a:pt x="648" y="506"/>
                    </a:lnTo>
                    <a:lnTo>
                      <a:pt x="658" y="503"/>
                    </a:lnTo>
                    <a:lnTo>
                      <a:pt x="668" y="500"/>
                    </a:lnTo>
                    <a:lnTo>
                      <a:pt x="677" y="496"/>
                    </a:lnTo>
                    <a:lnTo>
                      <a:pt x="684" y="490"/>
                    </a:lnTo>
                    <a:lnTo>
                      <a:pt x="694" y="483"/>
                    </a:lnTo>
                    <a:lnTo>
                      <a:pt x="704" y="473"/>
                    </a:lnTo>
                    <a:lnTo>
                      <a:pt x="714" y="464"/>
                    </a:lnTo>
                    <a:lnTo>
                      <a:pt x="723" y="447"/>
                    </a:lnTo>
                    <a:lnTo>
                      <a:pt x="733" y="431"/>
                    </a:lnTo>
                    <a:lnTo>
                      <a:pt x="743" y="404"/>
                    </a:lnTo>
                    <a:lnTo>
                      <a:pt x="750" y="368"/>
                    </a:lnTo>
                    <a:lnTo>
                      <a:pt x="760" y="322"/>
                    </a:lnTo>
                    <a:lnTo>
                      <a:pt x="769" y="266"/>
                    </a:lnTo>
                    <a:lnTo>
                      <a:pt x="779" y="201"/>
                    </a:lnTo>
                    <a:lnTo>
                      <a:pt x="789" y="128"/>
                    </a:lnTo>
                    <a:lnTo>
                      <a:pt x="799" y="63"/>
                    </a:lnTo>
                    <a:lnTo>
                      <a:pt x="809" y="17"/>
                    </a:lnTo>
                    <a:lnTo>
                      <a:pt x="815" y="0"/>
                    </a:lnTo>
                    <a:lnTo>
                      <a:pt x="825" y="20"/>
                    </a:lnTo>
                    <a:lnTo>
                      <a:pt x="835" y="73"/>
                    </a:lnTo>
                    <a:lnTo>
                      <a:pt x="845" y="145"/>
                    </a:lnTo>
                    <a:lnTo>
                      <a:pt x="855" y="217"/>
                    </a:lnTo>
                    <a:lnTo>
                      <a:pt x="865" y="283"/>
                    </a:lnTo>
                    <a:lnTo>
                      <a:pt x="875" y="339"/>
                    </a:lnTo>
                    <a:lnTo>
                      <a:pt x="881" y="378"/>
                    </a:lnTo>
                    <a:lnTo>
                      <a:pt x="891" y="411"/>
                    </a:lnTo>
                    <a:lnTo>
                      <a:pt x="901" y="434"/>
                    </a:lnTo>
                    <a:lnTo>
                      <a:pt x="911" y="454"/>
                    </a:lnTo>
                    <a:lnTo>
                      <a:pt x="921" y="470"/>
                    </a:lnTo>
                    <a:lnTo>
                      <a:pt x="930" y="483"/>
                    </a:lnTo>
                    <a:lnTo>
                      <a:pt x="940" y="493"/>
                    </a:lnTo>
                    <a:lnTo>
                      <a:pt x="947" y="503"/>
                    </a:lnTo>
                    <a:lnTo>
                      <a:pt x="957" y="510"/>
                    </a:lnTo>
                    <a:lnTo>
                      <a:pt x="967" y="516"/>
                    </a:lnTo>
                    <a:lnTo>
                      <a:pt x="976" y="516"/>
                    </a:lnTo>
                    <a:lnTo>
                      <a:pt x="986" y="516"/>
                    </a:lnTo>
                    <a:lnTo>
                      <a:pt x="996" y="516"/>
                    </a:lnTo>
                    <a:lnTo>
                      <a:pt x="1006" y="513"/>
                    </a:lnTo>
                    <a:lnTo>
                      <a:pt x="1013" y="510"/>
                    </a:lnTo>
                    <a:lnTo>
                      <a:pt x="1022" y="503"/>
                    </a:lnTo>
                    <a:lnTo>
                      <a:pt x="1032" y="503"/>
                    </a:lnTo>
                    <a:lnTo>
                      <a:pt x="1042" y="500"/>
                    </a:lnTo>
                    <a:lnTo>
                      <a:pt x="1052" y="500"/>
                    </a:lnTo>
                    <a:lnTo>
                      <a:pt x="1062" y="500"/>
                    </a:lnTo>
                    <a:lnTo>
                      <a:pt x="1072" y="496"/>
                    </a:lnTo>
                    <a:lnTo>
                      <a:pt x="1078" y="496"/>
                    </a:lnTo>
                    <a:lnTo>
                      <a:pt x="1088" y="496"/>
                    </a:lnTo>
                    <a:lnTo>
                      <a:pt x="1098" y="496"/>
                    </a:lnTo>
                    <a:lnTo>
                      <a:pt x="1108" y="496"/>
                    </a:lnTo>
                    <a:lnTo>
                      <a:pt x="1118" y="496"/>
                    </a:lnTo>
                    <a:lnTo>
                      <a:pt x="1128" y="496"/>
                    </a:lnTo>
                    <a:lnTo>
                      <a:pt x="1137" y="496"/>
                    </a:lnTo>
                    <a:lnTo>
                      <a:pt x="1144" y="496"/>
                    </a:lnTo>
                    <a:lnTo>
                      <a:pt x="1154" y="496"/>
                    </a:lnTo>
                    <a:lnTo>
                      <a:pt x="1164" y="496"/>
                    </a:lnTo>
                    <a:lnTo>
                      <a:pt x="1174" y="496"/>
                    </a:lnTo>
                    <a:lnTo>
                      <a:pt x="1183" y="496"/>
                    </a:lnTo>
                    <a:lnTo>
                      <a:pt x="1193" y="493"/>
                    </a:lnTo>
                  </a:path>
                </a:pathLst>
              </a:custGeom>
              <a:noFill/>
              <a:ln w="0">
                <a:solidFill>
                  <a:srgbClr val="00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5" name="Freeform 458"/>
              <p:cNvSpPr>
                <a:spLocks/>
              </p:cNvSpPr>
              <p:nvPr/>
            </p:nvSpPr>
            <p:spPr bwMode="auto">
              <a:xfrm>
                <a:off x="7586875" y="4301369"/>
                <a:ext cx="567368" cy="46558"/>
              </a:xfrm>
              <a:custGeom>
                <a:avLst/>
                <a:gdLst>
                  <a:gd name="T0" fmla="*/ 0 w 309"/>
                  <a:gd name="T1" fmla="*/ 20 h 20"/>
                  <a:gd name="T2" fmla="*/ 10 w 309"/>
                  <a:gd name="T3" fmla="*/ 20 h 20"/>
                  <a:gd name="T4" fmla="*/ 20 w 309"/>
                  <a:gd name="T5" fmla="*/ 20 h 20"/>
                  <a:gd name="T6" fmla="*/ 27 w 309"/>
                  <a:gd name="T7" fmla="*/ 20 h 20"/>
                  <a:gd name="T8" fmla="*/ 36 w 309"/>
                  <a:gd name="T9" fmla="*/ 17 h 20"/>
                  <a:gd name="T10" fmla="*/ 46 w 309"/>
                  <a:gd name="T11" fmla="*/ 17 h 20"/>
                  <a:gd name="T12" fmla="*/ 56 w 309"/>
                  <a:gd name="T13" fmla="*/ 17 h 20"/>
                  <a:gd name="T14" fmla="*/ 66 w 309"/>
                  <a:gd name="T15" fmla="*/ 17 h 20"/>
                  <a:gd name="T16" fmla="*/ 76 w 309"/>
                  <a:gd name="T17" fmla="*/ 17 h 20"/>
                  <a:gd name="T18" fmla="*/ 86 w 309"/>
                  <a:gd name="T19" fmla="*/ 14 h 20"/>
                  <a:gd name="T20" fmla="*/ 92 w 309"/>
                  <a:gd name="T21" fmla="*/ 14 h 20"/>
                  <a:gd name="T22" fmla="*/ 102 w 309"/>
                  <a:gd name="T23" fmla="*/ 14 h 20"/>
                  <a:gd name="T24" fmla="*/ 112 w 309"/>
                  <a:gd name="T25" fmla="*/ 14 h 20"/>
                  <a:gd name="T26" fmla="*/ 122 w 309"/>
                  <a:gd name="T27" fmla="*/ 14 h 20"/>
                  <a:gd name="T28" fmla="*/ 132 w 309"/>
                  <a:gd name="T29" fmla="*/ 14 h 20"/>
                  <a:gd name="T30" fmla="*/ 142 w 309"/>
                  <a:gd name="T31" fmla="*/ 14 h 20"/>
                  <a:gd name="T32" fmla="*/ 152 w 309"/>
                  <a:gd name="T33" fmla="*/ 14 h 20"/>
                  <a:gd name="T34" fmla="*/ 158 w 309"/>
                  <a:gd name="T35" fmla="*/ 14 h 20"/>
                  <a:gd name="T36" fmla="*/ 168 w 309"/>
                  <a:gd name="T37" fmla="*/ 10 h 20"/>
                  <a:gd name="T38" fmla="*/ 178 w 309"/>
                  <a:gd name="T39" fmla="*/ 10 h 20"/>
                  <a:gd name="T40" fmla="*/ 188 w 309"/>
                  <a:gd name="T41" fmla="*/ 10 h 20"/>
                  <a:gd name="T42" fmla="*/ 198 w 309"/>
                  <a:gd name="T43" fmla="*/ 10 h 20"/>
                  <a:gd name="T44" fmla="*/ 207 w 309"/>
                  <a:gd name="T45" fmla="*/ 10 h 20"/>
                  <a:gd name="T46" fmla="*/ 217 w 309"/>
                  <a:gd name="T47" fmla="*/ 7 h 20"/>
                  <a:gd name="T48" fmla="*/ 224 w 309"/>
                  <a:gd name="T49" fmla="*/ 7 h 20"/>
                  <a:gd name="T50" fmla="*/ 234 w 309"/>
                  <a:gd name="T51" fmla="*/ 7 h 20"/>
                  <a:gd name="T52" fmla="*/ 244 w 309"/>
                  <a:gd name="T53" fmla="*/ 4 h 20"/>
                  <a:gd name="T54" fmla="*/ 253 w 309"/>
                  <a:gd name="T55" fmla="*/ 4 h 20"/>
                  <a:gd name="T56" fmla="*/ 263 w 309"/>
                  <a:gd name="T57" fmla="*/ 4 h 20"/>
                  <a:gd name="T58" fmla="*/ 273 w 309"/>
                  <a:gd name="T59" fmla="*/ 4 h 20"/>
                  <a:gd name="T60" fmla="*/ 283 w 309"/>
                  <a:gd name="T61" fmla="*/ 0 h 20"/>
                  <a:gd name="T62" fmla="*/ 290 w 309"/>
                  <a:gd name="T63" fmla="*/ 0 h 20"/>
                  <a:gd name="T64" fmla="*/ 299 w 309"/>
                  <a:gd name="T65" fmla="*/ 0 h 20"/>
                  <a:gd name="T66" fmla="*/ 309 w 309"/>
                  <a:gd name="T6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20">
                    <a:moveTo>
                      <a:pt x="0" y="20"/>
                    </a:moveTo>
                    <a:lnTo>
                      <a:pt x="10" y="20"/>
                    </a:lnTo>
                    <a:lnTo>
                      <a:pt x="20" y="20"/>
                    </a:lnTo>
                    <a:lnTo>
                      <a:pt x="27" y="20"/>
                    </a:lnTo>
                    <a:lnTo>
                      <a:pt x="36" y="17"/>
                    </a:lnTo>
                    <a:lnTo>
                      <a:pt x="46" y="17"/>
                    </a:lnTo>
                    <a:lnTo>
                      <a:pt x="56" y="17"/>
                    </a:lnTo>
                    <a:lnTo>
                      <a:pt x="66" y="17"/>
                    </a:lnTo>
                    <a:lnTo>
                      <a:pt x="76" y="17"/>
                    </a:lnTo>
                    <a:lnTo>
                      <a:pt x="86" y="14"/>
                    </a:lnTo>
                    <a:lnTo>
                      <a:pt x="92" y="14"/>
                    </a:lnTo>
                    <a:lnTo>
                      <a:pt x="102" y="14"/>
                    </a:lnTo>
                    <a:lnTo>
                      <a:pt x="112" y="14"/>
                    </a:lnTo>
                    <a:lnTo>
                      <a:pt x="122" y="14"/>
                    </a:lnTo>
                    <a:lnTo>
                      <a:pt x="132" y="14"/>
                    </a:lnTo>
                    <a:lnTo>
                      <a:pt x="142" y="14"/>
                    </a:lnTo>
                    <a:lnTo>
                      <a:pt x="152" y="14"/>
                    </a:lnTo>
                    <a:lnTo>
                      <a:pt x="158" y="14"/>
                    </a:lnTo>
                    <a:lnTo>
                      <a:pt x="168" y="10"/>
                    </a:lnTo>
                    <a:lnTo>
                      <a:pt x="178" y="10"/>
                    </a:lnTo>
                    <a:lnTo>
                      <a:pt x="188" y="10"/>
                    </a:lnTo>
                    <a:lnTo>
                      <a:pt x="198" y="10"/>
                    </a:lnTo>
                    <a:lnTo>
                      <a:pt x="207" y="10"/>
                    </a:lnTo>
                    <a:lnTo>
                      <a:pt x="217" y="7"/>
                    </a:lnTo>
                    <a:lnTo>
                      <a:pt x="224" y="7"/>
                    </a:lnTo>
                    <a:lnTo>
                      <a:pt x="234" y="7"/>
                    </a:lnTo>
                    <a:lnTo>
                      <a:pt x="244" y="4"/>
                    </a:lnTo>
                    <a:lnTo>
                      <a:pt x="253" y="4"/>
                    </a:lnTo>
                    <a:lnTo>
                      <a:pt x="263" y="4"/>
                    </a:lnTo>
                    <a:lnTo>
                      <a:pt x="273" y="4"/>
                    </a:lnTo>
                    <a:lnTo>
                      <a:pt x="283" y="0"/>
                    </a:lnTo>
                    <a:lnTo>
                      <a:pt x="290" y="0"/>
                    </a:lnTo>
                    <a:lnTo>
                      <a:pt x="299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00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6" name="Freeform 459"/>
              <p:cNvSpPr>
                <a:spLocks/>
              </p:cNvSpPr>
              <p:nvPr/>
            </p:nvSpPr>
            <p:spPr bwMode="auto">
              <a:xfrm>
                <a:off x="5403698" y="2979121"/>
                <a:ext cx="2757889" cy="1559695"/>
              </a:xfrm>
              <a:custGeom>
                <a:avLst/>
                <a:gdLst>
                  <a:gd name="T0" fmla="*/ 0 w 1502"/>
                  <a:gd name="T1" fmla="*/ 654 h 670"/>
                  <a:gd name="T2" fmla="*/ 26 w 1502"/>
                  <a:gd name="T3" fmla="*/ 654 h 670"/>
                  <a:gd name="T4" fmla="*/ 56 w 1502"/>
                  <a:gd name="T5" fmla="*/ 654 h 670"/>
                  <a:gd name="T6" fmla="*/ 85 w 1502"/>
                  <a:gd name="T7" fmla="*/ 651 h 670"/>
                  <a:gd name="T8" fmla="*/ 111 w 1502"/>
                  <a:gd name="T9" fmla="*/ 651 h 670"/>
                  <a:gd name="T10" fmla="*/ 141 w 1502"/>
                  <a:gd name="T11" fmla="*/ 647 h 670"/>
                  <a:gd name="T12" fmla="*/ 167 w 1502"/>
                  <a:gd name="T13" fmla="*/ 644 h 670"/>
                  <a:gd name="T14" fmla="*/ 197 w 1502"/>
                  <a:gd name="T15" fmla="*/ 641 h 670"/>
                  <a:gd name="T16" fmla="*/ 223 w 1502"/>
                  <a:gd name="T17" fmla="*/ 637 h 670"/>
                  <a:gd name="T18" fmla="*/ 253 w 1502"/>
                  <a:gd name="T19" fmla="*/ 631 h 670"/>
                  <a:gd name="T20" fmla="*/ 282 w 1502"/>
                  <a:gd name="T21" fmla="*/ 624 h 670"/>
                  <a:gd name="T22" fmla="*/ 309 w 1502"/>
                  <a:gd name="T23" fmla="*/ 621 h 670"/>
                  <a:gd name="T24" fmla="*/ 338 w 1502"/>
                  <a:gd name="T25" fmla="*/ 618 h 670"/>
                  <a:gd name="T26" fmla="*/ 364 w 1502"/>
                  <a:gd name="T27" fmla="*/ 618 h 670"/>
                  <a:gd name="T28" fmla="*/ 394 w 1502"/>
                  <a:gd name="T29" fmla="*/ 624 h 670"/>
                  <a:gd name="T30" fmla="*/ 420 w 1502"/>
                  <a:gd name="T31" fmla="*/ 628 h 670"/>
                  <a:gd name="T32" fmla="*/ 450 w 1502"/>
                  <a:gd name="T33" fmla="*/ 631 h 670"/>
                  <a:gd name="T34" fmla="*/ 479 w 1502"/>
                  <a:gd name="T35" fmla="*/ 628 h 670"/>
                  <a:gd name="T36" fmla="*/ 506 w 1502"/>
                  <a:gd name="T37" fmla="*/ 624 h 670"/>
                  <a:gd name="T38" fmla="*/ 535 w 1502"/>
                  <a:gd name="T39" fmla="*/ 621 h 670"/>
                  <a:gd name="T40" fmla="*/ 562 w 1502"/>
                  <a:gd name="T41" fmla="*/ 621 h 670"/>
                  <a:gd name="T42" fmla="*/ 591 w 1502"/>
                  <a:gd name="T43" fmla="*/ 621 h 670"/>
                  <a:gd name="T44" fmla="*/ 617 w 1502"/>
                  <a:gd name="T45" fmla="*/ 618 h 670"/>
                  <a:gd name="T46" fmla="*/ 647 w 1502"/>
                  <a:gd name="T47" fmla="*/ 611 h 670"/>
                  <a:gd name="T48" fmla="*/ 677 w 1502"/>
                  <a:gd name="T49" fmla="*/ 598 h 670"/>
                  <a:gd name="T50" fmla="*/ 703 w 1502"/>
                  <a:gd name="T51" fmla="*/ 572 h 670"/>
                  <a:gd name="T52" fmla="*/ 733 w 1502"/>
                  <a:gd name="T53" fmla="*/ 519 h 670"/>
                  <a:gd name="T54" fmla="*/ 759 w 1502"/>
                  <a:gd name="T55" fmla="*/ 394 h 670"/>
                  <a:gd name="T56" fmla="*/ 788 w 1502"/>
                  <a:gd name="T57" fmla="*/ 161 h 670"/>
                  <a:gd name="T58" fmla="*/ 815 w 1502"/>
                  <a:gd name="T59" fmla="*/ 0 h 670"/>
                  <a:gd name="T60" fmla="*/ 844 w 1502"/>
                  <a:gd name="T61" fmla="*/ 168 h 670"/>
                  <a:gd name="T62" fmla="*/ 874 w 1502"/>
                  <a:gd name="T63" fmla="*/ 401 h 670"/>
                  <a:gd name="T64" fmla="*/ 900 w 1502"/>
                  <a:gd name="T65" fmla="*/ 513 h 670"/>
                  <a:gd name="T66" fmla="*/ 930 w 1502"/>
                  <a:gd name="T67" fmla="*/ 568 h 670"/>
                  <a:gd name="T68" fmla="*/ 956 w 1502"/>
                  <a:gd name="T69" fmla="*/ 605 h 670"/>
                  <a:gd name="T70" fmla="*/ 986 w 1502"/>
                  <a:gd name="T71" fmla="*/ 618 h 670"/>
                  <a:gd name="T72" fmla="*/ 1012 w 1502"/>
                  <a:gd name="T73" fmla="*/ 611 h 670"/>
                  <a:gd name="T74" fmla="*/ 1041 w 1502"/>
                  <a:gd name="T75" fmla="*/ 608 h 670"/>
                  <a:gd name="T76" fmla="*/ 1071 w 1502"/>
                  <a:gd name="T77" fmla="*/ 605 h 670"/>
                  <a:gd name="T78" fmla="*/ 1097 w 1502"/>
                  <a:gd name="T79" fmla="*/ 605 h 670"/>
                  <a:gd name="T80" fmla="*/ 1127 w 1502"/>
                  <a:gd name="T81" fmla="*/ 605 h 670"/>
                  <a:gd name="T82" fmla="*/ 1153 w 1502"/>
                  <a:gd name="T83" fmla="*/ 605 h 670"/>
                  <a:gd name="T84" fmla="*/ 1183 w 1502"/>
                  <a:gd name="T85" fmla="*/ 605 h 670"/>
                  <a:gd name="T86" fmla="*/ 1212 w 1502"/>
                  <a:gd name="T87" fmla="*/ 601 h 670"/>
                  <a:gd name="T88" fmla="*/ 1239 w 1502"/>
                  <a:gd name="T89" fmla="*/ 598 h 670"/>
                  <a:gd name="T90" fmla="*/ 1268 w 1502"/>
                  <a:gd name="T91" fmla="*/ 598 h 670"/>
                  <a:gd name="T92" fmla="*/ 1294 w 1502"/>
                  <a:gd name="T93" fmla="*/ 598 h 670"/>
                  <a:gd name="T94" fmla="*/ 1324 w 1502"/>
                  <a:gd name="T95" fmla="*/ 598 h 670"/>
                  <a:gd name="T96" fmla="*/ 1350 w 1502"/>
                  <a:gd name="T97" fmla="*/ 595 h 670"/>
                  <a:gd name="T98" fmla="*/ 1380 w 1502"/>
                  <a:gd name="T99" fmla="*/ 595 h 670"/>
                  <a:gd name="T100" fmla="*/ 1410 w 1502"/>
                  <a:gd name="T101" fmla="*/ 591 h 670"/>
                  <a:gd name="T102" fmla="*/ 1436 w 1502"/>
                  <a:gd name="T103" fmla="*/ 588 h 670"/>
                  <a:gd name="T104" fmla="*/ 1465 w 1502"/>
                  <a:gd name="T105" fmla="*/ 585 h 670"/>
                  <a:gd name="T106" fmla="*/ 1492 w 1502"/>
                  <a:gd name="T107" fmla="*/ 585 h 670"/>
                  <a:gd name="T108" fmla="*/ 1502 w 1502"/>
                  <a:gd name="T109" fmla="*/ 591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670">
                    <a:moveTo>
                      <a:pt x="0" y="670"/>
                    </a:moveTo>
                    <a:lnTo>
                      <a:pt x="0" y="654"/>
                    </a:lnTo>
                    <a:lnTo>
                      <a:pt x="0" y="654"/>
                    </a:lnTo>
                    <a:lnTo>
                      <a:pt x="10" y="654"/>
                    </a:lnTo>
                    <a:lnTo>
                      <a:pt x="16" y="654"/>
                    </a:lnTo>
                    <a:lnTo>
                      <a:pt x="26" y="654"/>
                    </a:lnTo>
                    <a:lnTo>
                      <a:pt x="36" y="654"/>
                    </a:lnTo>
                    <a:lnTo>
                      <a:pt x="46" y="654"/>
                    </a:lnTo>
                    <a:lnTo>
                      <a:pt x="56" y="654"/>
                    </a:lnTo>
                    <a:lnTo>
                      <a:pt x="65" y="654"/>
                    </a:lnTo>
                    <a:lnTo>
                      <a:pt x="75" y="651"/>
                    </a:lnTo>
                    <a:lnTo>
                      <a:pt x="85" y="651"/>
                    </a:lnTo>
                    <a:lnTo>
                      <a:pt x="92" y="651"/>
                    </a:lnTo>
                    <a:lnTo>
                      <a:pt x="102" y="651"/>
                    </a:lnTo>
                    <a:lnTo>
                      <a:pt x="111" y="651"/>
                    </a:lnTo>
                    <a:lnTo>
                      <a:pt x="121" y="647"/>
                    </a:lnTo>
                    <a:lnTo>
                      <a:pt x="131" y="647"/>
                    </a:lnTo>
                    <a:lnTo>
                      <a:pt x="141" y="647"/>
                    </a:lnTo>
                    <a:lnTo>
                      <a:pt x="151" y="647"/>
                    </a:lnTo>
                    <a:lnTo>
                      <a:pt x="157" y="644"/>
                    </a:lnTo>
                    <a:lnTo>
                      <a:pt x="167" y="644"/>
                    </a:lnTo>
                    <a:lnTo>
                      <a:pt x="177" y="641"/>
                    </a:lnTo>
                    <a:lnTo>
                      <a:pt x="187" y="641"/>
                    </a:lnTo>
                    <a:lnTo>
                      <a:pt x="197" y="641"/>
                    </a:lnTo>
                    <a:lnTo>
                      <a:pt x="207" y="637"/>
                    </a:lnTo>
                    <a:lnTo>
                      <a:pt x="217" y="637"/>
                    </a:lnTo>
                    <a:lnTo>
                      <a:pt x="223" y="637"/>
                    </a:lnTo>
                    <a:lnTo>
                      <a:pt x="233" y="634"/>
                    </a:lnTo>
                    <a:lnTo>
                      <a:pt x="243" y="634"/>
                    </a:lnTo>
                    <a:lnTo>
                      <a:pt x="253" y="631"/>
                    </a:lnTo>
                    <a:lnTo>
                      <a:pt x="263" y="628"/>
                    </a:lnTo>
                    <a:lnTo>
                      <a:pt x="272" y="628"/>
                    </a:lnTo>
                    <a:lnTo>
                      <a:pt x="282" y="624"/>
                    </a:lnTo>
                    <a:lnTo>
                      <a:pt x="289" y="624"/>
                    </a:lnTo>
                    <a:lnTo>
                      <a:pt x="299" y="621"/>
                    </a:lnTo>
                    <a:lnTo>
                      <a:pt x="309" y="621"/>
                    </a:lnTo>
                    <a:lnTo>
                      <a:pt x="318" y="621"/>
                    </a:lnTo>
                    <a:lnTo>
                      <a:pt x="328" y="618"/>
                    </a:lnTo>
                    <a:lnTo>
                      <a:pt x="338" y="618"/>
                    </a:lnTo>
                    <a:lnTo>
                      <a:pt x="348" y="618"/>
                    </a:lnTo>
                    <a:lnTo>
                      <a:pt x="355" y="618"/>
                    </a:lnTo>
                    <a:lnTo>
                      <a:pt x="364" y="618"/>
                    </a:lnTo>
                    <a:lnTo>
                      <a:pt x="374" y="621"/>
                    </a:lnTo>
                    <a:lnTo>
                      <a:pt x="384" y="621"/>
                    </a:lnTo>
                    <a:lnTo>
                      <a:pt x="394" y="624"/>
                    </a:lnTo>
                    <a:lnTo>
                      <a:pt x="404" y="624"/>
                    </a:lnTo>
                    <a:lnTo>
                      <a:pt x="414" y="628"/>
                    </a:lnTo>
                    <a:lnTo>
                      <a:pt x="420" y="628"/>
                    </a:lnTo>
                    <a:lnTo>
                      <a:pt x="430" y="628"/>
                    </a:lnTo>
                    <a:lnTo>
                      <a:pt x="440" y="631"/>
                    </a:lnTo>
                    <a:lnTo>
                      <a:pt x="450" y="631"/>
                    </a:lnTo>
                    <a:lnTo>
                      <a:pt x="460" y="631"/>
                    </a:lnTo>
                    <a:lnTo>
                      <a:pt x="470" y="628"/>
                    </a:lnTo>
                    <a:lnTo>
                      <a:pt x="479" y="628"/>
                    </a:lnTo>
                    <a:lnTo>
                      <a:pt x="486" y="628"/>
                    </a:lnTo>
                    <a:lnTo>
                      <a:pt x="496" y="628"/>
                    </a:lnTo>
                    <a:lnTo>
                      <a:pt x="506" y="624"/>
                    </a:lnTo>
                    <a:lnTo>
                      <a:pt x="516" y="624"/>
                    </a:lnTo>
                    <a:lnTo>
                      <a:pt x="525" y="624"/>
                    </a:lnTo>
                    <a:lnTo>
                      <a:pt x="535" y="621"/>
                    </a:lnTo>
                    <a:lnTo>
                      <a:pt x="545" y="621"/>
                    </a:lnTo>
                    <a:lnTo>
                      <a:pt x="552" y="621"/>
                    </a:lnTo>
                    <a:lnTo>
                      <a:pt x="562" y="621"/>
                    </a:lnTo>
                    <a:lnTo>
                      <a:pt x="571" y="621"/>
                    </a:lnTo>
                    <a:lnTo>
                      <a:pt x="581" y="621"/>
                    </a:lnTo>
                    <a:lnTo>
                      <a:pt x="591" y="621"/>
                    </a:lnTo>
                    <a:lnTo>
                      <a:pt x="601" y="621"/>
                    </a:lnTo>
                    <a:lnTo>
                      <a:pt x="611" y="618"/>
                    </a:lnTo>
                    <a:lnTo>
                      <a:pt x="617" y="618"/>
                    </a:lnTo>
                    <a:lnTo>
                      <a:pt x="627" y="614"/>
                    </a:lnTo>
                    <a:lnTo>
                      <a:pt x="637" y="614"/>
                    </a:lnTo>
                    <a:lnTo>
                      <a:pt x="647" y="611"/>
                    </a:lnTo>
                    <a:lnTo>
                      <a:pt x="657" y="608"/>
                    </a:lnTo>
                    <a:lnTo>
                      <a:pt x="667" y="601"/>
                    </a:lnTo>
                    <a:lnTo>
                      <a:pt x="677" y="598"/>
                    </a:lnTo>
                    <a:lnTo>
                      <a:pt x="683" y="591"/>
                    </a:lnTo>
                    <a:lnTo>
                      <a:pt x="693" y="582"/>
                    </a:lnTo>
                    <a:lnTo>
                      <a:pt x="703" y="572"/>
                    </a:lnTo>
                    <a:lnTo>
                      <a:pt x="713" y="559"/>
                    </a:lnTo>
                    <a:lnTo>
                      <a:pt x="723" y="542"/>
                    </a:lnTo>
                    <a:lnTo>
                      <a:pt x="733" y="519"/>
                    </a:lnTo>
                    <a:lnTo>
                      <a:pt x="742" y="486"/>
                    </a:lnTo>
                    <a:lnTo>
                      <a:pt x="749" y="447"/>
                    </a:lnTo>
                    <a:lnTo>
                      <a:pt x="759" y="394"/>
                    </a:lnTo>
                    <a:lnTo>
                      <a:pt x="769" y="325"/>
                    </a:lnTo>
                    <a:lnTo>
                      <a:pt x="779" y="246"/>
                    </a:lnTo>
                    <a:lnTo>
                      <a:pt x="788" y="161"/>
                    </a:lnTo>
                    <a:lnTo>
                      <a:pt x="798" y="82"/>
                    </a:lnTo>
                    <a:lnTo>
                      <a:pt x="808" y="23"/>
                    </a:lnTo>
                    <a:lnTo>
                      <a:pt x="815" y="0"/>
                    </a:lnTo>
                    <a:lnTo>
                      <a:pt x="825" y="23"/>
                    </a:lnTo>
                    <a:lnTo>
                      <a:pt x="834" y="82"/>
                    </a:lnTo>
                    <a:lnTo>
                      <a:pt x="844" y="168"/>
                    </a:lnTo>
                    <a:lnTo>
                      <a:pt x="854" y="256"/>
                    </a:lnTo>
                    <a:lnTo>
                      <a:pt x="864" y="335"/>
                    </a:lnTo>
                    <a:lnTo>
                      <a:pt x="874" y="401"/>
                    </a:lnTo>
                    <a:lnTo>
                      <a:pt x="880" y="450"/>
                    </a:lnTo>
                    <a:lnTo>
                      <a:pt x="890" y="486"/>
                    </a:lnTo>
                    <a:lnTo>
                      <a:pt x="900" y="513"/>
                    </a:lnTo>
                    <a:lnTo>
                      <a:pt x="910" y="536"/>
                    </a:lnTo>
                    <a:lnTo>
                      <a:pt x="920" y="555"/>
                    </a:lnTo>
                    <a:lnTo>
                      <a:pt x="930" y="568"/>
                    </a:lnTo>
                    <a:lnTo>
                      <a:pt x="940" y="585"/>
                    </a:lnTo>
                    <a:lnTo>
                      <a:pt x="946" y="595"/>
                    </a:lnTo>
                    <a:lnTo>
                      <a:pt x="956" y="605"/>
                    </a:lnTo>
                    <a:lnTo>
                      <a:pt x="966" y="611"/>
                    </a:lnTo>
                    <a:lnTo>
                      <a:pt x="976" y="614"/>
                    </a:lnTo>
                    <a:lnTo>
                      <a:pt x="986" y="618"/>
                    </a:lnTo>
                    <a:lnTo>
                      <a:pt x="995" y="618"/>
                    </a:lnTo>
                    <a:lnTo>
                      <a:pt x="1005" y="614"/>
                    </a:lnTo>
                    <a:lnTo>
                      <a:pt x="1012" y="611"/>
                    </a:lnTo>
                    <a:lnTo>
                      <a:pt x="1022" y="611"/>
                    </a:lnTo>
                    <a:lnTo>
                      <a:pt x="1032" y="608"/>
                    </a:lnTo>
                    <a:lnTo>
                      <a:pt x="1041" y="608"/>
                    </a:lnTo>
                    <a:lnTo>
                      <a:pt x="1051" y="605"/>
                    </a:lnTo>
                    <a:lnTo>
                      <a:pt x="1061" y="605"/>
                    </a:lnTo>
                    <a:lnTo>
                      <a:pt x="1071" y="605"/>
                    </a:lnTo>
                    <a:lnTo>
                      <a:pt x="1078" y="605"/>
                    </a:lnTo>
                    <a:lnTo>
                      <a:pt x="1087" y="605"/>
                    </a:lnTo>
                    <a:lnTo>
                      <a:pt x="1097" y="605"/>
                    </a:lnTo>
                    <a:lnTo>
                      <a:pt x="1107" y="605"/>
                    </a:lnTo>
                    <a:lnTo>
                      <a:pt x="1117" y="605"/>
                    </a:lnTo>
                    <a:lnTo>
                      <a:pt x="1127" y="605"/>
                    </a:lnTo>
                    <a:lnTo>
                      <a:pt x="1137" y="605"/>
                    </a:lnTo>
                    <a:lnTo>
                      <a:pt x="1147" y="605"/>
                    </a:lnTo>
                    <a:lnTo>
                      <a:pt x="1153" y="605"/>
                    </a:lnTo>
                    <a:lnTo>
                      <a:pt x="1163" y="605"/>
                    </a:lnTo>
                    <a:lnTo>
                      <a:pt x="1173" y="605"/>
                    </a:lnTo>
                    <a:lnTo>
                      <a:pt x="1183" y="605"/>
                    </a:lnTo>
                    <a:lnTo>
                      <a:pt x="1193" y="605"/>
                    </a:lnTo>
                    <a:lnTo>
                      <a:pt x="1202" y="605"/>
                    </a:lnTo>
                    <a:lnTo>
                      <a:pt x="1212" y="601"/>
                    </a:lnTo>
                    <a:lnTo>
                      <a:pt x="1219" y="601"/>
                    </a:lnTo>
                    <a:lnTo>
                      <a:pt x="1229" y="601"/>
                    </a:lnTo>
                    <a:lnTo>
                      <a:pt x="1239" y="598"/>
                    </a:lnTo>
                    <a:lnTo>
                      <a:pt x="1248" y="598"/>
                    </a:lnTo>
                    <a:lnTo>
                      <a:pt x="1258" y="598"/>
                    </a:lnTo>
                    <a:lnTo>
                      <a:pt x="1268" y="598"/>
                    </a:lnTo>
                    <a:lnTo>
                      <a:pt x="1278" y="598"/>
                    </a:lnTo>
                    <a:lnTo>
                      <a:pt x="1285" y="598"/>
                    </a:lnTo>
                    <a:lnTo>
                      <a:pt x="1294" y="598"/>
                    </a:lnTo>
                    <a:lnTo>
                      <a:pt x="1304" y="598"/>
                    </a:lnTo>
                    <a:lnTo>
                      <a:pt x="1314" y="598"/>
                    </a:lnTo>
                    <a:lnTo>
                      <a:pt x="1324" y="598"/>
                    </a:lnTo>
                    <a:lnTo>
                      <a:pt x="1334" y="598"/>
                    </a:lnTo>
                    <a:lnTo>
                      <a:pt x="1344" y="595"/>
                    </a:lnTo>
                    <a:lnTo>
                      <a:pt x="1350" y="595"/>
                    </a:lnTo>
                    <a:lnTo>
                      <a:pt x="1360" y="595"/>
                    </a:lnTo>
                    <a:lnTo>
                      <a:pt x="1370" y="595"/>
                    </a:lnTo>
                    <a:lnTo>
                      <a:pt x="1380" y="595"/>
                    </a:lnTo>
                    <a:lnTo>
                      <a:pt x="1390" y="591"/>
                    </a:lnTo>
                    <a:lnTo>
                      <a:pt x="1400" y="591"/>
                    </a:lnTo>
                    <a:lnTo>
                      <a:pt x="1410" y="591"/>
                    </a:lnTo>
                    <a:lnTo>
                      <a:pt x="1416" y="591"/>
                    </a:lnTo>
                    <a:lnTo>
                      <a:pt x="1426" y="588"/>
                    </a:lnTo>
                    <a:lnTo>
                      <a:pt x="1436" y="588"/>
                    </a:lnTo>
                    <a:lnTo>
                      <a:pt x="1446" y="588"/>
                    </a:lnTo>
                    <a:lnTo>
                      <a:pt x="1456" y="585"/>
                    </a:lnTo>
                    <a:lnTo>
                      <a:pt x="1465" y="585"/>
                    </a:lnTo>
                    <a:lnTo>
                      <a:pt x="1475" y="585"/>
                    </a:lnTo>
                    <a:lnTo>
                      <a:pt x="1482" y="585"/>
                    </a:lnTo>
                    <a:lnTo>
                      <a:pt x="1492" y="585"/>
                    </a:lnTo>
                    <a:lnTo>
                      <a:pt x="1502" y="585"/>
                    </a:lnTo>
                    <a:lnTo>
                      <a:pt x="1502" y="585"/>
                    </a:lnTo>
                    <a:lnTo>
                      <a:pt x="1502" y="591"/>
                    </a:lnTo>
                    <a:lnTo>
                      <a:pt x="1502" y="591"/>
                    </a:lnTo>
                    <a:lnTo>
                      <a:pt x="0" y="670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7" name="Freeform 460"/>
              <p:cNvSpPr>
                <a:spLocks/>
              </p:cNvSpPr>
              <p:nvPr/>
            </p:nvSpPr>
            <p:spPr bwMode="auto">
              <a:xfrm>
                <a:off x="5403698" y="2979121"/>
                <a:ext cx="2190520" cy="1522448"/>
              </a:xfrm>
              <a:custGeom>
                <a:avLst/>
                <a:gdLst>
                  <a:gd name="T0" fmla="*/ 16 w 1193"/>
                  <a:gd name="T1" fmla="*/ 654 h 654"/>
                  <a:gd name="T2" fmla="*/ 46 w 1193"/>
                  <a:gd name="T3" fmla="*/ 654 h 654"/>
                  <a:gd name="T4" fmla="*/ 75 w 1193"/>
                  <a:gd name="T5" fmla="*/ 651 h 654"/>
                  <a:gd name="T6" fmla="*/ 102 w 1193"/>
                  <a:gd name="T7" fmla="*/ 651 h 654"/>
                  <a:gd name="T8" fmla="*/ 131 w 1193"/>
                  <a:gd name="T9" fmla="*/ 647 h 654"/>
                  <a:gd name="T10" fmla="*/ 157 w 1193"/>
                  <a:gd name="T11" fmla="*/ 644 h 654"/>
                  <a:gd name="T12" fmla="*/ 187 w 1193"/>
                  <a:gd name="T13" fmla="*/ 641 h 654"/>
                  <a:gd name="T14" fmla="*/ 217 w 1193"/>
                  <a:gd name="T15" fmla="*/ 637 h 654"/>
                  <a:gd name="T16" fmla="*/ 243 w 1193"/>
                  <a:gd name="T17" fmla="*/ 634 h 654"/>
                  <a:gd name="T18" fmla="*/ 272 w 1193"/>
                  <a:gd name="T19" fmla="*/ 628 h 654"/>
                  <a:gd name="T20" fmla="*/ 299 w 1193"/>
                  <a:gd name="T21" fmla="*/ 621 h 654"/>
                  <a:gd name="T22" fmla="*/ 328 w 1193"/>
                  <a:gd name="T23" fmla="*/ 618 h 654"/>
                  <a:gd name="T24" fmla="*/ 355 w 1193"/>
                  <a:gd name="T25" fmla="*/ 618 h 654"/>
                  <a:gd name="T26" fmla="*/ 384 w 1193"/>
                  <a:gd name="T27" fmla="*/ 621 h 654"/>
                  <a:gd name="T28" fmla="*/ 414 w 1193"/>
                  <a:gd name="T29" fmla="*/ 628 h 654"/>
                  <a:gd name="T30" fmla="*/ 440 w 1193"/>
                  <a:gd name="T31" fmla="*/ 631 h 654"/>
                  <a:gd name="T32" fmla="*/ 470 w 1193"/>
                  <a:gd name="T33" fmla="*/ 628 h 654"/>
                  <a:gd name="T34" fmla="*/ 496 w 1193"/>
                  <a:gd name="T35" fmla="*/ 628 h 654"/>
                  <a:gd name="T36" fmla="*/ 525 w 1193"/>
                  <a:gd name="T37" fmla="*/ 624 h 654"/>
                  <a:gd name="T38" fmla="*/ 552 w 1193"/>
                  <a:gd name="T39" fmla="*/ 621 h 654"/>
                  <a:gd name="T40" fmla="*/ 581 w 1193"/>
                  <a:gd name="T41" fmla="*/ 621 h 654"/>
                  <a:gd name="T42" fmla="*/ 611 w 1193"/>
                  <a:gd name="T43" fmla="*/ 618 h 654"/>
                  <a:gd name="T44" fmla="*/ 637 w 1193"/>
                  <a:gd name="T45" fmla="*/ 614 h 654"/>
                  <a:gd name="T46" fmla="*/ 667 w 1193"/>
                  <a:gd name="T47" fmla="*/ 601 h 654"/>
                  <a:gd name="T48" fmla="*/ 693 w 1193"/>
                  <a:gd name="T49" fmla="*/ 582 h 654"/>
                  <a:gd name="T50" fmla="*/ 723 w 1193"/>
                  <a:gd name="T51" fmla="*/ 542 h 654"/>
                  <a:gd name="T52" fmla="*/ 749 w 1193"/>
                  <a:gd name="T53" fmla="*/ 447 h 654"/>
                  <a:gd name="T54" fmla="*/ 779 w 1193"/>
                  <a:gd name="T55" fmla="*/ 246 h 654"/>
                  <a:gd name="T56" fmla="*/ 808 w 1193"/>
                  <a:gd name="T57" fmla="*/ 23 h 654"/>
                  <a:gd name="T58" fmla="*/ 834 w 1193"/>
                  <a:gd name="T59" fmla="*/ 82 h 654"/>
                  <a:gd name="T60" fmla="*/ 864 w 1193"/>
                  <a:gd name="T61" fmla="*/ 335 h 654"/>
                  <a:gd name="T62" fmla="*/ 890 w 1193"/>
                  <a:gd name="T63" fmla="*/ 486 h 654"/>
                  <a:gd name="T64" fmla="*/ 920 w 1193"/>
                  <a:gd name="T65" fmla="*/ 555 h 654"/>
                  <a:gd name="T66" fmla="*/ 946 w 1193"/>
                  <a:gd name="T67" fmla="*/ 595 h 654"/>
                  <a:gd name="T68" fmla="*/ 976 w 1193"/>
                  <a:gd name="T69" fmla="*/ 614 h 654"/>
                  <a:gd name="T70" fmla="*/ 1005 w 1193"/>
                  <a:gd name="T71" fmla="*/ 614 h 654"/>
                  <a:gd name="T72" fmla="*/ 1032 w 1193"/>
                  <a:gd name="T73" fmla="*/ 608 h 654"/>
                  <a:gd name="T74" fmla="*/ 1061 w 1193"/>
                  <a:gd name="T75" fmla="*/ 605 h 654"/>
                  <a:gd name="T76" fmla="*/ 1087 w 1193"/>
                  <a:gd name="T77" fmla="*/ 605 h 654"/>
                  <a:gd name="T78" fmla="*/ 1117 w 1193"/>
                  <a:gd name="T79" fmla="*/ 605 h 654"/>
                  <a:gd name="T80" fmla="*/ 1147 w 1193"/>
                  <a:gd name="T81" fmla="*/ 605 h 654"/>
                  <a:gd name="T82" fmla="*/ 1173 w 1193"/>
                  <a:gd name="T83" fmla="*/ 605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654">
                    <a:moveTo>
                      <a:pt x="0" y="654"/>
                    </a:moveTo>
                    <a:lnTo>
                      <a:pt x="10" y="654"/>
                    </a:lnTo>
                    <a:lnTo>
                      <a:pt x="16" y="654"/>
                    </a:lnTo>
                    <a:lnTo>
                      <a:pt x="26" y="654"/>
                    </a:lnTo>
                    <a:lnTo>
                      <a:pt x="36" y="654"/>
                    </a:lnTo>
                    <a:lnTo>
                      <a:pt x="46" y="654"/>
                    </a:lnTo>
                    <a:lnTo>
                      <a:pt x="56" y="654"/>
                    </a:lnTo>
                    <a:lnTo>
                      <a:pt x="65" y="654"/>
                    </a:lnTo>
                    <a:lnTo>
                      <a:pt x="75" y="651"/>
                    </a:lnTo>
                    <a:lnTo>
                      <a:pt x="85" y="651"/>
                    </a:lnTo>
                    <a:lnTo>
                      <a:pt x="92" y="651"/>
                    </a:lnTo>
                    <a:lnTo>
                      <a:pt x="102" y="651"/>
                    </a:lnTo>
                    <a:lnTo>
                      <a:pt x="111" y="651"/>
                    </a:lnTo>
                    <a:lnTo>
                      <a:pt x="121" y="647"/>
                    </a:lnTo>
                    <a:lnTo>
                      <a:pt x="131" y="647"/>
                    </a:lnTo>
                    <a:lnTo>
                      <a:pt x="141" y="647"/>
                    </a:lnTo>
                    <a:lnTo>
                      <a:pt x="151" y="647"/>
                    </a:lnTo>
                    <a:lnTo>
                      <a:pt x="157" y="644"/>
                    </a:lnTo>
                    <a:lnTo>
                      <a:pt x="167" y="644"/>
                    </a:lnTo>
                    <a:lnTo>
                      <a:pt x="177" y="641"/>
                    </a:lnTo>
                    <a:lnTo>
                      <a:pt x="187" y="641"/>
                    </a:lnTo>
                    <a:lnTo>
                      <a:pt x="197" y="641"/>
                    </a:lnTo>
                    <a:lnTo>
                      <a:pt x="207" y="637"/>
                    </a:lnTo>
                    <a:lnTo>
                      <a:pt x="217" y="637"/>
                    </a:lnTo>
                    <a:lnTo>
                      <a:pt x="223" y="637"/>
                    </a:lnTo>
                    <a:lnTo>
                      <a:pt x="233" y="634"/>
                    </a:lnTo>
                    <a:lnTo>
                      <a:pt x="243" y="634"/>
                    </a:lnTo>
                    <a:lnTo>
                      <a:pt x="253" y="631"/>
                    </a:lnTo>
                    <a:lnTo>
                      <a:pt x="263" y="628"/>
                    </a:lnTo>
                    <a:lnTo>
                      <a:pt x="272" y="628"/>
                    </a:lnTo>
                    <a:lnTo>
                      <a:pt x="282" y="624"/>
                    </a:lnTo>
                    <a:lnTo>
                      <a:pt x="289" y="624"/>
                    </a:lnTo>
                    <a:lnTo>
                      <a:pt x="299" y="621"/>
                    </a:lnTo>
                    <a:lnTo>
                      <a:pt x="309" y="621"/>
                    </a:lnTo>
                    <a:lnTo>
                      <a:pt x="318" y="621"/>
                    </a:lnTo>
                    <a:lnTo>
                      <a:pt x="328" y="618"/>
                    </a:lnTo>
                    <a:lnTo>
                      <a:pt x="338" y="618"/>
                    </a:lnTo>
                    <a:lnTo>
                      <a:pt x="348" y="618"/>
                    </a:lnTo>
                    <a:lnTo>
                      <a:pt x="355" y="618"/>
                    </a:lnTo>
                    <a:lnTo>
                      <a:pt x="364" y="618"/>
                    </a:lnTo>
                    <a:lnTo>
                      <a:pt x="374" y="621"/>
                    </a:lnTo>
                    <a:lnTo>
                      <a:pt x="384" y="621"/>
                    </a:lnTo>
                    <a:lnTo>
                      <a:pt x="394" y="624"/>
                    </a:lnTo>
                    <a:lnTo>
                      <a:pt x="404" y="624"/>
                    </a:lnTo>
                    <a:lnTo>
                      <a:pt x="414" y="628"/>
                    </a:lnTo>
                    <a:lnTo>
                      <a:pt x="420" y="628"/>
                    </a:lnTo>
                    <a:lnTo>
                      <a:pt x="430" y="628"/>
                    </a:lnTo>
                    <a:lnTo>
                      <a:pt x="440" y="631"/>
                    </a:lnTo>
                    <a:lnTo>
                      <a:pt x="450" y="631"/>
                    </a:lnTo>
                    <a:lnTo>
                      <a:pt x="460" y="631"/>
                    </a:lnTo>
                    <a:lnTo>
                      <a:pt x="470" y="628"/>
                    </a:lnTo>
                    <a:lnTo>
                      <a:pt x="479" y="628"/>
                    </a:lnTo>
                    <a:lnTo>
                      <a:pt x="486" y="628"/>
                    </a:lnTo>
                    <a:lnTo>
                      <a:pt x="496" y="628"/>
                    </a:lnTo>
                    <a:lnTo>
                      <a:pt x="506" y="624"/>
                    </a:lnTo>
                    <a:lnTo>
                      <a:pt x="516" y="624"/>
                    </a:lnTo>
                    <a:lnTo>
                      <a:pt x="525" y="624"/>
                    </a:lnTo>
                    <a:lnTo>
                      <a:pt x="535" y="621"/>
                    </a:lnTo>
                    <a:lnTo>
                      <a:pt x="545" y="621"/>
                    </a:lnTo>
                    <a:lnTo>
                      <a:pt x="552" y="621"/>
                    </a:lnTo>
                    <a:lnTo>
                      <a:pt x="562" y="621"/>
                    </a:lnTo>
                    <a:lnTo>
                      <a:pt x="571" y="621"/>
                    </a:lnTo>
                    <a:lnTo>
                      <a:pt x="581" y="621"/>
                    </a:lnTo>
                    <a:lnTo>
                      <a:pt x="591" y="621"/>
                    </a:lnTo>
                    <a:lnTo>
                      <a:pt x="601" y="621"/>
                    </a:lnTo>
                    <a:lnTo>
                      <a:pt x="611" y="618"/>
                    </a:lnTo>
                    <a:lnTo>
                      <a:pt x="617" y="618"/>
                    </a:lnTo>
                    <a:lnTo>
                      <a:pt x="627" y="614"/>
                    </a:lnTo>
                    <a:lnTo>
                      <a:pt x="637" y="614"/>
                    </a:lnTo>
                    <a:lnTo>
                      <a:pt x="647" y="611"/>
                    </a:lnTo>
                    <a:lnTo>
                      <a:pt x="657" y="608"/>
                    </a:lnTo>
                    <a:lnTo>
                      <a:pt x="667" y="601"/>
                    </a:lnTo>
                    <a:lnTo>
                      <a:pt x="677" y="598"/>
                    </a:lnTo>
                    <a:lnTo>
                      <a:pt x="683" y="591"/>
                    </a:lnTo>
                    <a:lnTo>
                      <a:pt x="693" y="582"/>
                    </a:lnTo>
                    <a:lnTo>
                      <a:pt x="703" y="572"/>
                    </a:lnTo>
                    <a:lnTo>
                      <a:pt x="713" y="559"/>
                    </a:lnTo>
                    <a:lnTo>
                      <a:pt x="723" y="542"/>
                    </a:lnTo>
                    <a:lnTo>
                      <a:pt x="733" y="519"/>
                    </a:lnTo>
                    <a:lnTo>
                      <a:pt x="742" y="486"/>
                    </a:lnTo>
                    <a:lnTo>
                      <a:pt x="749" y="447"/>
                    </a:lnTo>
                    <a:lnTo>
                      <a:pt x="759" y="394"/>
                    </a:lnTo>
                    <a:lnTo>
                      <a:pt x="769" y="325"/>
                    </a:lnTo>
                    <a:lnTo>
                      <a:pt x="779" y="246"/>
                    </a:lnTo>
                    <a:lnTo>
                      <a:pt x="788" y="161"/>
                    </a:lnTo>
                    <a:lnTo>
                      <a:pt x="798" y="82"/>
                    </a:lnTo>
                    <a:lnTo>
                      <a:pt x="808" y="23"/>
                    </a:lnTo>
                    <a:lnTo>
                      <a:pt x="815" y="0"/>
                    </a:lnTo>
                    <a:lnTo>
                      <a:pt x="825" y="23"/>
                    </a:lnTo>
                    <a:lnTo>
                      <a:pt x="834" y="82"/>
                    </a:lnTo>
                    <a:lnTo>
                      <a:pt x="844" y="168"/>
                    </a:lnTo>
                    <a:lnTo>
                      <a:pt x="854" y="256"/>
                    </a:lnTo>
                    <a:lnTo>
                      <a:pt x="864" y="335"/>
                    </a:lnTo>
                    <a:lnTo>
                      <a:pt x="874" y="401"/>
                    </a:lnTo>
                    <a:lnTo>
                      <a:pt x="880" y="450"/>
                    </a:lnTo>
                    <a:lnTo>
                      <a:pt x="890" y="486"/>
                    </a:lnTo>
                    <a:lnTo>
                      <a:pt x="900" y="513"/>
                    </a:lnTo>
                    <a:lnTo>
                      <a:pt x="910" y="536"/>
                    </a:lnTo>
                    <a:lnTo>
                      <a:pt x="920" y="555"/>
                    </a:lnTo>
                    <a:lnTo>
                      <a:pt x="930" y="568"/>
                    </a:lnTo>
                    <a:lnTo>
                      <a:pt x="940" y="585"/>
                    </a:lnTo>
                    <a:lnTo>
                      <a:pt x="946" y="595"/>
                    </a:lnTo>
                    <a:lnTo>
                      <a:pt x="956" y="605"/>
                    </a:lnTo>
                    <a:lnTo>
                      <a:pt x="966" y="611"/>
                    </a:lnTo>
                    <a:lnTo>
                      <a:pt x="976" y="614"/>
                    </a:lnTo>
                    <a:lnTo>
                      <a:pt x="986" y="618"/>
                    </a:lnTo>
                    <a:lnTo>
                      <a:pt x="995" y="618"/>
                    </a:lnTo>
                    <a:lnTo>
                      <a:pt x="1005" y="614"/>
                    </a:lnTo>
                    <a:lnTo>
                      <a:pt x="1012" y="611"/>
                    </a:lnTo>
                    <a:lnTo>
                      <a:pt x="1022" y="611"/>
                    </a:lnTo>
                    <a:lnTo>
                      <a:pt x="1032" y="608"/>
                    </a:lnTo>
                    <a:lnTo>
                      <a:pt x="1041" y="608"/>
                    </a:lnTo>
                    <a:lnTo>
                      <a:pt x="1051" y="605"/>
                    </a:lnTo>
                    <a:lnTo>
                      <a:pt x="1061" y="605"/>
                    </a:lnTo>
                    <a:lnTo>
                      <a:pt x="1071" y="605"/>
                    </a:lnTo>
                    <a:lnTo>
                      <a:pt x="1078" y="605"/>
                    </a:lnTo>
                    <a:lnTo>
                      <a:pt x="1087" y="605"/>
                    </a:lnTo>
                    <a:lnTo>
                      <a:pt x="1097" y="605"/>
                    </a:lnTo>
                    <a:lnTo>
                      <a:pt x="1107" y="605"/>
                    </a:lnTo>
                    <a:lnTo>
                      <a:pt x="1117" y="605"/>
                    </a:lnTo>
                    <a:lnTo>
                      <a:pt x="1127" y="605"/>
                    </a:lnTo>
                    <a:lnTo>
                      <a:pt x="1137" y="605"/>
                    </a:lnTo>
                    <a:lnTo>
                      <a:pt x="1147" y="605"/>
                    </a:lnTo>
                    <a:lnTo>
                      <a:pt x="1153" y="605"/>
                    </a:lnTo>
                    <a:lnTo>
                      <a:pt x="1163" y="605"/>
                    </a:lnTo>
                    <a:lnTo>
                      <a:pt x="1173" y="605"/>
                    </a:lnTo>
                    <a:lnTo>
                      <a:pt x="1183" y="605"/>
                    </a:lnTo>
                    <a:lnTo>
                      <a:pt x="1193" y="605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8" name="Freeform 461"/>
              <p:cNvSpPr>
                <a:spLocks/>
              </p:cNvSpPr>
              <p:nvPr/>
            </p:nvSpPr>
            <p:spPr bwMode="auto">
              <a:xfrm>
                <a:off x="7594219" y="4340944"/>
                <a:ext cx="567368" cy="46558"/>
              </a:xfrm>
              <a:custGeom>
                <a:avLst/>
                <a:gdLst>
                  <a:gd name="T0" fmla="*/ 0 w 309"/>
                  <a:gd name="T1" fmla="*/ 20 h 20"/>
                  <a:gd name="T2" fmla="*/ 9 w 309"/>
                  <a:gd name="T3" fmla="*/ 20 h 20"/>
                  <a:gd name="T4" fmla="*/ 19 w 309"/>
                  <a:gd name="T5" fmla="*/ 16 h 20"/>
                  <a:gd name="T6" fmla="*/ 26 w 309"/>
                  <a:gd name="T7" fmla="*/ 16 h 20"/>
                  <a:gd name="T8" fmla="*/ 36 w 309"/>
                  <a:gd name="T9" fmla="*/ 16 h 20"/>
                  <a:gd name="T10" fmla="*/ 46 w 309"/>
                  <a:gd name="T11" fmla="*/ 13 h 20"/>
                  <a:gd name="T12" fmla="*/ 55 w 309"/>
                  <a:gd name="T13" fmla="*/ 13 h 20"/>
                  <a:gd name="T14" fmla="*/ 65 w 309"/>
                  <a:gd name="T15" fmla="*/ 13 h 20"/>
                  <a:gd name="T16" fmla="*/ 75 w 309"/>
                  <a:gd name="T17" fmla="*/ 13 h 20"/>
                  <a:gd name="T18" fmla="*/ 85 w 309"/>
                  <a:gd name="T19" fmla="*/ 13 h 20"/>
                  <a:gd name="T20" fmla="*/ 92 w 309"/>
                  <a:gd name="T21" fmla="*/ 13 h 20"/>
                  <a:gd name="T22" fmla="*/ 101 w 309"/>
                  <a:gd name="T23" fmla="*/ 13 h 20"/>
                  <a:gd name="T24" fmla="*/ 111 w 309"/>
                  <a:gd name="T25" fmla="*/ 13 h 20"/>
                  <a:gd name="T26" fmla="*/ 121 w 309"/>
                  <a:gd name="T27" fmla="*/ 13 h 20"/>
                  <a:gd name="T28" fmla="*/ 131 w 309"/>
                  <a:gd name="T29" fmla="*/ 13 h 20"/>
                  <a:gd name="T30" fmla="*/ 141 w 309"/>
                  <a:gd name="T31" fmla="*/ 13 h 20"/>
                  <a:gd name="T32" fmla="*/ 151 w 309"/>
                  <a:gd name="T33" fmla="*/ 10 h 20"/>
                  <a:gd name="T34" fmla="*/ 157 w 309"/>
                  <a:gd name="T35" fmla="*/ 10 h 20"/>
                  <a:gd name="T36" fmla="*/ 167 w 309"/>
                  <a:gd name="T37" fmla="*/ 10 h 20"/>
                  <a:gd name="T38" fmla="*/ 177 w 309"/>
                  <a:gd name="T39" fmla="*/ 10 h 20"/>
                  <a:gd name="T40" fmla="*/ 187 w 309"/>
                  <a:gd name="T41" fmla="*/ 10 h 20"/>
                  <a:gd name="T42" fmla="*/ 197 w 309"/>
                  <a:gd name="T43" fmla="*/ 6 h 20"/>
                  <a:gd name="T44" fmla="*/ 207 w 309"/>
                  <a:gd name="T45" fmla="*/ 6 h 20"/>
                  <a:gd name="T46" fmla="*/ 217 w 309"/>
                  <a:gd name="T47" fmla="*/ 6 h 20"/>
                  <a:gd name="T48" fmla="*/ 223 w 309"/>
                  <a:gd name="T49" fmla="*/ 6 h 20"/>
                  <a:gd name="T50" fmla="*/ 233 w 309"/>
                  <a:gd name="T51" fmla="*/ 3 h 20"/>
                  <a:gd name="T52" fmla="*/ 243 w 309"/>
                  <a:gd name="T53" fmla="*/ 3 h 20"/>
                  <a:gd name="T54" fmla="*/ 253 w 309"/>
                  <a:gd name="T55" fmla="*/ 3 h 20"/>
                  <a:gd name="T56" fmla="*/ 263 w 309"/>
                  <a:gd name="T57" fmla="*/ 0 h 20"/>
                  <a:gd name="T58" fmla="*/ 272 w 309"/>
                  <a:gd name="T59" fmla="*/ 0 h 20"/>
                  <a:gd name="T60" fmla="*/ 282 w 309"/>
                  <a:gd name="T61" fmla="*/ 0 h 20"/>
                  <a:gd name="T62" fmla="*/ 289 w 309"/>
                  <a:gd name="T63" fmla="*/ 0 h 20"/>
                  <a:gd name="T64" fmla="*/ 299 w 309"/>
                  <a:gd name="T65" fmla="*/ 0 h 20"/>
                  <a:gd name="T66" fmla="*/ 309 w 309"/>
                  <a:gd name="T6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20">
                    <a:moveTo>
                      <a:pt x="0" y="20"/>
                    </a:moveTo>
                    <a:lnTo>
                      <a:pt x="9" y="20"/>
                    </a:lnTo>
                    <a:lnTo>
                      <a:pt x="19" y="16"/>
                    </a:lnTo>
                    <a:lnTo>
                      <a:pt x="26" y="16"/>
                    </a:lnTo>
                    <a:lnTo>
                      <a:pt x="36" y="16"/>
                    </a:lnTo>
                    <a:lnTo>
                      <a:pt x="46" y="13"/>
                    </a:lnTo>
                    <a:lnTo>
                      <a:pt x="55" y="13"/>
                    </a:lnTo>
                    <a:lnTo>
                      <a:pt x="65" y="13"/>
                    </a:lnTo>
                    <a:lnTo>
                      <a:pt x="75" y="13"/>
                    </a:lnTo>
                    <a:lnTo>
                      <a:pt x="85" y="13"/>
                    </a:lnTo>
                    <a:lnTo>
                      <a:pt x="92" y="13"/>
                    </a:lnTo>
                    <a:lnTo>
                      <a:pt x="101" y="13"/>
                    </a:lnTo>
                    <a:lnTo>
                      <a:pt x="111" y="13"/>
                    </a:lnTo>
                    <a:lnTo>
                      <a:pt x="121" y="13"/>
                    </a:lnTo>
                    <a:lnTo>
                      <a:pt x="131" y="13"/>
                    </a:lnTo>
                    <a:lnTo>
                      <a:pt x="141" y="13"/>
                    </a:lnTo>
                    <a:lnTo>
                      <a:pt x="151" y="10"/>
                    </a:lnTo>
                    <a:lnTo>
                      <a:pt x="157" y="10"/>
                    </a:lnTo>
                    <a:lnTo>
                      <a:pt x="167" y="10"/>
                    </a:lnTo>
                    <a:lnTo>
                      <a:pt x="177" y="10"/>
                    </a:lnTo>
                    <a:lnTo>
                      <a:pt x="187" y="10"/>
                    </a:lnTo>
                    <a:lnTo>
                      <a:pt x="197" y="6"/>
                    </a:lnTo>
                    <a:lnTo>
                      <a:pt x="207" y="6"/>
                    </a:lnTo>
                    <a:lnTo>
                      <a:pt x="217" y="6"/>
                    </a:lnTo>
                    <a:lnTo>
                      <a:pt x="223" y="6"/>
                    </a:lnTo>
                    <a:lnTo>
                      <a:pt x="233" y="3"/>
                    </a:lnTo>
                    <a:lnTo>
                      <a:pt x="243" y="3"/>
                    </a:lnTo>
                    <a:lnTo>
                      <a:pt x="253" y="3"/>
                    </a:lnTo>
                    <a:lnTo>
                      <a:pt x="263" y="0"/>
                    </a:lnTo>
                    <a:lnTo>
                      <a:pt x="272" y="0"/>
                    </a:lnTo>
                    <a:lnTo>
                      <a:pt x="282" y="0"/>
                    </a:lnTo>
                    <a:lnTo>
                      <a:pt x="289" y="0"/>
                    </a:lnTo>
                    <a:lnTo>
                      <a:pt x="299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9" name="Freeform 462"/>
              <p:cNvSpPr>
                <a:spLocks/>
              </p:cNvSpPr>
              <p:nvPr/>
            </p:nvSpPr>
            <p:spPr bwMode="auto">
              <a:xfrm>
                <a:off x="5409207" y="2727707"/>
                <a:ext cx="2757889" cy="1820420"/>
              </a:xfrm>
              <a:custGeom>
                <a:avLst/>
                <a:gdLst>
                  <a:gd name="T0" fmla="*/ 0 w 1502"/>
                  <a:gd name="T1" fmla="*/ 765 h 782"/>
                  <a:gd name="T2" fmla="*/ 26 w 1502"/>
                  <a:gd name="T3" fmla="*/ 765 h 782"/>
                  <a:gd name="T4" fmla="*/ 56 w 1502"/>
                  <a:gd name="T5" fmla="*/ 762 h 782"/>
                  <a:gd name="T6" fmla="*/ 85 w 1502"/>
                  <a:gd name="T7" fmla="*/ 762 h 782"/>
                  <a:gd name="T8" fmla="*/ 112 w 1502"/>
                  <a:gd name="T9" fmla="*/ 759 h 782"/>
                  <a:gd name="T10" fmla="*/ 141 w 1502"/>
                  <a:gd name="T11" fmla="*/ 755 h 782"/>
                  <a:gd name="T12" fmla="*/ 168 w 1502"/>
                  <a:gd name="T13" fmla="*/ 752 h 782"/>
                  <a:gd name="T14" fmla="*/ 197 w 1502"/>
                  <a:gd name="T15" fmla="*/ 749 h 782"/>
                  <a:gd name="T16" fmla="*/ 223 w 1502"/>
                  <a:gd name="T17" fmla="*/ 745 h 782"/>
                  <a:gd name="T18" fmla="*/ 253 w 1502"/>
                  <a:gd name="T19" fmla="*/ 739 h 782"/>
                  <a:gd name="T20" fmla="*/ 283 w 1502"/>
                  <a:gd name="T21" fmla="*/ 732 h 782"/>
                  <a:gd name="T22" fmla="*/ 309 w 1502"/>
                  <a:gd name="T23" fmla="*/ 729 h 782"/>
                  <a:gd name="T24" fmla="*/ 338 w 1502"/>
                  <a:gd name="T25" fmla="*/ 726 h 782"/>
                  <a:gd name="T26" fmla="*/ 365 w 1502"/>
                  <a:gd name="T27" fmla="*/ 726 h 782"/>
                  <a:gd name="T28" fmla="*/ 394 w 1502"/>
                  <a:gd name="T29" fmla="*/ 732 h 782"/>
                  <a:gd name="T30" fmla="*/ 421 w 1502"/>
                  <a:gd name="T31" fmla="*/ 739 h 782"/>
                  <a:gd name="T32" fmla="*/ 450 w 1502"/>
                  <a:gd name="T33" fmla="*/ 739 h 782"/>
                  <a:gd name="T34" fmla="*/ 480 w 1502"/>
                  <a:gd name="T35" fmla="*/ 739 h 782"/>
                  <a:gd name="T36" fmla="*/ 506 w 1502"/>
                  <a:gd name="T37" fmla="*/ 736 h 782"/>
                  <a:gd name="T38" fmla="*/ 536 w 1502"/>
                  <a:gd name="T39" fmla="*/ 732 h 782"/>
                  <a:gd name="T40" fmla="*/ 562 w 1502"/>
                  <a:gd name="T41" fmla="*/ 732 h 782"/>
                  <a:gd name="T42" fmla="*/ 591 w 1502"/>
                  <a:gd name="T43" fmla="*/ 732 h 782"/>
                  <a:gd name="T44" fmla="*/ 618 w 1502"/>
                  <a:gd name="T45" fmla="*/ 729 h 782"/>
                  <a:gd name="T46" fmla="*/ 647 w 1502"/>
                  <a:gd name="T47" fmla="*/ 719 h 782"/>
                  <a:gd name="T48" fmla="*/ 677 w 1502"/>
                  <a:gd name="T49" fmla="*/ 706 h 782"/>
                  <a:gd name="T50" fmla="*/ 703 w 1502"/>
                  <a:gd name="T51" fmla="*/ 676 h 782"/>
                  <a:gd name="T52" fmla="*/ 733 w 1502"/>
                  <a:gd name="T53" fmla="*/ 614 h 782"/>
                  <a:gd name="T54" fmla="*/ 759 w 1502"/>
                  <a:gd name="T55" fmla="*/ 466 h 782"/>
                  <a:gd name="T56" fmla="*/ 789 w 1502"/>
                  <a:gd name="T57" fmla="*/ 193 h 782"/>
                  <a:gd name="T58" fmla="*/ 815 w 1502"/>
                  <a:gd name="T59" fmla="*/ 0 h 782"/>
                  <a:gd name="T60" fmla="*/ 845 w 1502"/>
                  <a:gd name="T61" fmla="*/ 197 h 782"/>
                  <a:gd name="T62" fmla="*/ 874 w 1502"/>
                  <a:gd name="T63" fmla="*/ 473 h 782"/>
                  <a:gd name="T64" fmla="*/ 900 w 1502"/>
                  <a:gd name="T65" fmla="*/ 607 h 782"/>
                  <a:gd name="T66" fmla="*/ 930 w 1502"/>
                  <a:gd name="T67" fmla="*/ 670 h 782"/>
                  <a:gd name="T68" fmla="*/ 956 w 1502"/>
                  <a:gd name="T69" fmla="*/ 713 h 782"/>
                  <a:gd name="T70" fmla="*/ 986 w 1502"/>
                  <a:gd name="T71" fmla="*/ 729 h 782"/>
                  <a:gd name="T72" fmla="*/ 1012 w 1502"/>
                  <a:gd name="T73" fmla="*/ 726 h 782"/>
                  <a:gd name="T74" fmla="*/ 1042 w 1502"/>
                  <a:gd name="T75" fmla="*/ 719 h 782"/>
                  <a:gd name="T76" fmla="*/ 1071 w 1502"/>
                  <a:gd name="T77" fmla="*/ 719 h 782"/>
                  <a:gd name="T78" fmla="*/ 1098 w 1502"/>
                  <a:gd name="T79" fmla="*/ 719 h 782"/>
                  <a:gd name="T80" fmla="*/ 1127 w 1502"/>
                  <a:gd name="T81" fmla="*/ 719 h 782"/>
                  <a:gd name="T82" fmla="*/ 1153 w 1502"/>
                  <a:gd name="T83" fmla="*/ 719 h 782"/>
                  <a:gd name="T84" fmla="*/ 1183 w 1502"/>
                  <a:gd name="T85" fmla="*/ 719 h 782"/>
                  <a:gd name="T86" fmla="*/ 1213 w 1502"/>
                  <a:gd name="T87" fmla="*/ 716 h 782"/>
                  <a:gd name="T88" fmla="*/ 1239 w 1502"/>
                  <a:gd name="T89" fmla="*/ 713 h 782"/>
                  <a:gd name="T90" fmla="*/ 1268 w 1502"/>
                  <a:gd name="T91" fmla="*/ 713 h 782"/>
                  <a:gd name="T92" fmla="*/ 1295 w 1502"/>
                  <a:gd name="T93" fmla="*/ 713 h 782"/>
                  <a:gd name="T94" fmla="*/ 1324 w 1502"/>
                  <a:gd name="T95" fmla="*/ 713 h 782"/>
                  <a:gd name="T96" fmla="*/ 1351 w 1502"/>
                  <a:gd name="T97" fmla="*/ 713 h 782"/>
                  <a:gd name="T98" fmla="*/ 1380 w 1502"/>
                  <a:gd name="T99" fmla="*/ 709 h 782"/>
                  <a:gd name="T100" fmla="*/ 1410 w 1502"/>
                  <a:gd name="T101" fmla="*/ 706 h 782"/>
                  <a:gd name="T102" fmla="*/ 1436 w 1502"/>
                  <a:gd name="T103" fmla="*/ 703 h 782"/>
                  <a:gd name="T104" fmla="*/ 1466 w 1502"/>
                  <a:gd name="T105" fmla="*/ 699 h 782"/>
                  <a:gd name="T106" fmla="*/ 1492 w 1502"/>
                  <a:gd name="T107" fmla="*/ 699 h 782"/>
                  <a:gd name="T108" fmla="*/ 1502 w 1502"/>
                  <a:gd name="T109" fmla="*/ 703 h 7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782">
                    <a:moveTo>
                      <a:pt x="0" y="782"/>
                    </a:moveTo>
                    <a:lnTo>
                      <a:pt x="0" y="765"/>
                    </a:lnTo>
                    <a:lnTo>
                      <a:pt x="0" y="765"/>
                    </a:lnTo>
                    <a:lnTo>
                      <a:pt x="10" y="765"/>
                    </a:lnTo>
                    <a:lnTo>
                      <a:pt x="16" y="765"/>
                    </a:lnTo>
                    <a:lnTo>
                      <a:pt x="26" y="765"/>
                    </a:lnTo>
                    <a:lnTo>
                      <a:pt x="36" y="765"/>
                    </a:lnTo>
                    <a:lnTo>
                      <a:pt x="46" y="765"/>
                    </a:lnTo>
                    <a:lnTo>
                      <a:pt x="56" y="762"/>
                    </a:lnTo>
                    <a:lnTo>
                      <a:pt x="66" y="762"/>
                    </a:lnTo>
                    <a:lnTo>
                      <a:pt x="76" y="762"/>
                    </a:lnTo>
                    <a:lnTo>
                      <a:pt x="85" y="762"/>
                    </a:lnTo>
                    <a:lnTo>
                      <a:pt x="92" y="762"/>
                    </a:lnTo>
                    <a:lnTo>
                      <a:pt x="102" y="759"/>
                    </a:lnTo>
                    <a:lnTo>
                      <a:pt x="112" y="759"/>
                    </a:lnTo>
                    <a:lnTo>
                      <a:pt x="122" y="759"/>
                    </a:lnTo>
                    <a:lnTo>
                      <a:pt x="131" y="759"/>
                    </a:lnTo>
                    <a:lnTo>
                      <a:pt x="141" y="755"/>
                    </a:lnTo>
                    <a:lnTo>
                      <a:pt x="151" y="755"/>
                    </a:lnTo>
                    <a:lnTo>
                      <a:pt x="158" y="755"/>
                    </a:lnTo>
                    <a:lnTo>
                      <a:pt x="168" y="752"/>
                    </a:lnTo>
                    <a:lnTo>
                      <a:pt x="177" y="752"/>
                    </a:lnTo>
                    <a:lnTo>
                      <a:pt x="187" y="752"/>
                    </a:lnTo>
                    <a:lnTo>
                      <a:pt x="197" y="749"/>
                    </a:lnTo>
                    <a:lnTo>
                      <a:pt x="207" y="749"/>
                    </a:lnTo>
                    <a:lnTo>
                      <a:pt x="217" y="745"/>
                    </a:lnTo>
                    <a:lnTo>
                      <a:pt x="223" y="745"/>
                    </a:lnTo>
                    <a:lnTo>
                      <a:pt x="233" y="745"/>
                    </a:lnTo>
                    <a:lnTo>
                      <a:pt x="243" y="742"/>
                    </a:lnTo>
                    <a:lnTo>
                      <a:pt x="253" y="739"/>
                    </a:lnTo>
                    <a:lnTo>
                      <a:pt x="263" y="736"/>
                    </a:lnTo>
                    <a:lnTo>
                      <a:pt x="273" y="736"/>
                    </a:lnTo>
                    <a:lnTo>
                      <a:pt x="283" y="732"/>
                    </a:lnTo>
                    <a:lnTo>
                      <a:pt x="289" y="729"/>
                    </a:lnTo>
                    <a:lnTo>
                      <a:pt x="299" y="729"/>
                    </a:lnTo>
                    <a:lnTo>
                      <a:pt x="309" y="729"/>
                    </a:lnTo>
                    <a:lnTo>
                      <a:pt x="319" y="726"/>
                    </a:lnTo>
                    <a:lnTo>
                      <a:pt x="329" y="726"/>
                    </a:lnTo>
                    <a:lnTo>
                      <a:pt x="338" y="726"/>
                    </a:lnTo>
                    <a:lnTo>
                      <a:pt x="348" y="726"/>
                    </a:lnTo>
                    <a:lnTo>
                      <a:pt x="355" y="726"/>
                    </a:lnTo>
                    <a:lnTo>
                      <a:pt x="365" y="726"/>
                    </a:lnTo>
                    <a:lnTo>
                      <a:pt x="375" y="729"/>
                    </a:lnTo>
                    <a:lnTo>
                      <a:pt x="384" y="729"/>
                    </a:lnTo>
                    <a:lnTo>
                      <a:pt x="394" y="732"/>
                    </a:lnTo>
                    <a:lnTo>
                      <a:pt x="404" y="736"/>
                    </a:lnTo>
                    <a:lnTo>
                      <a:pt x="414" y="736"/>
                    </a:lnTo>
                    <a:lnTo>
                      <a:pt x="421" y="739"/>
                    </a:lnTo>
                    <a:lnTo>
                      <a:pt x="430" y="739"/>
                    </a:lnTo>
                    <a:lnTo>
                      <a:pt x="440" y="739"/>
                    </a:lnTo>
                    <a:lnTo>
                      <a:pt x="450" y="739"/>
                    </a:lnTo>
                    <a:lnTo>
                      <a:pt x="460" y="739"/>
                    </a:lnTo>
                    <a:lnTo>
                      <a:pt x="470" y="739"/>
                    </a:lnTo>
                    <a:lnTo>
                      <a:pt x="480" y="739"/>
                    </a:lnTo>
                    <a:lnTo>
                      <a:pt x="486" y="739"/>
                    </a:lnTo>
                    <a:lnTo>
                      <a:pt x="496" y="736"/>
                    </a:lnTo>
                    <a:lnTo>
                      <a:pt x="506" y="736"/>
                    </a:lnTo>
                    <a:lnTo>
                      <a:pt x="516" y="736"/>
                    </a:lnTo>
                    <a:lnTo>
                      <a:pt x="526" y="732"/>
                    </a:lnTo>
                    <a:lnTo>
                      <a:pt x="536" y="732"/>
                    </a:lnTo>
                    <a:lnTo>
                      <a:pt x="545" y="732"/>
                    </a:lnTo>
                    <a:lnTo>
                      <a:pt x="552" y="732"/>
                    </a:lnTo>
                    <a:lnTo>
                      <a:pt x="562" y="732"/>
                    </a:lnTo>
                    <a:lnTo>
                      <a:pt x="572" y="732"/>
                    </a:lnTo>
                    <a:lnTo>
                      <a:pt x="582" y="732"/>
                    </a:lnTo>
                    <a:lnTo>
                      <a:pt x="591" y="732"/>
                    </a:lnTo>
                    <a:lnTo>
                      <a:pt x="601" y="729"/>
                    </a:lnTo>
                    <a:lnTo>
                      <a:pt x="611" y="729"/>
                    </a:lnTo>
                    <a:lnTo>
                      <a:pt x="618" y="729"/>
                    </a:lnTo>
                    <a:lnTo>
                      <a:pt x="628" y="726"/>
                    </a:lnTo>
                    <a:lnTo>
                      <a:pt x="638" y="722"/>
                    </a:lnTo>
                    <a:lnTo>
                      <a:pt x="647" y="719"/>
                    </a:lnTo>
                    <a:lnTo>
                      <a:pt x="657" y="716"/>
                    </a:lnTo>
                    <a:lnTo>
                      <a:pt x="667" y="709"/>
                    </a:lnTo>
                    <a:lnTo>
                      <a:pt x="677" y="706"/>
                    </a:lnTo>
                    <a:lnTo>
                      <a:pt x="684" y="696"/>
                    </a:lnTo>
                    <a:lnTo>
                      <a:pt x="693" y="686"/>
                    </a:lnTo>
                    <a:lnTo>
                      <a:pt x="703" y="676"/>
                    </a:lnTo>
                    <a:lnTo>
                      <a:pt x="713" y="660"/>
                    </a:lnTo>
                    <a:lnTo>
                      <a:pt x="723" y="640"/>
                    </a:lnTo>
                    <a:lnTo>
                      <a:pt x="733" y="614"/>
                    </a:lnTo>
                    <a:lnTo>
                      <a:pt x="743" y="578"/>
                    </a:lnTo>
                    <a:lnTo>
                      <a:pt x="749" y="529"/>
                    </a:lnTo>
                    <a:lnTo>
                      <a:pt x="759" y="466"/>
                    </a:lnTo>
                    <a:lnTo>
                      <a:pt x="769" y="387"/>
                    </a:lnTo>
                    <a:lnTo>
                      <a:pt x="779" y="295"/>
                    </a:lnTo>
                    <a:lnTo>
                      <a:pt x="789" y="193"/>
                    </a:lnTo>
                    <a:lnTo>
                      <a:pt x="799" y="101"/>
                    </a:lnTo>
                    <a:lnTo>
                      <a:pt x="808" y="29"/>
                    </a:lnTo>
                    <a:lnTo>
                      <a:pt x="815" y="0"/>
                    </a:lnTo>
                    <a:lnTo>
                      <a:pt x="825" y="26"/>
                    </a:lnTo>
                    <a:lnTo>
                      <a:pt x="835" y="98"/>
                    </a:lnTo>
                    <a:lnTo>
                      <a:pt x="845" y="197"/>
                    </a:lnTo>
                    <a:lnTo>
                      <a:pt x="854" y="302"/>
                    </a:lnTo>
                    <a:lnTo>
                      <a:pt x="864" y="397"/>
                    </a:lnTo>
                    <a:lnTo>
                      <a:pt x="874" y="473"/>
                    </a:lnTo>
                    <a:lnTo>
                      <a:pt x="881" y="532"/>
                    </a:lnTo>
                    <a:lnTo>
                      <a:pt x="891" y="575"/>
                    </a:lnTo>
                    <a:lnTo>
                      <a:pt x="900" y="607"/>
                    </a:lnTo>
                    <a:lnTo>
                      <a:pt x="910" y="630"/>
                    </a:lnTo>
                    <a:lnTo>
                      <a:pt x="920" y="653"/>
                    </a:lnTo>
                    <a:lnTo>
                      <a:pt x="930" y="670"/>
                    </a:lnTo>
                    <a:lnTo>
                      <a:pt x="940" y="686"/>
                    </a:lnTo>
                    <a:lnTo>
                      <a:pt x="946" y="703"/>
                    </a:lnTo>
                    <a:lnTo>
                      <a:pt x="956" y="713"/>
                    </a:lnTo>
                    <a:lnTo>
                      <a:pt x="966" y="722"/>
                    </a:lnTo>
                    <a:lnTo>
                      <a:pt x="976" y="726"/>
                    </a:lnTo>
                    <a:lnTo>
                      <a:pt x="986" y="729"/>
                    </a:lnTo>
                    <a:lnTo>
                      <a:pt x="996" y="729"/>
                    </a:lnTo>
                    <a:lnTo>
                      <a:pt x="1006" y="729"/>
                    </a:lnTo>
                    <a:lnTo>
                      <a:pt x="1012" y="726"/>
                    </a:lnTo>
                    <a:lnTo>
                      <a:pt x="1022" y="722"/>
                    </a:lnTo>
                    <a:lnTo>
                      <a:pt x="1032" y="722"/>
                    </a:lnTo>
                    <a:lnTo>
                      <a:pt x="1042" y="719"/>
                    </a:lnTo>
                    <a:lnTo>
                      <a:pt x="1052" y="719"/>
                    </a:lnTo>
                    <a:lnTo>
                      <a:pt x="1061" y="719"/>
                    </a:lnTo>
                    <a:lnTo>
                      <a:pt x="1071" y="719"/>
                    </a:lnTo>
                    <a:lnTo>
                      <a:pt x="1081" y="719"/>
                    </a:lnTo>
                    <a:lnTo>
                      <a:pt x="1088" y="719"/>
                    </a:lnTo>
                    <a:lnTo>
                      <a:pt x="1098" y="719"/>
                    </a:lnTo>
                    <a:lnTo>
                      <a:pt x="1107" y="719"/>
                    </a:lnTo>
                    <a:lnTo>
                      <a:pt x="1117" y="719"/>
                    </a:lnTo>
                    <a:lnTo>
                      <a:pt x="1127" y="719"/>
                    </a:lnTo>
                    <a:lnTo>
                      <a:pt x="1137" y="719"/>
                    </a:lnTo>
                    <a:lnTo>
                      <a:pt x="1147" y="719"/>
                    </a:lnTo>
                    <a:lnTo>
                      <a:pt x="1153" y="719"/>
                    </a:lnTo>
                    <a:lnTo>
                      <a:pt x="1163" y="719"/>
                    </a:lnTo>
                    <a:lnTo>
                      <a:pt x="1173" y="719"/>
                    </a:lnTo>
                    <a:lnTo>
                      <a:pt x="1183" y="719"/>
                    </a:lnTo>
                    <a:lnTo>
                      <a:pt x="1193" y="719"/>
                    </a:lnTo>
                    <a:lnTo>
                      <a:pt x="1203" y="719"/>
                    </a:lnTo>
                    <a:lnTo>
                      <a:pt x="1213" y="716"/>
                    </a:lnTo>
                    <a:lnTo>
                      <a:pt x="1219" y="716"/>
                    </a:lnTo>
                    <a:lnTo>
                      <a:pt x="1229" y="716"/>
                    </a:lnTo>
                    <a:lnTo>
                      <a:pt x="1239" y="713"/>
                    </a:lnTo>
                    <a:lnTo>
                      <a:pt x="1249" y="713"/>
                    </a:lnTo>
                    <a:lnTo>
                      <a:pt x="1259" y="713"/>
                    </a:lnTo>
                    <a:lnTo>
                      <a:pt x="1268" y="713"/>
                    </a:lnTo>
                    <a:lnTo>
                      <a:pt x="1278" y="713"/>
                    </a:lnTo>
                    <a:lnTo>
                      <a:pt x="1285" y="713"/>
                    </a:lnTo>
                    <a:lnTo>
                      <a:pt x="1295" y="713"/>
                    </a:lnTo>
                    <a:lnTo>
                      <a:pt x="1305" y="713"/>
                    </a:lnTo>
                    <a:lnTo>
                      <a:pt x="1314" y="713"/>
                    </a:lnTo>
                    <a:lnTo>
                      <a:pt x="1324" y="713"/>
                    </a:lnTo>
                    <a:lnTo>
                      <a:pt x="1334" y="713"/>
                    </a:lnTo>
                    <a:lnTo>
                      <a:pt x="1344" y="713"/>
                    </a:lnTo>
                    <a:lnTo>
                      <a:pt x="1351" y="713"/>
                    </a:lnTo>
                    <a:lnTo>
                      <a:pt x="1361" y="709"/>
                    </a:lnTo>
                    <a:lnTo>
                      <a:pt x="1370" y="709"/>
                    </a:lnTo>
                    <a:lnTo>
                      <a:pt x="1380" y="709"/>
                    </a:lnTo>
                    <a:lnTo>
                      <a:pt x="1390" y="709"/>
                    </a:lnTo>
                    <a:lnTo>
                      <a:pt x="1400" y="709"/>
                    </a:lnTo>
                    <a:lnTo>
                      <a:pt x="1410" y="706"/>
                    </a:lnTo>
                    <a:lnTo>
                      <a:pt x="1416" y="706"/>
                    </a:lnTo>
                    <a:lnTo>
                      <a:pt x="1426" y="706"/>
                    </a:lnTo>
                    <a:lnTo>
                      <a:pt x="1436" y="703"/>
                    </a:lnTo>
                    <a:lnTo>
                      <a:pt x="1446" y="703"/>
                    </a:lnTo>
                    <a:lnTo>
                      <a:pt x="1456" y="703"/>
                    </a:lnTo>
                    <a:lnTo>
                      <a:pt x="1466" y="699"/>
                    </a:lnTo>
                    <a:lnTo>
                      <a:pt x="1476" y="699"/>
                    </a:lnTo>
                    <a:lnTo>
                      <a:pt x="1482" y="699"/>
                    </a:lnTo>
                    <a:lnTo>
                      <a:pt x="1492" y="699"/>
                    </a:lnTo>
                    <a:lnTo>
                      <a:pt x="1502" y="699"/>
                    </a:lnTo>
                    <a:lnTo>
                      <a:pt x="1502" y="699"/>
                    </a:lnTo>
                    <a:lnTo>
                      <a:pt x="1502" y="703"/>
                    </a:lnTo>
                    <a:lnTo>
                      <a:pt x="1502" y="703"/>
                    </a:lnTo>
                    <a:lnTo>
                      <a:pt x="0" y="782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0" name="Freeform 463"/>
              <p:cNvSpPr>
                <a:spLocks/>
              </p:cNvSpPr>
              <p:nvPr/>
            </p:nvSpPr>
            <p:spPr bwMode="auto">
              <a:xfrm>
                <a:off x="5409207" y="2727707"/>
                <a:ext cx="2190520" cy="1780845"/>
              </a:xfrm>
              <a:custGeom>
                <a:avLst/>
                <a:gdLst>
                  <a:gd name="T0" fmla="*/ 16 w 1193"/>
                  <a:gd name="T1" fmla="*/ 765 h 765"/>
                  <a:gd name="T2" fmla="*/ 46 w 1193"/>
                  <a:gd name="T3" fmla="*/ 765 h 765"/>
                  <a:gd name="T4" fmla="*/ 76 w 1193"/>
                  <a:gd name="T5" fmla="*/ 762 h 765"/>
                  <a:gd name="T6" fmla="*/ 102 w 1193"/>
                  <a:gd name="T7" fmla="*/ 759 h 765"/>
                  <a:gd name="T8" fmla="*/ 131 w 1193"/>
                  <a:gd name="T9" fmla="*/ 759 h 765"/>
                  <a:gd name="T10" fmla="*/ 158 w 1193"/>
                  <a:gd name="T11" fmla="*/ 755 h 765"/>
                  <a:gd name="T12" fmla="*/ 187 w 1193"/>
                  <a:gd name="T13" fmla="*/ 752 h 765"/>
                  <a:gd name="T14" fmla="*/ 217 w 1193"/>
                  <a:gd name="T15" fmla="*/ 745 h 765"/>
                  <a:gd name="T16" fmla="*/ 243 w 1193"/>
                  <a:gd name="T17" fmla="*/ 742 h 765"/>
                  <a:gd name="T18" fmla="*/ 273 w 1193"/>
                  <a:gd name="T19" fmla="*/ 736 h 765"/>
                  <a:gd name="T20" fmla="*/ 299 w 1193"/>
                  <a:gd name="T21" fmla="*/ 729 h 765"/>
                  <a:gd name="T22" fmla="*/ 329 w 1193"/>
                  <a:gd name="T23" fmla="*/ 726 h 765"/>
                  <a:gd name="T24" fmla="*/ 355 w 1193"/>
                  <a:gd name="T25" fmla="*/ 726 h 765"/>
                  <a:gd name="T26" fmla="*/ 384 w 1193"/>
                  <a:gd name="T27" fmla="*/ 729 h 765"/>
                  <a:gd name="T28" fmla="*/ 414 w 1193"/>
                  <a:gd name="T29" fmla="*/ 736 h 765"/>
                  <a:gd name="T30" fmla="*/ 440 w 1193"/>
                  <a:gd name="T31" fmla="*/ 739 h 765"/>
                  <a:gd name="T32" fmla="*/ 470 w 1193"/>
                  <a:gd name="T33" fmla="*/ 739 h 765"/>
                  <a:gd name="T34" fmla="*/ 496 w 1193"/>
                  <a:gd name="T35" fmla="*/ 736 h 765"/>
                  <a:gd name="T36" fmla="*/ 526 w 1193"/>
                  <a:gd name="T37" fmla="*/ 732 h 765"/>
                  <a:gd name="T38" fmla="*/ 552 w 1193"/>
                  <a:gd name="T39" fmla="*/ 732 h 765"/>
                  <a:gd name="T40" fmla="*/ 582 w 1193"/>
                  <a:gd name="T41" fmla="*/ 732 h 765"/>
                  <a:gd name="T42" fmla="*/ 611 w 1193"/>
                  <a:gd name="T43" fmla="*/ 729 h 765"/>
                  <a:gd name="T44" fmla="*/ 638 w 1193"/>
                  <a:gd name="T45" fmla="*/ 722 h 765"/>
                  <a:gd name="T46" fmla="*/ 667 w 1193"/>
                  <a:gd name="T47" fmla="*/ 709 h 765"/>
                  <a:gd name="T48" fmla="*/ 693 w 1193"/>
                  <a:gd name="T49" fmla="*/ 686 h 765"/>
                  <a:gd name="T50" fmla="*/ 723 w 1193"/>
                  <a:gd name="T51" fmla="*/ 640 h 765"/>
                  <a:gd name="T52" fmla="*/ 749 w 1193"/>
                  <a:gd name="T53" fmla="*/ 529 h 765"/>
                  <a:gd name="T54" fmla="*/ 779 w 1193"/>
                  <a:gd name="T55" fmla="*/ 295 h 765"/>
                  <a:gd name="T56" fmla="*/ 808 w 1193"/>
                  <a:gd name="T57" fmla="*/ 29 h 765"/>
                  <a:gd name="T58" fmla="*/ 835 w 1193"/>
                  <a:gd name="T59" fmla="*/ 98 h 765"/>
                  <a:gd name="T60" fmla="*/ 864 w 1193"/>
                  <a:gd name="T61" fmla="*/ 397 h 765"/>
                  <a:gd name="T62" fmla="*/ 891 w 1193"/>
                  <a:gd name="T63" fmla="*/ 575 h 765"/>
                  <a:gd name="T64" fmla="*/ 920 w 1193"/>
                  <a:gd name="T65" fmla="*/ 653 h 765"/>
                  <a:gd name="T66" fmla="*/ 946 w 1193"/>
                  <a:gd name="T67" fmla="*/ 703 h 765"/>
                  <a:gd name="T68" fmla="*/ 976 w 1193"/>
                  <a:gd name="T69" fmla="*/ 726 h 765"/>
                  <a:gd name="T70" fmla="*/ 1006 w 1193"/>
                  <a:gd name="T71" fmla="*/ 729 h 765"/>
                  <a:gd name="T72" fmla="*/ 1032 w 1193"/>
                  <a:gd name="T73" fmla="*/ 722 h 765"/>
                  <a:gd name="T74" fmla="*/ 1061 w 1193"/>
                  <a:gd name="T75" fmla="*/ 719 h 765"/>
                  <a:gd name="T76" fmla="*/ 1088 w 1193"/>
                  <a:gd name="T77" fmla="*/ 719 h 765"/>
                  <a:gd name="T78" fmla="*/ 1117 w 1193"/>
                  <a:gd name="T79" fmla="*/ 719 h 765"/>
                  <a:gd name="T80" fmla="*/ 1147 w 1193"/>
                  <a:gd name="T81" fmla="*/ 719 h 765"/>
                  <a:gd name="T82" fmla="*/ 1173 w 1193"/>
                  <a:gd name="T83" fmla="*/ 719 h 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765">
                    <a:moveTo>
                      <a:pt x="0" y="765"/>
                    </a:moveTo>
                    <a:lnTo>
                      <a:pt x="10" y="765"/>
                    </a:lnTo>
                    <a:lnTo>
                      <a:pt x="16" y="765"/>
                    </a:lnTo>
                    <a:lnTo>
                      <a:pt x="26" y="765"/>
                    </a:lnTo>
                    <a:lnTo>
                      <a:pt x="36" y="765"/>
                    </a:lnTo>
                    <a:lnTo>
                      <a:pt x="46" y="765"/>
                    </a:lnTo>
                    <a:lnTo>
                      <a:pt x="56" y="762"/>
                    </a:lnTo>
                    <a:lnTo>
                      <a:pt x="66" y="762"/>
                    </a:lnTo>
                    <a:lnTo>
                      <a:pt x="76" y="762"/>
                    </a:lnTo>
                    <a:lnTo>
                      <a:pt x="85" y="762"/>
                    </a:lnTo>
                    <a:lnTo>
                      <a:pt x="92" y="762"/>
                    </a:lnTo>
                    <a:lnTo>
                      <a:pt x="102" y="759"/>
                    </a:lnTo>
                    <a:lnTo>
                      <a:pt x="112" y="759"/>
                    </a:lnTo>
                    <a:lnTo>
                      <a:pt x="122" y="759"/>
                    </a:lnTo>
                    <a:lnTo>
                      <a:pt x="131" y="759"/>
                    </a:lnTo>
                    <a:lnTo>
                      <a:pt x="141" y="755"/>
                    </a:lnTo>
                    <a:lnTo>
                      <a:pt x="151" y="755"/>
                    </a:lnTo>
                    <a:lnTo>
                      <a:pt x="158" y="755"/>
                    </a:lnTo>
                    <a:lnTo>
                      <a:pt x="168" y="752"/>
                    </a:lnTo>
                    <a:lnTo>
                      <a:pt x="177" y="752"/>
                    </a:lnTo>
                    <a:lnTo>
                      <a:pt x="187" y="752"/>
                    </a:lnTo>
                    <a:lnTo>
                      <a:pt x="197" y="749"/>
                    </a:lnTo>
                    <a:lnTo>
                      <a:pt x="207" y="749"/>
                    </a:lnTo>
                    <a:lnTo>
                      <a:pt x="217" y="745"/>
                    </a:lnTo>
                    <a:lnTo>
                      <a:pt x="223" y="745"/>
                    </a:lnTo>
                    <a:lnTo>
                      <a:pt x="233" y="745"/>
                    </a:lnTo>
                    <a:lnTo>
                      <a:pt x="243" y="742"/>
                    </a:lnTo>
                    <a:lnTo>
                      <a:pt x="253" y="739"/>
                    </a:lnTo>
                    <a:lnTo>
                      <a:pt x="263" y="736"/>
                    </a:lnTo>
                    <a:lnTo>
                      <a:pt x="273" y="736"/>
                    </a:lnTo>
                    <a:lnTo>
                      <a:pt x="283" y="732"/>
                    </a:lnTo>
                    <a:lnTo>
                      <a:pt x="289" y="729"/>
                    </a:lnTo>
                    <a:lnTo>
                      <a:pt x="299" y="729"/>
                    </a:lnTo>
                    <a:lnTo>
                      <a:pt x="309" y="729"/>
                    </a:lnTo>
                    <a:lnTo>
                      <a:pt x="319" y="726"/>
                    </a:lnTo>
                    <a:lnTo>
                      <a:pt x="329" y="726"/>
                    </a:lnTo>
                    <a:lnTo>
                      <a:pt x="338" y="726"/>
                    </a:lnTo>
                    <a:lnTo>
                      <a:pt x="348" y="726"/>
                    </a:lnTo>
                    <a:lnTo>
                      <a:pt x="355" y="726"/>
                    </a:lnTo>
                    <a:lnTo>
                      <a:pt x="365" y="726"/>
                    </a:lnTo>
                    <a:lnTo>
                      <a:pt x="375" y="729"/>
                    </a:lnTo>
                    <a:lnTo>
                      <a:pt x="384" y="729"/>
                    </a:lnTo>
                    <a:lnTo>
                      <a:pt x="394" y="732"/>
                    </a:lnTo>
                    <a:lnTo>
                      <a:pt x="404" y="736"/>
                    </a:lnTo>
                    <a:lnTo>
                      <a:pt x="414" y="736"/>
                    </a:lnTo>
                    <a:lnTo>
                      <a:pt x="421" y="739"/>
                    </a:lnTo>
                    <a:lnTo>
                      <a:pt x="430" y="739"/>
                    </a:lnTo>
                    <a:lnTo>
                      <a:pt x="440" y="739"/>
                    </a:lnTo>
                    <a:lnTo>
                      <a:pt x="450" y="739"/>
                    </a:lnTo>
                    <a:lnTo>
                      <a:pt x="460" y="739"/>
                    </a:lnTo>
                    <a:lnTo>
                      <a:pt x="470" y="739"/>
                    </a:lnTo>
                    <a:lnTo>
                      <a:pt x="480" y="739"/>
                    </a:lnTo>
                    <a:lnTo>
                      <a:pt x="486" y="739"/>
                    </a:lnTo>
                    <a:lnTo>
                      <a:pt x="496" y="736"/>
                    </a:lnTo>
                    <a:lnTo>
                      <a:pt x="506" y="736"/>
                    </a:lnTo>
                    <a:lnTo>
                      <a:pt x="516" y="736"/>
                    </a:lnTo>
                    <a:lnTo>
                      <a:pt x="526" y="732"/>
                    </a:lnTo>
                    <a:lnTo>
                      <a:pt x="536" y="732"/>
                    </a:lnTo>
                    <a:lnTo>
                      <a:pt x="545" y="732"/>
                    </a:lnTo>
                    <a:lnTo>
                      <a:pt x="552" y="732"/>
                    </a:lnTo>
                    <a:lnTo>
                      <a:pt x="562" y="732"/>
                    </a:lnTo>
                    <a:lnTo>
                      <a:pt x="572" y="732"/>
                    </a:lnTo>
                    <a:lnTo>
                      <a:pt x="582" y="732"/>
                    </a:lnTo>
                    <a:lnTo>
                      <a:pt x="591" y="732"/>
                    </a:lnTo>
                    <a:lnTo>
                      <a:pt x="601" y="729"/>
                    </a:lnTo>
                    <a:lnTo>
                      <a:pt x="611" y="729"/>
                    </a:lnTo>
                    <a:lnTo>
                      <a:pt x="618" y="729"/>
                    </a:lnTo>
                    <a:lnTo>
                      <a:pt x="628" y="726"/>
                    </a:lnTo>
                    <a:lnTo>
                      <a:pt x="638" y="722"/>
                    </a:lnTo>
                    <a:lnTo>
                      <a:pt x="647" y="719"/>
                    </a:lnTo>
                    <a:lnTo>
                      <a:pt x="657" y="716"/>
                    </a:lnTo>
                    <a:lnTo>
                      <a:pt x="667" y="709"/>
                    </a:lnTo>
                    <a:lnTo>
                      <a:pt x="677" y="706"/>
                    </a:lnTo>
                    <a:lnTo>
                      <a:pt x="684" y="696"/>
                    </a:lnTo>
                    <a:lnTo>
                      <a:pt x="693" y="686"/>
                    </a:lnTo>
                    <a:lnTo>
                      <a:pt x="703" y="676"/>
                    </a:lnTo>
                    <a:lnTo>
                      <a:pt x="713" y="660"/>
                    </a:lnTo>
                    <a:lnTo>
                      <a:pt x="723" y="640"/>
                    </a:lnTo>
                    <a:lnTo>
                      <a:pt x="733" y="614"/>
                    </a:lnTo>
                    <a:lnTo>
                      <a:pt x="743" y="578"/>
                    </a:lnTo>
                    <a:lnTo>
                      <a:pt x="749" y="529"/>
                    </a:lnTo>
                    <a:lnTo>
                      <a:pt x="759" y="466"/>
                    </a:lnTo>
                    <a:lnTo>
                      <a:pt x="769" y="387"/>
                    </a:lnTo>
                    <a:lnTo>
                      <a:pt x="779" y="295"/>
                    </a:lnTo>
                    <a:lnTo>
                      <a:pt x="789" y="193"/>
                    </a:lnTo>
                    <a:lnTo>
                      <a:pt x="799" y="101"/>
                    </a:lnTo>
                    <a:lnTo>
                      <a:pt x="808" y="29"/>
                    </a:lnTo>
                    <a:lnTo>
                      <a:pt x="815" y="0"/>
                    </a:lnTo>
                    <a:lnTo>
                      <a:pt x="825" y="26"/>
                    </a:lnTo>
                    <a:lnTo>
                      <a:pt x="835" y="98"/>
                    </a:lnTo>
                    <a:lnTo>
                      <a:pt x="845" y="197"/>
                    </a:lnTo>
                    <a:lnTo>
                      <a:pt x="854" y="302"/>
                    </a:lnTo>
                    <a:lnTo>
                      <a:pt x="864" y="397"/>
                    </a:lnTo>
                    <a:lnTo>
                      <a:pt x="874" y="473"/>
                    </a:lnTo>
                    <a:lnTo>
                      <a:pt x="881" y="532"/>
                    </a:lnTo>
                    <a:lnTo>
                      <a:pt x="891" y="575"/>
                    </a:lnTo>
                    <a:lnTo>
                      <a:pt x="900" y="607"/>
                    </a:lnTo>
                    <a:lnTo>
                      <a:pt x="910" y="630"/>
                    </a:lnTo>
                    <a:lnTo>
                      <a:pt x="920" y="653"/>
                    </a:lnTo>
                    <a:lnTo>
                      <a:pt x="930" y="670"/>
                    </a:lnTo>
                    <a:lnTo>
                      <a:pt x="940" y="686"/>
                    </a:lnTo>
                    <a:lnTo>
                      <a:pt x="946" y="703"/>
                    </a:lnTo>
                    <a:lnTo>
                      <a:pt x="956" y="713"/>
                    </a:lnTo>
                    <a:lnTo>
                      <a:pt x="966" y="722"/>
                    </a:lnTo>
                    <a:lnTo>
                      <a:pt x="976" y="726"/>
                    </a:lnTo>
                    <a:lnTo>
                      <a:pt x="986" y="729"/>
                    </a:lnTo>
                    <a:lnTo>
                      <a:pt x="996" y="729"/>
                    </a:lnTo>
                    <a:lnTo>
                      <a:pt x="1006" y="729"/>
                    </a:lnTo>
                    <a:lnTo>
                      <a:pt x="1012" y="726"/>
                    </a:lnTo>
                    <a:lnTo>
                      <a:pt x="1022" y="722"/>
                    </a:lnTo>
                    <a:lnTo>
                      <a:pt x="1032" y="722"/>
                    </a:lnTo>
                    <a:lnTo>
                      <a:pt x="1042" y="719"/>
                    </a:lnTo>
                    <a:lnTo>
                      <a:pt x="1052" y="719"/>
                    </a:lnTo>
                    <a:lnTo>
                      <a:pt x="1061" y="719"/>
                    </a:lnTo>
                    <a:lnTo>
                      <a:pt x="1071" y="719"/>
                    </a:lnTo>
                    <a:lnTo>
                      <a:pt x="1081" y="719"/>
                    </a:lnTo>
                    <a:lnTo>
                      <a:pt x="1088" y="719"/>
                    </a:lnTo>
                    <a:lnTo>
                      <a:pt x="1098" y="719"/>
                    </a:lnTo>
                    <a:lnTo>
                      <a:pt x="1107" y="719"/>
                    </a:lnTo>
                    <a:lnTo>
                      <a:pt x="1117" y="719"/>
                    </a:lnTo>
                    <a:lnTo>
                      <a:pt x="1127" y="719"/>
                    </a:lnTo>
                    <a:lnTo>
                      <a:pt x="1137" y="719"/>
                    </a:lnTo>
                    <a:lnTo>
                      <a:pt x="1147" y="719"/>
                    </a:lnTo>
                    <a:lnTo>
                      <a:pt x="1153" y="719"/>
                    </a:lnTo>
                    <a:lnTo>
                      <a:pt x="1163" y="719"/>
                    </a:lnTo>
                    <a:lnTo>
                      <a:pt x="1173" y="719"/>
                    </a:lnTo>
                    <a:lnTo>
                      <a:pt x="1183" y="719"/>
                    </a:lnTo>
                    <a:lnTo>
                      <a:pt x="1193" y="7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1" name="Freeform 464"/>
              <p:cNvSpPr>
                <a:spLocks/>
              </p:cNvSpPr>
              <p:nvPr/>
            </p:nvSpPr>
            <p:spPr bwMode="auto">
              <a:xfrm>
                <a:off x="7599727" y="4354912"/>
                <a:ext cx="567368" cy="46558"/>
              </a:xfrm>
              <a:custGeom>
                <a:avLst/>
                <a:gdLst>
                  <a:gd name="T0" fmla="*/ 0 w 309"/>
                  <a:gd name="T1" fmla="*/ 20 h 20"/>
                  <a:gd name="T2" fmla="*/ 10 w 309"/>
                  <a:gd name="T3" fmla="*/ 20 h 20"/>
                  <a:gd name="T4" fmla="*/ 20 w 309"/>
                  <a:gd name="T5" fmla="*/ 17 h 20"/>
                  <a:gd name="T6" fmla="*/ 26 w 309"/>
                  <a:gd name="T7" fmla="*/ 17 h 20"/>
                  <a:gd name="T8" fmla="*/ 36 w 309"/>
                  <a:gd name="T9" fmla="*/ 17 h 20"/>
                  <a:gd name="T10" fmla="*/ 46 w 309"/>
                  <a:gd name="T11" fmla="*/ 14 h 20"/>
                  <a:gd name="T12" fmla="*/ 56 w 309"/>
                  <a:gd name="T13" fmla="*/ 14 h 20"/>
                  <a:gd name="T14" fmla="*/ 66 w 309"/>
                  <a:gd name="T15" fmla="*/ 14 h 20"/>
                  <a:gd name="T16" fmla="*/ 75 w 309"/>
                  <a:gd name="T17" fmla="*/ 14 h 20"/>
                  <a:gd name="T18" fmla="*/ 85 w 309"/>
                  <a:gd name="T19" fmla="*/ 14 h 20"/>
                  <a:gd name="T20" fmla="*/ 92 w 309"/>
                  <a:gd name="T21" fmla="*/ 14 h 20"/>
                  <a:gd name="T22" fmla="*/ 102 w 309"/>
                  <a:gd name="T23" fmla="*/ 14 h 20"/>
                  <a:gd name="T24" fmla="*/ 112 w 309"/>
                  <a:gd name="T25" fmla="*/ 14 h 20"/>
                  <a:gd name="T26" fmla="*/ 121 w 309"/>
                  <a:gd name="T27" fmla="*/ 14 h 20"/>
                  <a:gd name="T28" fmla="*/ 131 w 309"/>
                  <a:gd name="T29" fmla="*/ 14 h 20"/>
                  <a:gd name="T30" fmla="*/ 141 w 309"/>
                  <a:gd name="T31" fmla="*/ 14 h 20"/>
                  <a:gd name="T32" fmla="*/ 151 w 309"/>
                  <a:gd name="T33" fmla="*/ 14 h 20"/>
                  <a:gd name="T34" fmla="*/ 158 w 309"/>
                  <a:gd name="T35" fmla="*/ 14 h 20"/>
                  <a:gd name="T36" fmla="*/ 168 w 309"/>
                  <a:gd name="T37" fmla="*/ 10 h 20"/>
                  <a:gd name="T38" fmla="*/ 177 w 309"/>
                  <a:gd name="T39" fmla="*/ 10 h 20"/>
                  <a:gd name="T40" fmla="*/ 187 w 309"/>
                  <a:gd name="T41" fmla="*/ 10 h 20"/>
                  <a:gd name="T42" fmla="*/ 197 w 309"/>
                  <a:gd name="T43" fmla="*/ 10 h 20"/>
                  <a:gd name="T44" fmla="*/ 207 w 309"/>
                  <a:gd name="T45" fmla="*/ 10 h 20"/>
                  <a:gd name="T46" fmla="*/ 217 w 309"/>
                  <a:gd name="T47" fmla="*/ 7 h 20"/>
                  <a:gd name="T48" fmla="*/ 223 w 309"/>
                  <a:gd name="T49" fmla="*/ 7 h 20"/>
                  <a:gd name="T50" fmla="*/ 233 w 309"/>
                  <a:gd name="T51" fmla="*/ 7 h 20"/>
                  <a:gd name="T52" fmla="*/ 243 w 309"/>
                  <a:gd name="T53" fmla="*/ 4 h 20"/>
                  <a:gd name="T54" fmla="*/ 253 w 309"/>
                  <a:gd name="T55" fmla="*/ 4 h 20"/>
                  <a:gd name="T56" fmla="*/ 263 w 309"/>
                  <a:gd name="T57" fmla="*/ 4 h 20"/>
                  <a:gd name="T58" fmla="*/ 273 w 309"/>
                  <a:gd name="T59" fmla="*/ 0 h 20"/>
                  <a:gd name="T60" fmla="*/ 283 w 309"/>
                  <a:gd name="T61" fmla="*/ 0 h 20"/>
                  <a:gd name="T62" fmla="*/ 289 w 309"/>
                  <a:gd name="T63" fmla="*/ 0 h 20"/>
                  <a:gd name="T64" fmla="*/ 299 w 309"/>
                  <a:gd name="T65" fmla="*/ 0 h 20"/>
                  <a:gd name="T66" fmla="*/ 309 w 309"/>
                  <a:gd name="T6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20">
                    <a:moveTo>
                      <a:pt x="0" y="20"/>
                    </a:moveTo>
                    <a:lnTo>
                      <a:pt x="10" y="20"/>
                    </a:lnTo>
                    <a:lnTo>
                      <a:pt x="20" y="17"/>
                    </a:lnTo>
                    <a:lnTo>
                      <a:pt x="26" y="17"/>
                    </a:lnTo>
                    <a:lnTo>
                      <a:pt x="36" y="17"/>
                    </a:lnTo>
                    <a:lnTo>
                      <a:pt x="46" y="14"/>
                    </a:lnTo>
                    <a:lnTo>
                      <a:pt x="56" y="14"/>
                    </a:lnTo>
                    <a:lnTo>
                      <a:pt x="66" y="14"/>
                    </a:lnTo>
                    <a:lnTo>
                      <a:pt x="75" y="14"/>
                    </a:lnTo>
                    <a:lnTo>
                      <a:pt x="85" y="14"/>
                    </a:lnTo>
                    <a:lnTo>
                      <a:pt x="92" y="14"/>
                    </a:lnTo>
                    <a:lnTo>
                      <a:pt x="102" y="14"/>
                    </a:lnTo>
                    <a:lnTo>
                      <a:pt x="112" y="14"/>
                    </a:lnTo>
                    <a:lnTo>
                      <a:pt x="121" y="14"/>
                    </a:lnTo>
                    <a:lnTo>
                      <a:pt x="131" y="14"/>
                    </a:lnTo>
                    <a:lnTo>
                      <a:pt x="141" y="14"/>
                    </a:lnTo>
                    <a:lnTo>
                      <a:pt x="151" y="14"/>
                    </a:lnTo>
                    <a:lnTo>
                      <a:pt x="158" y="14"/>
                    </a:lnTo>
                    <a:lnTo>
                      <a:pt x="168" y="10"/>
                    </a:lnTo>
                    <a:lnTo>
                      <a:pt x="177" y="10"/>
                    </a:lnTo>
                    <a:lnTo>
                      <a:pt x="187" y="10"/>
                    </a:lnTo>
                    <a:lnTo>
                      <a:pt x="197" y="10"/>
                    </a:lnTo>
                    <a:lnTo>
                      <a:pt x="207" y="10"/>
                    </a:lnTo>
                    <a:lnTo>
                      <a:pt x="217" y="7"/>
                    </a:lnTo>
                    <a:lnTo>
                      <a:pt x="223" y="7"/>
                    </a:lnTo>
                    <a:lnTo>
                      <a:pt x="233" y="7"/>
                    </a:lnTo>
                    <a:lnTo>
                      <a:pt x="243" y="4"/>
                    </a:lnTo>
                    <a:lnTo>
                      <a:pt x="253" y="4"/>
                    </a:lnTo>
                    <a:lnTo>
                      <a:pt x="263" y="4"/>
                    </a:lnTo>
                    <a:lnTo>
                      <a:pt x="273" y="0"/>
                    </a:lnTo>
                    <a:lnTo>
                      <a:pt x="283" y="0"/>
                    </a:lnTo>
                    <a:lnTo>
                      <a:pt x="289" y="0"/>
                    </a:lnTo>
                    <a:lnTo>
                      <a:pt x="299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2" name="Freeform 465"/>
              <p:cNvSpPr>
                <a:spLocks/>
              </p:cNvSpPr>
              <p:nvPr/>
            </p:nvSpPr>
            <p:spPr bwMode="auto">
              <a:xfrm>
                <a:off x="5414715" y="2557771"/>
                <a:ext cx="2757889" cy="2004323"/>
              </a:xfrm>
              <a:custGeom>
                <a:avLst/>
                <a:gdLst>
                  <a:gd name="T0" fmla="*/ 0 w 1502"/>
                  <a:gd name="T1" fmla="*/ 832 h 861"/>
                  <a:gd name="T2" fmla="*/ 27 w 1502"/>
                  <a:gd name="T3" fmla="*/ 832 h 861"/>
                  <a:gd name="T4" fmla="*/ 56 w 1502"/>
                  <a:gd name="T5" fmla="*/ 832 h 861"/>
                  <a:gd name="T6" fmla="*/ 86 w 1502"/>
                  <a:gd name="T7" fmla="*/ 828 h 861"/>
                  <a:gd name="T8" fmla="*/ 112 w 1502"/>
                  <a:gd name="T9" fmla="*/ 828 h 861"/>
                  <a:gd name="T10" fmla="*/ 142 w 1502"/>
                  <a:gd name="T11" fmla="*/ 825 h 861"/>
                  <a:gd name="T12" fmla="*/ 168 w 1502"/>
                  <a:gd name="T13" fmla="*/ 822 h 861"/>
                  <a:gd name="T14" fmla="*/ 197 w 1502"/>
                  <a:gd name="T15" fmla="*/ 818 h 861"/>
                  <a:gd name="T16" fmla="*/ 224 w 1502"/>
                  <a:gd name="T17" fmla="*/ 812 h 861"/>
                  <a:gd name="T18" fmla="*/ 253 w 1502"/>
                  <a:gd name="T19" fmla="*/ 805 h 861"/>
                  <a:gd name="T20" fmla="*/ 283 w 1502"/>
                  <a:gd name="T21" fmla="*/ 799 h 861"/>
                  <a:gd name="T22" fmla="*/ 309 w 1502"/>
                  <a:gd name="T23" fmla="*/ 795 h 861"/>
                  <a:gd name="T24" fmla="*/ 339 w 1502"/>
                  <a:gd name="T25" fmla="*/ 792 h 861"/>
                  <a:gd name="T26" fmla="*/ 365 w 1502"/>
                  <a:gd name="T27" fmla="*/ 792 h 861"/>
                  <a:gd name="T28" fmla="*/ 395 w 1502"/>
                  <a:gd name="T29" fmla="*/ 799 h 861"/>
                  <a:gd name="T30" fmla="*/ 421 w 1502"/>
                  <a:gd name="T31" fmla="*/ 805 h 861"/>
                  <a:gd name="T32" fmla="*/ 450 w 1502"/>
                  <a:gd name="T33" fmla="*/ 809 h 861"/>
                  <a:gd name="T34" fmla="*/ 480 w 1502"/>
                  <a:gd name="T35" fmla="*/ 809 h 861"/>
                  <a:gd name="T36" fmla="*/ 506 w 1502"/>
                  <a:gd name="T37" fmla="*/ 805 h 861"/>
                  <a:gd name="T38" fmla="*/ 536 w 1502"/>
                  <a:gd name="T39" fmla="*/ 802 h 861"/>
                  <a:gd name="T40" fmla="*/ 562 w 1502"/>
                  <a:gd name="T41" fmla="*/ 799 h 861"/>
                  <a:gd name="T42" fmla="*/ 592 w 1502"/>
                  <a:gd name="T43" fmla="*/ 799 h 861"/>
                  <a:gd name="T44" fmla="*/ 618 w 1502"/>
                  <a:gd name="T45" fmla="*/ 795 h 861"/>
                  <a:gd name="T46" fmla="*/ 648 w 1502"/>
                  <a:gd name="T47" fmla="*/ 789 h 861"/>
                  <a:gd name="T48" fmla="*/ 677 w 1502"/>
                  <a:gd name="T49" fmla="*/ 772 h 861"/>
                  <a:gd name="T50" fmla="*/ 704 w 1502"/>
                  <a:gd name="T51" fmla="*/ 740 h 861"/>
                  <a:gd name="T52" fmla="*/ 733 w 1502"/>
                  <a:gd name="T53" fmla="*/ 671 h 861"/>
                  <a:gd name="T54" fmla="*/ 759 w 1502"/>
                  <a:gd name="T55" fmla="*/ 513 h 861"/>
                  <a:gd name="T56" fmla="*/ 789 w 1502"/>
                  <a:gd name="T57" fmla="*/ 211 h 861"/>
                  <a:gd name="T58" fmla="*/ 815 w 1502"/>
                  <a:gd name="T59" fmla="*/ 0 h 861"/>
                  <a:gd name="T60" fmla="*/ 845 w 1502"/>
                  <a:gd name="T61" fmla="*/ 217 h 861"/>
                  <a:gd name="T62" fmla="*/ 874 w 1502"/>
                  <a:gd name="T63" fmla="*/ 523 h 861"/>
                  <a:gd name="T64" fmla="*/ 901 w 1502"/>
                  <a:gd name="T65" fmla="*/ 674 h 861"/>
                  <a:gd name="T66" fmla="*/ 930 w 1502"/>
                  <a:gd name="T67" fmla="*/ 749 h 861"/>
                  <a:gd name="T68" fmla="*/ 957 w 1502"/>
                  <a:gd name="T69" fmla="*/ 795 h 861"/>
                  <a:gd name="T70" fmla="*/ 986 w 1502"/>
                  <a:gd name="T71" fmla="*/ 809 h 861"/>
                  <a:gd name="T72" fmla="*/ 1016 w 1502"/>
                  <a:gd name="T73" fmla="*/ 802 h 861"/>
                  <a:gd name="T74" fmla="*/ 1042 w 1502"/>
                  <a:gd name="T75" fmla="*/ 792 h 861"/>
                  <a:gd name="T76" fmla="*/ 1072 w 1502"/>
                  <a:gd name="T77" fmla="*/ 789 h 861"/>
                  <a:gd name="T78" fmla="*/ 1098 w 1502"/>
                  <a:gd name="T79" fmla="*/ 789 h 861"/>
                  <a:gd name="T80" fmla="*/ 1127 w 1502"/>
                  <a:gd name="T81" fmla="*/ 789 h 861"/>
                  <a:gd name="T82" fmla="*/ 1154 w 1502"/>
                  <a:gd name="T83" fmla="*/ 789 h 861"/>
                  <a:gd name="T84" fmla="*/ 1183 w 1502"/>
                  <a:gd name="T85" fmla="*/ 789 h 861"/>
                  <a:gd name="T86" fmla="*/ 1213 w 1502"/>
                  <a:gd name="T87" fmla="*/ 789 h 861"/>
                  <a:gd name="T88" fmla="*/ 1239 w 1502"/>
                  <a:gd name="T89" fmla="*/ 782 h 861"/>
                  <a:gd name="T90" fmla="*/ 1269 w 1502"/>
                  <a:gd name="T91" fmla="*/ 782 h 861"/>
                  <a:gd name="T92" fmla="*/ 1295 w 1502"/>
                  <a:gd name="T93" fmla="*/ 782 h 861"/>
                  <a:gd name="T94" fmla="*/ 1325 w 1502"/>
                  <a:gd name="T95" fmla="*/ 782 h 861"/>
                  <a:gd name="T96" fmla="*/ 1351 w 1502"/>
                  <a:gd name="T97" fmla="*/ 782 h 861"/>
                  <a:gd name="T98" fmla="*/ 1381 w 1502"/>
                  <a:gd name="T99" fmla="*/ 779 h 861"/>
                  <a:gd name="T100" fmla="*/ 1410 w 1502"/>
                  <a:gd name="T101" fmla="*/ 776 h 861"/>
                  <a:gd name="T102" fmla="*/ 1436 w 1502"/>
                  <a:gd name="T103" fmla="*/ 772 h 861"/>
                  <a:gd name="T104" fmla="*/ 1466 w 1502"/>
                  <a:gd name="T105" fmla="*/ 769 h 861"/>
                  <a:gd name="T106" fmla="*/ 1492 w 1502"/>
                  <a:gd name="T107" fmla="*/ 769 h 861"/>
                  <a:gd name="T108" fmla="*/ 1502 w 1502"/>
                  <a:gd name="T109" fmla="*/ 782 h 8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861">
                    <a:moveTo>
                      <a:pt x="0" y="861"/>
                    </a:moveTo>
                    <a:lnTo>
                      <a:pt x="0" y="832"/>
                    </a:lnTo>
                    <a:lnTo>
                      <a:pt x="0" y="832"/>
                    </a:lnTo>
                    <a:lnTo>
                      <a:pt x="10" y="832"/>
                    </a:lnTo>
                    <a:lnTo>
                      <a:pt x="20" y="832"/>
                    </a:lnTo>
                    <a:lnTo>
                      <a:pt x="27" y="832"/>
                    </a:lnTo>
                    <a:lnTo>
                      <a:pt x="36" y="832"/>
                    </a:lnTo>
                    <a:lnTo>
                      <a:pt x="46" y="832"/>
                    </a:lnTo>
                    <a:lnTo>
                      <a:pt x="56" y="832"/>
                    </a:lnTo>
                    <a:lnTo>
                      <a:pt x="66" y="832"/>
                    </a:lnTo>
                    <a:lnTo>
                      <a:pt x="76" y="832"/>
                    </a:lnTo>
                    <a:lnTo>
                      <a:pt x="86" y="828"/>
                    </a:lnTo>
                    <a:lnTo>
                      <a:pt x="92" y="828"/>
                    </a:lnTo>
                    <a:lnTo>
                      <a:pt x="102" y="828"/>
                    </a:lnTo>
                    <a:lnTo>
                      <a:pt x="112" y="828"/>
                    </a:lnTo>
                    <a:lnTo>
                      <a:pt x="122" y="825"/>
                    </a:lnTo>
                    <a:lnTo>
                      <a:pt x="132" y="825"/>
                    </a:lnTo>
                    <a:lnTo>
                      <a:pt x="142" y="825"/>
                    </a:lnTo>
                    <a:lnTo>
                      <a:pt x="151" y="825"/>
                    </a:lnTo>
                    <a:lnTo>
                      <a:pt x="158" y="822"/>
                    </a:lnTo>
                    <a:lnTo>
                      <a:pt x="168" y="822"/>
                    </a:lnTo>
                    <a:lnTo>
                      <a:pt x="178" y="818"/>
                    </a:lnTo>
                    <a:lnTo>
                      <a:pt x="188" y="818"/>
                    </a:lnTo>
                    <a:lnTo>
                      <a:pt x="197" y="818"/>
                    </a:lnTo>
                    <a:lnTo>
                      <a:pt x="207" y="815"/>
                    </a:lnTo>
                    <a:lnTo>
                      <a:pt x="217" y="815"/>
                    </a:lnTo>
                    <a:lnTo>
                      <a:pt x="224" y="812"/>
                    </a:lnTo>
                    <a:lnTo>
                      <a:pt x="234" y="812"/>
                    </a:lnTo>
                    <a:lnTo>
                      <a:pt x="243" y="809"/>
                    </a:lnTo>
                    <a:lnTo>
                      <a:pt x="253" y="805"/>
                    </a:lnTo>
                    <a:lnTo>
                      <a:pt x="263" y="805"/>
                    </a:lnTo>
                    <a:lnTo>
                      <a:pt x="273" y="802"/>
                    </a:lnTo>
                    <a:lnTo>
                      <a:pt x="283" y="799"/>
                    </a:lnTo>
                    <a:lnTo>
                      <a:pt x="289" y="795"/>
                    </a:lnTo>
                    <a:lnTo>
                      <a:pt x="299" y="795"/>
                    </a:lnTo>
                    <a:lnTo>
                      <a:pt x="309" y="795"/>
                    </a:lnTo>
                    <a:lnTo>
                      <a:pt x="319" y="792"/>
                    </a:lnTo>
                    <a:lnTo>
                      <a:pt x="329" y="792"/>
                    </a:lnTo>
                    <a:lnTo>
                      <a:pt x="339" y="792"/>
                    </a:lnTo>
                    <a:lnTo>
                      <a:pt x="349" y="792"/>
                    </a:lnTo>
                    <a:lnTo>
                      <a:pt x="355" y="792"/>
                    </a:lnTo>
                    <a:lnTo>
                      <a:pt x="365" y="792"/>
                    </a:lnTo>
                    <a:lnTo>
                      <a:pt x="375" y="795"/>
                    </a:lnTo>
                    <a:lnTo>
                      <a:pt x="385" y="795"/>
                    </a:lnTo>
                    <a:lnTo>
                      <a:pt x="395" y="799"/>
                    </a:lnTo>
                    <a:lnTo>
                      <a:pt x="404" y="802"/>
                    </a:lnTo>
                    <a:lnTo>
                      <a:pt x="414" y="805"/>
                    </a:lnTo>
                    <a:lnTo>
                      <a:pt x="421" y="805"/>
                    </a:lnTo>
                    <a:lnTo>
                      <a:pt x="431" y="809"/>
                    </a:lnTo>
                    <a:lnTo>
                      <a:pt x="441" y="809"/>
                    </a:lnTo>
                    <a:lnTo>
                      <a:pt x="450" y="809"/>
                    </a:lnTo>
                    <a:lnTo>
                      <a:pt x="460" y="809"/>
                    </a:lnTo>
                    <a:lnTo>
                      <a:pt x="470" y="809"/>
                    </a:lnTo>
                    <a:lnTo>
                      <a:pt x="480" y="809"/>
                    </a:lnTo>
                    <a:lnTo>
                      <a:pt x="487" y="805"/>
                    </a:lnTo>
                    <a:lnTo>
                      <a:pt x="496" y="805"/>
                    </a:lnTo>
                    <a:lnTo>
                      <a:pt x="506" y="805"/>
                    </a:lnTo>
                    <a:lnTo>
                      <a:pt x="516" y="802"/>
                    </a:lnTo>
                    <a:lnTo>
                      <a:pt x="526" y="802"/>
                    </a:lnTo>
                    <a:lnTo>
                      <a:pt x="536" y="802"/>
                    </a:lnTo>
                    <a:lnTo>
                      <a:pt x="546" y="802"/>
                    </a:lnTo>
                    <a:lnTo>
                      <a:pt x="552" y="799"/>
                    </a:lnTo>
                    <a:lnTo>
                      <a:pt x="562" y="799"/>
                    </a:lnTo>
                    <a:lnTo>
                      <a:pt x="572" y="799"/>
                    </a:lnTo>
                    <a:lnTo>
                      <a:pt x="582" y="799"/>
                    </a:lnTo>
                    <a:lnTo>
                      <a:pt x="592" y="799"/>
                    </a:lnTo>
                    <a:lnTo>
                      <a:pt x="602" y="799"/>
                    </a:lnTo>
                    <a:lnTo>
                      <a:pt x="611" y="799"/>
                    </a:lnTo>
                    <a:lnTo>
                      <a:pt x="618" y="795"/>
                    </a:lnTo>
                    <a:lnTo>
                      <a:pt x="628" y="795"/>
                    </a:lnTo>
                    <a:lnTo>
                      <a:pt x="638" y="792"/>
                    </a:lnTo>
                    <a:lnTo>
                      <a:pt x="648" y="789"/>
                    </a:lnTo>
                    <a:lnTo>
                      <a:pt x="658" y="782"/>
                    </a:lnTo>
                    <a:lnTo>
                      <a:pt x="667" y="779"/>
                    </a:lnTo>
                    <a:lnTo>
                      <a:pt x="677" y="772"/>
                    </a:lnTo>
                    <a:lnTo>
                      <a:pt x="684" y="763"/>
                    </a:lnTo>
                    <a:lnTo>
                      <a:pt x="694" y="753"/>
                    </a:lnTo>
                    <a:lnTo>
                      <a:pt x="704" y="740"/>
                    </a:lnTo>
                    <a:lnTo>
                      <a:pt x="713" y="723"/>
                    </a:lnTo>
                    <a:lnTo>
                      <a:pt x="723" y="700"/>
                    </a:lnTo>
                    <a:lnTo>
                      <a:pt x="733" y="671"/>
                    </a:lnTo>
                    <a:lnTo>
                      <a:pt x="743" y="631"/>
                    </a:lnTo>
                    <a:lnTo>
                      <a:pt x="750" y="579"/>
                    </a:lnTo>
                    <a:lnTo>
                      <a:pt x="759" y="513"/>
                    </a:lnTo>
                    <a:lnTo>
                      <a:pt x="769" y="424"/>
                    </a:lnTo>
                    <a:lnTo>
                      <a:pt x="779" y="322"/>
                    </a:lnTo>
                    <a:lnTo>
                      <a:pt x="789" y="211"/>
                    </a:lnTo>
                    <a:lnTo>
                      <a:pt x="799" y="109"/>
                    </a:lnTo>
                    <a:lnTo>
                      <a:pt x="809" y="33"/>
                    </a:lnTo>
                    <a:lnTo>
                      <a:pt x="815" y="0"/>
                    </a:lnTo>
                    <a:lnTo>
                      <a:pt x="825" y="30"/>
                    </a:lnTo>
                    <a:lnTo>
                      <a:pt x="835" y="109"/>
                    </a:lnTo>
                    <a:lnTo>
                      <a:pt x="845" y="217"/>
                    </a:lnTo>
                    <a:lnTo>
                      <a:pt x="855" y="332"/>
                    </a:lnTo>
                    <a:lnTo>
                      <a:pt x="865" y="437"/>
                    </a:lnTo>
                    <a:lnTo>
                      <a:pt x="874" y="523"/>
                    </a:lnTo>
                    <a:lnTo>
                      <a:pt x="881" y="588"/>
                    </a:lnTo>
                    <a:lnTo>
                      <a:pt x="891" y="638"/>
                    </a:lnTo>
                    <a:lnTo>
                      <a:pt x="901" y="674"/>
                    </a:lnTo>
                    <a:lnTo>
                      <a:pt x="911" y="703"/>
                    </a:lnTo>
                    <a:lnTo>
                      <a:pt x="920" y="726"/>
                    </a:lnTo>
                    <a:lnTo>
                      <a:pt x="930" y="749"/>
                    </a:lnTo>
                    <a:lnTo>
                      <a:pt x="940" y="769"/>
                    </a:lnTo>
                    <a:lnTo>
                      <a:pt x="947" y="782"/>
                    </a:lnTo>
                    <a:lnTo>
                      <a:pt x="957" y="795"/>
                    </a:lnTo>
                    <a:lnTo>
                      <a:pt x="966" y="802"/>
                    </a:lnTo>
                    <a:lnTo>
                      <a:pt x="976" y="809"/>
                    </a:lnTo>
                    <a:lnTo>
                      <a:pt x="986" y="809"/>
                    </a:lnTo>
                    <a:lnTo>
                      <a:pt x="996" y="809"/>
                    </a:lnTo>
                    <a:lnTo>
                      <a:pt x="1006" y="805"/>
                    </a:lnTo>
                    <a:lnTo>
                      <a:pt x="1016" y="802"/>
                    </a:lnTo>
                    <a:lnTo>
                      <a:pt x="1022" y="799"/>
                    </a:lnTo>
                    <a:lnTo>
                      <a:pt x="1032" y="795"/>
                    </a:lnTo>
                    <a:lnTo>
                      <a:pt x="1042" y="792"/>
                    </a:lnTo>
                    <a:lnTo>
                      <a:pt x="1052" y="792"/>
                    </a:lnTo>
                    <a:lnTo>
                      <a:pt x="1062" y="792"/>
                    </a:lnTo>
                    <a:lnTo>
                      <a:pt x="1072" y="789"/>
                    </a:lnTo>
                    <a:lnTo>
                      <a:pt x="1081" y="789"/>
                    </a:lnTo>
                    <a:lnTo>
                      <a:pt x="1088" y="789"/>
                    </a:lnTo>
                    <a:lnTo>
                      <a:pt x="1098" y="789"/>
                    </a:lnTo>
                    <a:lnTo>
                      <a:pt x="1108" y="789"/>
                    </a:lnTo>
                    <a:lnTo>
                      <a:pt x="1118" y="789"/>
                    </a:lnTo>
                    <a:lnTo>
                      <a:pt x="1127" y="789"/>
                    </a:lnTo>
                    <a:lnTo>
                      <a:pt x="1137" y="789"/>
                    </a:lnTo>
                    <a:lnTo>
                      <a:pt x="1147" y="789"/>
                    </a:lnTo>
                    <a:lnTo>
                      <a:pt x="1154" y="789"/>
                    </a:lnTo>
                    <a:lnTo>
                      <a:pt x="1164" y="789"/>
                    </a:lnTo>
                    <a:lnTo>
                      <a:pt x="1173" y="789"/>
                    </a:lnTo>
                    <a:lnTo>
                      <a:pt x="1183" y="789"/>
                    </a:lnTo>
                    <a:lnTo>
                      <a:pt x="1193" y="789"/>
                    </a:lnTo>
                    <a:lnTo>
                      <a:pt x="1203" y="789"/>
                    </a:lnTo>
                    <a:lnTo>
                      <a:pt x="1213" y="789"/>
                    </a:lnTo>
                    <a:lnTo>
                      <a:pt x="1219" y="786"/>
                    </a:lnTo>
                    <a:lnTo>
                      <a:pt x="1229" y="786"/>
                    </a:lnTo>
                    <a:lnTo>
                      <a:pt x="1239" y="782"/>
                    </a:lnTo>
                    <a:lnTo>
                      <a:pt x="1249" y="782"/>
                    </a:lnTo>
                    <a:lnTo>
                      <a:pt x="1259" y="782"/>
                    </a:lnTo>
                    <a:lnTo>
                      <a:pt x="1269" y="782"/>
                    </a:lnTo>
                    <a:lnTo>
                      <a:pt x="1279" y="782"/>
                    </a:lnTo>
                    <a:lnTo>
                      <a:pt x="1285" y="782"/>
                    </a:lnTo>
                    <a:lnTo>
                      <a:pt x="1295" y="782"/>
                    </a:lnTo>
                    <a:lnTo>
                      <a:pt x="1305" y="782"/>
                    </a:lnTo>
                    <a:lnTo>
                      <a:pt x="1315" y="782"/>
                    </a:lnTo>
                    <a:lnTo>
                      <a:pt x="1325" y="782"/>
                    </a:lnTo>
                    <a:lnTo>
                      <a:pt x="1335" y="782"/>
                    </a:lnTo>
                    <a:lnTo>
                      <a:pt x="1344" y="782"/>
                    </a:lnTo>
                    <a:lnTo>
                      <a:pt x="1351" y="782"/>
                    </a:lnTo>
                    <a:lnTo>
                      <a:pt x="1361" y="779"/>
                    </a:lnTo>
                    <a:lnTo>
                      <a:pt x="1371" y="779"/>
                    </a:lnTo>
                    <a:lnTo>
                      <a:pt x="1381" y="779"/>
                    </a:lnTo>
                    <a:lnTo>
                      <a:pt x="1390" y="779"/>
                    </a:lnTo>
                    <a:lnTo>
                      <a:pt x="1400" y="779"/>
                    </a:lnTo>
                    <a:lnTo>
                      <a:pt x="1410" y="776"/>
                    </a:lnTo>
                    <a:lnTo>
                      <a:pt x="1417" y="776"/>
                    </a:lnTo>
                    <a:lnTo>
                      <a:pt x="1427" y="776"/>
                    </a:lnTo>
                    <a:lnTo>
                      <a:pt x="1436" y="772"/>
                    </a:lnTo>
                    <a:lnTo>
                      <a:pt x="1446" y="772"/>
                    </a:lnTo>
                    <a:lnTo>
                      <a:pt x="1456" y="769"/>
                    </a:lnTo>
                    <a:lnTo>
                      <a:pt x="1466" y="769"/>
                    </a:lnTo>
                    <a:lnTo>
                      <a:pt x="1476" y="769"/>
                    </a:lnTo>
                    <a:lnTo>
                      <a:pt x="1482" y="769"/>
                    </a:lnTo>
                    <a:lnTo>
                      <a:pt x="1492" y="769"/>
                    </a:lnTo>
                    <a:lnTo>
                      <a:pt x="1502" y="769"/>
                    </a:lnTo>
                    <a:lnTo>
                      <a:pt x="1502" y="769"/>
                    </a:lnTo>
                    <a:lnTo>
                      <a:pt x="1502" y="782"/>
                    </a:lnTo>
                    <a:lnTo>
                      <a:pt x="1502" y="782"/>
                    </a:lnTo>
                    <a:lnTo>
                      <a:pt x="0" y="861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3" name="Freeform 466"/>
              <p:cNvSpPr>
                <a:spLocks/>
              </p:cNvSpPr>
              <p:nvPr/>
            </p:nvSpPr>
            <p:spPr bwMode="auto">
              <a:xfrm>
                <a:off x="5414715" y="2557771"/>
                <a:ext cx="2190520" cy="1936815"/>
              </a:xfrm>
              <a:custGeom>
                <a:avLst/>
                <a:gdLst>
                  <a:gd name="T0" fmla="*/ 20 w 1193"/>
                  <a:gd name="T1" fmla="*/ 832 h 832"/>
                  <a:gd name="T2" fmla="*/ 46 w 1193"/>
                  <a:gd name="T3" fmla="*/ 832 h 832"/>
                  <a:gd name="T4" fmla="*/ 76 w 1193"/>
                  <a:gd name="T5" fmla="*/ 832 h 832"/>
                  <a:gd name="T6" fmla="*/ 102 w 1193"/>
                  <a:gd name="T7" fmla="*/ 828 h 832"/>
                  <a:gd name="T8" fmla="*/ 132 w 1193"/>
                  <a:gd name="T9" fmla="*/ 825 h 832"/>
                  <a:gd name="T10" fmla="*/ 158 w 1193"/>
                  <a:gd name="T11" fmla="*/ 822 h 832"/>
                  <a:gd name="T12" fmla="*/ 188 w 1193"/>
                  <a:gd name="T13" fmla="*/ 818 h 832"/>
                  <a:gd name="T14" fmla="*/ 217 w 1193"/>
                  <a:gd name="T15" fmla="*/ 815 h 832"/>
                  <a:gd name="T16" fmla="*/ 243 w 1193"/>
                  <a:gd name="T17" fmla="*/ 809 h 832"/>
                  <a:gd name="T18" fmla="*/ 273 w 1193"/>
                  <a:gd name="T19" fmla="*/ 802 h 832"/>
                  <a:gd name="T20" fmla="*/ 299 w 1193"/>
                  <a:gd name="T21" fmla="*/ 795 h 832"/>
                  <a:gd name="T22" fmla="*/ 329 w 1193"/>
                  <a:gd name="T23" fmla="*/ 792 h 832"/>
                  <a:gd name="T24" fmla="*/ 355 w 1193"/>
                  <a:gd name="T25" fmla="*/ 792 h 832"/>
                  <a:gd name="T26" fmla="*/ 385 w 1193"/>
                  <a:gd name="T27" fmla="*/ 795 h 832"/>
                  <a:gd name="T28" fmla="*/ 414 w 1193"/>
                  <a:gd name="T29" fmla="*/ 805 h 832"/>
                  <a:gd name="T30" fmla="*/ 441 w 1193"/>
                  <a:gd name="T31" fmla="*/ 809 h 832"/>
                  <a:gd name="T32" fmla="*/ 470 w 1193"/>
                  <a:gd name="T33" fmla="*/ 809 h 832"/>
                  <a:gd name="T34" fmla="*/ 496 w 1193"/>
                  <a:gd name="T35" fmla="*/ 805 h 832"/>
                  <a:gd name="T36" fmla="*/ 526 w 1193"/>
                  <a:gd name="T37" fmla="*/ 802 h 832"/>
                  <a:gd name="T38" fmla="*/ 552 w 1193"/>
                  <a:gd name="T39" fmla="*/ 799 h 832"/>
                  <a:gd name="T40" fmla="*/ 582 w 1193"/>
                  <a:gd name="T41" fmla="*/ 799 h 832"/>
                  <a:gd name="T42" fmla="*/ 611 w 1193"/>
                  <a:gd name="T43" fmla="*/ 799 h 832"/>
                  <a:gd name="T44" fmla="*/ 638 w 1193"/>
                  <a:gd name="T45" fmla="*/ 792 h 832"/>
                  <a:gd name="T46" fmla="*/ 667 w 1193"/>
                  <a:gd name="T47" fmla="*/ 779 h 832"/>
                  <a:gd name="T48" fmla="*/ 694 w 1193"/>
                  <a:gd name="T49" fmla="*/ 753 h 832"/>
                  <a:gd name="T50" fmla="*/ 723 w 1193"/>
                  <a:gd name="T51" fmla="*/ 700 h 832"/>
                  <a:gd name="T52" fmla="*/ 750 w 1193"/>
                  <a:gd name="T53" fmla="*/ 579 h 832"/>
                  <a:gd name="T54" fmla="*/ 779 w 1193"/>
                  <a:gd name="T55" fmla="*/ 322 h 832"/>
                  <a:gd name="T56" fmla="*/ 809 w 1193"/>
                  <a:gd name="T57" fmla="*/ 33 h 832"/>
                  <a:gd name="T58" fmla="*/ 835 w 1193"/>
                  <a:gd name="T59" fmla="*/ 109 h 832"/>
                  <a:gd name="T60" fmla="*/ 865 w 1193"/>
                  <a:gd name="T61" fmla="*/ 437 h 832"/>
                  <a:gd name="T62" fmla="*/ 891 w 1193"/>
                  <a:gd name="T63" fmla="*/ 638 h 832"/>
                  <a:gd name="T64" fmla="*/ 920 w 1193"/>
                  <a:gd name="T65" fmla="*/ 726 h 832"/>
                  <a:gd name="T66" fmla="*/ 947 w 1193"/>
                  <a:gd name="T67" fmla="*/ 782 h 832"/>
                  <a:gd name="T68" fmla="*/ 976 w 1193"/>
                  <a:gd name="T69" fmla="*/ 809 h 832"/>
                  <a:gd name="T70" fmla="*/ 1006 w 1193"/>
                  <a:gd name="T71" fmla="*/ 805 h 832"/>
                  <a:gd name="T72" fmla="*/ 1032 w 1193"/>
                  <a:gd name="T73" fmla="*/ 795 h 832"/>
                  <a:gd name="T74" fmla="*/ 1062 w 1193"/>
                  <a:gd name="T75" fmla="*/ 792 h 832"/>
                  <a:gd name="T76" fmla="*/ 1088 w 1193"/>
                  <a:gd name="T77" fmla="*/ 789 h 832"/>
                  <a:gd name="T78" fmla="*/ 1118 w 1193"/>
                  <a:gd name="T79" fmla="*/ 789 h 832"/>
                  <a:gd name="T80" fmla="*/ 1147 w 1193"/>
                  <a:gd name="T81" fmla="*/ 789 h 832"/>
                  <a:gd name="T82" fmla="*/ 1173 w 1193"/>
                  <a:gd name="T83" fmla="*/ 789 h 8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832">
                    <a:moveTo>
                      <a:pt x="0" y="832"/>
                    </a:moveTo>
                    <a:lnTo>
                      <a:pt x="10" y="832"/>
                    </a:lnTo>
                    <a:lnTo>
                      <a:pt x="20" y="832"/>
                    </a:lnTo>
                    <a:lnTo>
                      <a:pt x="27" y="832"/>
                    </a:lnTo>
                    <a:lnTo>
                      <a:pt x="36" y="832"/>
                    </a:lnTo>
                    <a:lnTo>
                      <a:pt x="46" y="832"/>
                    </a:lnTo>
                    <a:lnTo>
                      <a:pt x="56" y="832"/>
                    </a:lnTo>
                    <a:lnTo>
                      <a:pt x="66" y="832"/>
                    </a:lnTo>
                    <a:lnTo>
                      <a:pt x="76" y="832"/>
                    </a:lnTo>
                    <a:lnTo>
                      <a:pt x="86" y="828"/>
                    </a:lnTo>
                    <a:lnTo>
                      <a:pt x="92" y="828"/>
                    </a:lnTo>
                    <a:lnTo>
                      <a:pt x="102" y="828"/>
                    </a:lnTo>
                    <a:lnTo>
                      <a:pt x="112" y="828"/>
                    </a:lnTo>
                    <a:lnTo>
                      <a:pt x="122" y="825"/>
                    </a:lnTo>
                    <a:lnTo>
                      <a:pt x="132" y="825"/>
                    </a:lnTo>
                    <a:lnTo>
                      <a:pt x="142" y="825"/>
                    </a:lnTo>
                    <a:lnTo>
                      <a:pt x="151" y="825"/>
                    </a:lnTo>
                    <a:lnTo>
                      <a:pt x="158" y="822"/>
                    </a:lnTo>
                    <a:lnTo>
                      <a:pt x="168" y="822"/>
                    </a:lnTo>
                    <a:lnTo>
                      <a:pt x="178" y="818"/>
                    </a:lnTo>
                    <a:lnTo>
                      <a:pt x="188" y="818"/>
                    </a:lnTo>
                    <a:lnTo>
                      <a:pt x="197" y="818"/>
                    </a:lnTo>
                    <a:lnTo>
                      <a:pt x="207" y="815"/>
                    </a:lnTo>
                    <a:lnTo>
                      <a:pt x="217" y="815"/>
                    </a:lnTo>
                    <a:lnTo>
                      <a:pt x="224" y="812"/>
                    </a:lnTo>
                    <a:lnTo>
                      <a:pt x="234" y="812"/>
                    </a:lnTo>
                    <a:lnTo>
                      <a:pt x="243" y="809"/>
                    </a:lnTo>
                    <a:lnTo>
                      <a:pt x="253" y="805"/>
                    </a:lnTo>
                    <a:lnTo>
                      <a:pt x="263" y="805"/>
                    </a:lnTo>
                    <a:lnTo>
                      <a:pt x="273" y="802"/>
                    </a:lnTo>
                    <a:lnTo>
                      <a:pt x="283" y="799"/>
                    </a:lnTo>
                    <a:lnTo>
                      <a:pt x="289" y="795"/>
                    </a:lnTo>
                    <a:lnTo>
                      <a:pt x="299" y="795"/>
                    </a:lnTo>
                    <a:lnTo>
                      <a:pt x="309" y="795"/>
                    </a:lnTo>
                    <a:lnTo>
                      <a:pt x="319" y="792"/>
                    </a:lnTo>
                    <a:lnTo>
                      <a:pt x="329" y="792"/>
                    </a:lnTo>
                    <a:lnTo>
                      <a:pt x="339" y="792"/>
                    </a:lnTo>
                    <a:lnTo>
                      <a:pt x="349" y="792"/>
                    </a:lnTo>
                    <a:lnTo>
                      <a:pt x="355" y="792"/>
                    </a:lnTo>
                    <a:lnTo>
                      <a:pt x="365" y="792"/>
                    </a:lnTo>
                    <a:lnTo>
                      <a:pt x="375" y="795"/>
                    </a:lnTo>
                    <a:lnTo>
                      <a:pt x="385" y="795"/>
                    </a:lnTo>
                    <a:lnTo>
                      <a:pt x="395" y="799"/>
                    </a:lnTo>
                    <a:lnTo>
                      <a:pt x="404" y="802"/>
                    </a:lnTo>
                    <a:lnTo>
                      <a:pt x="414" y="805"/>
                    </a:lnTo>
                    <a:lnTo>
                      <a:pt x="421" y="805"/>
                    </a:lnTo>
                    <a:lnTo>
                      <a:pt x="431" y="809"/>
                    </a:lnTo>
                    <a:lnTo>
                      <a:pt x="441" y="809"/>
                    </a:lnTo>
                    <a:lnTo>
                      <a:pt x="450" y="809"/>
                    </a:lnTo>
                    <a:lnTo>
                      <a:pt x="460" y="809"/>
                    </a:lnTo>
                    <a:lnTo>
                      <a:pt x="470" y="809"/>
                    </a:lnTo>
                    <a:lnTo>
                      <a:pt x="480" y="809"/>
                    </a:lnTo>
                    <a:lnTo>
                      <a:pt x="487" y="805"/>
                    </a:lnTo>
                    <a:lnTo>
                      <a:pt x="496" y="805"/>
                    </a:lnTo>
                    <a:lnTo>
                      <a:pt x="506" y="805"/>
                    </a:lnTo>
                    <a:lnTo>
                      <a:pt x="516" y="802"/>
                    </a:lnTo>
                    <a:lnTo>
                      <a:pt x="526" y="802"/>
                    </a:lnTo>
                    <a:lnTo>
                      <a:pt x="536" y="802"/>
                    </a:lnTo>
                    <a:lnTo>
                      <a:pt x="546" y="802"/>
                    </a:lnTo>
                    <a:lnTo>
                      <a:pt x="552" y="799"/>
                    </a:lnTo>
                    <a:lnTo>
                      <a:pt x="562" y="799"/>
                    </a:lnTo>
                    <a:lnTo>
                      <a:pt x="572" y="799"/>
                    </a:lnTo>
                    <a:lnTo>
                      <a:pt x="582" y="799"/>
                    </a:lnTo>
                    <a:lnTo>
                      <a:pt x="592" y="799"/>
                    </a:lnTo>
                    <a:lnTo>
                      <a:pt x="602" y="799"/>
                    </a:lnTo>
                    <a:lnTo>
                      <a:pt x="611" y="799"/>
                    </a:lnTo>
                    <a:lnTo>
                      <a:pt x="618" y="795"/>
                    </a:lnTo>
                    <a:lnTo>
                      <a:pt x="628" y="795"/>
                    </a:lnTo>
                    <a:lnTo>
                      <a:pt x="638" y="792"/>
                    </a:lnTo>
                    <a:lnTo>
                      <a:pt x="648" y="789"/>
                    </a:lnTo>
                    <a:lnTo>
                      <a:pt x="658" y="782"/>
                    </a:lnTo>
                    <a:lnTo>
                      <a:pt x="667" y="779"/>
                    </a:lnTo>
                    <a:lnTo>
                      <a:pt x="677" y="772"/>
                    </a:lnTo>
                    <a:lnTo>
                      <a:pt x="684" y="763"/>
                    </a:lnTo>
                    <a:lnTo>
                      <a:pt x="694" y="753"/>
                    </a:lnTo>
                    <a:lnTo>
                      <a:pt x="704" y="740"/>
                    </a:lnTo>
                    <a:lnTo>
                      <a:pt x="713" y="723"/>
                    </a:lnTo>
                    <a:lnTo>
                      <a:pt x="723" y="700"/>
                    </a:lnTo>
                    <a:lnTo>
                      <a:pt x="733" y="671"/>
                    </a:lnTo>
                    <a:lnTo>
                      <a:pt x="743" y="631"/>
                    </a:lnTo>
                    <a:lnTo>
                      <a:pt x="750" y="579"/>
                    </a:lnTo>
                    <a:lnTo>
                      <a:pt x="759" y="513"/>
                    </a:lnTo>
                    <a:lnTo>
                      <a:pt x="769" y="424"/>
                    </a:lnTo>
                    <a:lnTo>
                      <a:pt x="779" y="322"/>
                    </a:lnTo>
                    <a:lnTo>
                      <a:pt x="789" y="211"/>
                    </a:lnTo>
                    <a:lnTo>
                      <a:pt x="799" y="109"/>
                    </a:lnTo>
                    <a:lnTo>
                      <a:pt x="809" y="33"/>
                    </a:lnTo>
                    <a:lnTo>
                      <a:pt x="815" y="0"/>
                    </a:lnTo>
                    <a:lnTo>
                      <a:pt x="825" y="30"/>
                    </a:lnTo>
                    <a:lnTo>
                      <a:pt x="835" y="109"/>
                    </a:lnTo>
                    <a:lnTo>
                      <a:pt x="845" y="217"/>
                    </a:lnTo>
                    <a:lnTo>
                      <a:pt x="855" y="332"/>
                    </a:lnTo>
                    <a:lnTo>
                      <a:pt x="865" y="437"/>
                    </a:lnTo>
                    <a:lnTo>
                      <a:pt x="874" y="523"/>
                    </a:lnTo>
                    <a:lnTo>
                      <a:pt x="881" y="588"/>
                    </a:lnTo>
                    <a:lnTo>
                      <a:pt x="891" y="638"/>
                    </a:lnTo>
                    <a:lnTo>
                      <a:pt x="901" y="674"/>
                    </a:lnTo>
                    <a:lnTo>
                      <a:pt x="911" y="703"/>
                    </a:lnTo>
                    <a:lnTo>
                      <a:pt x="920" y="726"/>
                    </a:lnTo>
                    <a:lnTo>
                      <a:pt x="930" y="749"/>
                    </a:lnTo>
                    <a:lnTo>
                      <a:pt x="940" y="769"/>
                    </a:lnTo>
                    <a:lnTo>
                      <a:pt x="947" y="782"/>
                    </a:lnTo>
                    <a:lnTo>
                      <a:pt x="957" y="795"/>
                    </a:lnTo>
                    <a:lnTo>
                      <a:pt x="966" y="802"/>
                    </a:lnTo>
                    <a:lnTo>
                      <a:pt x="976" y="809"/>
                    </a:lnTo>
                    <a:lnTo>
                      <a:pt x="986" y="809"/>
                    </a:lnTo>
                    <a:lnTo>
                      <a:pt x="996" y="809"/>
                    </a:lnTo>
                    <a:lnTo>
                      <a:pt x="1006" y="805"/>
                    </a:lnTo>
                    <a:lnTo>
                      <a:pt x="1016" y="802"/>
                    </a:lnTo>
                    <a:lnTo>
                      <a:pt x="1022" y="799"/>
                    </a:lnTo>
                    <a:lnTo>
                      <a:pt x="1032" y="795"/>
                    </a:lnTo>
                    <a:lnTo>
                      <a:pt x="1042" y="792"/>
                    </a:lnTo>
                    <a:lnTo>
                      <a:pt x="1052" y="792"/>
                    </a:lnTo>
                    <a:lnTo>
                      <a:pt x="1062" y="792"/>
                    </a:lnTo>
                    <a:lnTo>
                      <a:pt x="1072" y="789"/>
                    </a:lnTo>
                    <a:lnTo>
                      <a:pt x="1081" y="789"/>
                    </a:lnTo>
                    <a:lnTo>
                      <a:pt x="1088" y="789"/>
                    </a:lnTo>
                    <a:lnTo>
                      <a:pt x="1098" y="789"/>
                    </a:lnTo>
                    <a:lnTo>
                      <a:pt x="1108" y="789"/>
                    </a:lnTo>
                    <a:lnTo>
                      <a:pt x="1118" y="789"/>
                    </a:lnTo>
                    <a:lnTo>
                      <a:pt x="1127" y="789"/>
                    </a:lnTo>
                    <a:lnTo>
                      <a:pt x="1137" y="789"/>
                    </a:lnTo>
                    <a:lnTo>
                      <a:pt x="1147" y="789"/>
                    </a:lnTo>
                    <a:lnTo>
                      <a:pt x="1154" y="789"/>
                    </a:lnTo>
                    <a:lnTo>
                      <a:pt x="1164" y="789"/>
                    </a:lnTo>
                    <a:lnTo>
                      <a:pt x="1173" y="789"/>
                    </a:lnTo>
                    <a:lnTo>
                      <a:pt x="1183" y="789"/>
                    </a:lnTo>
                    <a:lnTo>
                      <a:pt x="1193" y="789"/>
                    </a:lnTo>
                  </a:path>
                </a:pathLst>
              </a:custGeom>
              <a:noFill/>
              <a:ln w="0">
                <a:solidFill>
                  <a:srgbClr val="BE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4" name="Freeform 467"/>
              <p:cNvSpPr>
                <a:spLocks/>
              </p:cNvSpPr>
              <p:nvPr/>
            </p:nvSpPr>
            <p:spPr bwMode="auto">
              <a:xfrm>
                <a:off x="7605236" y="4347927"/>
                <a:ext cx="567368" cy="46558"/>
              </a:xfrm>
              <a:custGeom>
                <a:avLst/>
                <a:gdLst>
                  <a:gd name="T0" fmla="*/ 0 w 309"/>
                  <a:gd name="T1" fmla="*/ 20 h 20"/>
                  <a:gd name="T2" fmla="*/ 10 w 309"/>
                  <a:gd name="T3" fmla="*/ 20 h 20"/>
                  <a:gd name="T4" fmla="*/ 20 w 309"/>
                  <a:gd name="T5" fmla="*/ 20 h 20"/>
                  <a:gd name="T6" fmla="*/ 26 w 309"/>
                  <a:gd name="T7" fmla="*/ 17 h 20"/>
                  <a:gd name="T8" fmla="*/ 36 w 309"/>
                  <a:gd name="T9" fmla="*/ 17 h 20"/>
                  <a:gd name="T10" fmla="*/ 46 w 309"/>
                  <a:gd name="T11" fmla="*/ 13 h 20"/>
                  <a:gd name="T12" fmla="*/ 56 w 309"/>
                  <a:gd name="T13" fmla="*/ 13 h 20"/>
                  <a:gd name="T14" fmla="*/ 66 w 309"/>
                  <a:gd name="T15" fmla="*/ 13 h 20"/>
                  <a:gd name="T16" fmla="*/ 76 w 309"/>
                  <a:gd name="T17" fmla="*/ 13 h 20"/>
                  <a:gd name="T18" fmla="*/ 86 w 309"/>
                  <a:gd name="T19" fmla="*/ 13 h 20"/>
                  <a:gd name="T20" fmla="*/ 92 w 309"/>
                  <a:gd name="T21" fmla="*/ 13 h 20"/>
                  <a:gd name="T22" fmla="*/ 102 w 309"/>
                  <a:gd name="T23" fmla="*/ 13 h 20"/>
                  <a:gd name="T24" fmla="*/ 112 w 309"/>
                  <a:gd name="T25" fmla="*/ 13 h 20"/>
                  <a:gd name="T26" fmla="*/ 122 w 309"/>
                  <a:gd name="T27" fmla="*/ 13 h 20"/>
                  <a:gd name="T28" fmla="*/ 132 w 309"/>
                  <a:gd name="T29" fmla="*/ 13 h 20"/>
                  <a:gd name="T30" fmla="*/ 142 w 309"/>
                  <a:gd name="T31" fmla="*/ 13 h 20"/>
                  <a:gd name="T32" fmla="*/ 151 w 309"/>
                  <a:gd name="T33" fmla="*/ 13 h 20"/>
                  <a:gd name="T34" fmla="*/ 158 w 309"/>
                  <a:gd name="T35" fmla="*/ 13 h 20"/>
                  <a:gd name="T36" fmla="*/ 168 w 309"/>
                  <a:gd name="T37" fmla="*/ 10 h 20"/>
                  <a:gd name="T38" fmla="*/ 178 w 309"/>
                  <a:gd name="T39" fmla="*/ 10 h 20"/>
                  <a:gd name="T40" fmla="*/ 188 w 309"/>
                  <a:gd name="T41" fmla="*/ 10 h 20"/>
                  <a:gd name="T42" fmla="*/ 197 w 309"/>
                  <a:gd name="T43" fmla="*/ 10 h 20"/>
                  <a:gd name="T44" fmla="*/ 207 w 309"/>
                  <a:gd name="T45" fmla="*/ 10 h 20"/>
                  <a:gd name="T46" fmla="*/ 217 w 309"/>
                  <a:gd name="T47" fmla="*/ 7 h 20"/>
                  <a:gd name="T48" fmla="*/ 224 w 309"/>
                  <a:gd name="T49" fmla="*/ 7 h 20"/>
                  <a:gd name="T50" fmla="*/ 234 w 309"/>
                  <a:gd name="T51" fmla="*/ 7 h 20"/>
                  <a:gd name="T52" fmla="*/ 243 w 309"/>
                  <a:gd name="T53" fmla="*/ 3 h 20"/>
                  <a:gd name="T54" fmla="*/ 253 w 309"/>
                  <a:gd name="T55" fmla="*/ 3 h 20"/>
                  <a:gd name="T56" fmla="*/ 263 w 309"/>
                  <a:gd name="T57" fmla="*/ 0 h 20"/>
                  <a:gd name="T58" fmla="*/ 273 w 309"/>
                  <a:gd name="T59" fmla="*/ 0 h 20"/>
                  <a:gd name="T60" fmla="*/ 283 w 309"/>
                  <a:gd name="T61" fmla="*/ 0 h 20"/>
                  <a:gd name="T62" fmla="*/ 289 w 309"/>
                  <a:gd name="T63" fmla="*/ 0 h 20"/>
                  <a:gd name="T64" fmla="*/ 299 w 309"/>
                  <a:gd name="T65" fmla="*/ 0 h 20"/>
                  <a:gd name="T66" fmla="*/ 309 w 309"/>
                  <a:gd name="T6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20">
                    <a:moveTo>
                      <a:pt x="0" y="20"/>
                    </a:moveTo>
                    <a:lnTo>
                      <a:pt x="10" y="20"/>
                    </a:lnTo>
                    <a:lnTo>
                      <a:pt x="20" y="20"/>
                    </a:lnTo>
                    <a:lnTo>
                      <a:pt x="26" y="17"/>
                    </a:lnTo>
                    <a:lnTo>
                      <a:pt x="36" y="17"/>
                    </a:lnTo>
                    <a:lnTo>
                      <a:pt x="46" y="13"/>
                    </a:lnTo>
                    <a:lnTo>
                      <a:pt x="56" y="13"/>
                    </a:lnTo>
                    <a:lnTo>
                      <a:pt x="66" y="13"/>
                    </a:lnTo>
                    <a:lnTo>
                      <a:pt x="76" y="13"/>
                    </a:lnTo>
                    <a:lnTo>
                      <a:pt x="86" y="13"/>
                    </a:lnTo>
                    <a:lnTo>
                      <a:pt x="92" y="13"/>
                    </a:lnTo>
                    <a:lnTo>
                      <a:pt x="102" y="13"/>
                    </a:lnTo>
                    <a:lnTo>
                      <a:pt x="112" y="13"/>
                    </a:lnTo>
                    <a:lnTo>
                      <a:pt x="122" y="13"/>
                    </a:lnTo>
                    <a:lnTo>
                      <a:pt x="132" y="13"/>
                    </a:lnTo>
                    <a:lnTo>
                      <a:pt x="142" y="13"/>
                    </a:lnTo>
                    <a:lnTo>
                      <a:pt x="151" y="13"/>
                    </a:lnTo>
                    <a:lnTo>
                      <a:pt x="158" y="13"/>
                    </a:lnTo>
                    <a:lnTo>
                      <a:pt x="168" y="10"/>
                    </a:lnTo>
                    <a:lnTo>
                      <a:pt x="178" y="10"/>
                    </a:lnTo>
                    <a:lnTo>
                      <a:pt x="188" y="10"/>
                    </a:lnTo>
                    <a:lnTo>
                      <a:pt x="197" y="10"/>
                    </a:lnTo>
                    <a:lnTo>
                      <a:pt x="207" y="10"/>
                    </a:lnTo>
                    <a:lnTo>
                      <a:pt x="217" y="7"/>
                    </a:lnTo>
                    <a:lnTo>
                      <a:pt x="224" y="7"/>
                    </a:lnTo>
                    <a:lnTo>
                      <a:pt x="234" y="7"/>
                    </a:lnTo>
                    <a:lnTo>
                      <a:pt x="243" y="3"/>
                    </a:lnTo>
                    <a:lnTo>
                      <a:pt x="253" y="3"/>
                    </a:lnTo>
                    <a:lnTo>
                      <a:pt x="263" y="0"/>
                    </a:lnTo>
                    <a:lnTo>
                      <a:pt x="273" y="0"/>
                    </a:lnTo>
                    <a:lnTo>
                      <a:pt x="283" y="0"/>
                    </a:lnTo>
                    <a:lnTo>
                      <a:pt x="289" y="0"/>
                    </a:lnTo>
                    <a:lnTo>
                      <a:pt x="299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BE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5" name="Freeform 468"/>
              <p:cNvSpPr>
                <a:spLocks/>
              </p:cNvSpPr>
              <p:nvPr/>
            </p:nvSpPr>
            <p:spPr bwMode="auto">
              <a:xfrm>
                <a:off x="5422060" y="2383178"/>
                <a:ext cx="2756052" cy="2195211"/>
              </a:xfrm>
              <a:custGeom>
                <a:avLst/>
                <a:gdLst>
                  <a:gd name="T0" fmla="*/ 0 w 1501"/>
                  <a:gd name="T1" fmla="*/ 916 h 943"/>
                  <a:gd name="T2" fmla="*/ 26 w 1501"/>
                  <a:gd name="T3" fmla="*/ 916 h 943"/>
                  <a:gd name="T4" fmla="*/ 55 w 1501"/>
                  <a:gd name="T5" fmla="*/ 916 h 943"/>
                  <a:gd name="T6" fmla="*/ 85 w 1501"/>
                  <a:gd name="T7" fmla="*/ 913 h 943"/>
                  <a:gd name="T8" fmla="*/ 111 w 1501"/>
                  <a:gd name="T9" fmla="*/ 910 h 943"/>
                  <a:gd name="T10" fmla="*/ 141 w 1501"/>
                  <a:gd name="T11" fmla="*/ 907 h 943"/>
                  <a:gd name="T12" fmla="*/ 167 w 1501"/>
                  <a:gd name="T13" fmla="*/ 903 h 943"/>
                  <a:gd name="T14" fmla="*/ 197 w 1501"/>
                  <a:gd name="T15" fmla="*/ 900 h 943"/>
                  <a:gd name="T16" fmla="*/ 223 w 1501"/>
                  <a:gd name="T17" fmla="*/ 897 h 943"/>
                  <a:gd name="T18" fmla="*/ 253 w 1501"/>
                  <a:gd name="T19" fmla="*/ 890 h 943"/>
                  <a:gd name="T20" fmla="*/ 282 w 1501"/>
                  <a:gd name="T21" fmla="*/ 880 h 943"/>
                  <a:gd name="T22" fmla="*/ 308 w 1501"/>
                  <a:gd name="T23" fmla="*/ 874 h 943"/>
                  <a:gd name="T24" fmla="*/ 338 w 1501"/>
                  <a:gd name="T25" fmla="*/ 874 h 943"/>
                  <a:gd name="T26" fmla="*/ 364 w 1501"/>
                  <a:gd name="T27" fmla="*/ 874 h 943"/>
                  <a:gd name="T28" fmla="*/ 394 w 1501"/>
                  <a:gd name="T29" fmla="*/ 880 h 943"/>
                  <a:gd name="T30" fmla="*/ 420 w 1501"/>
                  <a:gd name="T31" fmla="*/ 890 h 943"/>
                  <a:gd name="T32" fmla="*/ 450 w 1501"/>
                  <a:gd name="T33" fmla="*/ 893 h 943"/>
                  <a:gd name="T34" fmla="*/ 479 w 1501"/>
                  <a:gd name="T35" fmla="*/ 890 h 943"/>
                  <a:gd name="T36" fmla="*/ 506 w 1501"/>
                  <a:gd name="T37" fmla="*/ 887 h 943"/>
                  <a:gd name="T38" fmla="*/ 535 w 1501"/>
                  <a:gd name="T39" fmla="*/ 884 h 943"/>
                  <a:gd name="T40" fmla="*/ 561 w 1501"/>
                  <a:gd name="T41" fmla="*/ 884 h 943"/>
                  <a:gd name="T42" fmla="*/ 591 w 1501"/>
                  <a:gd name="T43" fmla="*/ 884 h 943"/>
                  <a:gd name="T44" fmla="*/ 617 w 1501"/>
                  <a:gd name="T45" fmla="*/ 880 h 943"/>
                  <a:gd name="T46" fmla="*/ 647 w 1501"/>
                  <a:gd name="T47" fmla="*/ 870 h 943"/>
                  <a:gd name="T48" fmla="*/ 677 w 1501"/>
                  <a:gd name="T49" fmla="*/ 854 h 943"/>
                  <a:gd name="T50" fmla="*/ 703 w 1501"/>
                  <a:gd name="T51" fmla="*/ 818 h 943"/>
                  <a:gd name="T52" fmla="*/ 732 w 1501"/>
                  <a:gd name="T53" fmla="*/ 742 h 943"/>
                  <a:gd name="T54" fmla="*/ 759 w 1501"/>
                  <a:gd name="T55" fmla="*/ 568 h 943"/>
                  <a:gd name="T56" fmla="*/ 788 w 1501"/>
                  <a:gd name="T57" fmla="*/ 236 h 943"/>
                  <a:gd name="T58" fmla="*/ 815 w 1501"/>
                  <a:gd name="T59" fmla="*/ 0 h 943"/>
                  <a:gd name="T60" fmla="*/ 844 w 1501"/>
                  <a:gd name="T61" fmla="*/ 233 h 943"/>
                  <a:gd name="T62" fmla="*/ 874 w 1501"/>
                  <a:gd name="T63" fmla="*/ 571 h 943"/>
                  <a:gd name="T64" fmla="*/ 900 w 1501"/>
                  <a:gd name="T65" fmla="*/ 736 h 943"/>
                  <a:gd name="T66" fmla="*/ 930 w 1501"/>
                  <a:gd name="T67" fmla="*/ 815 h 943"/>
                  <a:gd name="T68" fmla="*/ 956 w 1501"/>
                  <a:gd name="T69" fmla="*/ 867 h 943"/>
                  <a:gd name="T70" fmla="*/ 985 w 1501"/>
                  <a:gd name="T71" fmla="*/ 887 h 943"/>
                  <a:gd name="T72" fmla="*/ 1015 w 1501"/>
                  <a:gd name="T73" fmla="*/ 884 h 943"/>
                  <a:gd name="T74" fmla="*/ 1041 w 1501"/>
                  <a:gd name="T75" fmla="*/ 877 h 943"/>
                  <a:gd name="T76" fmla="*/ 1071 w 1501"/>
                  <a:gd name="T77" fmla="*/ 877 h 943"/>
                  <a:gd name="T78" fmla="*/ 1097 w 1501"/>
                  <a:gd name="T79" fmla="*/ 877 h 943"/>
                  <a:gd name="T80" fmla="*/ 1127 w 1501"/>
                  <a:gd name="T81" fmla="*/ 877 h 943"/>
                  <a:gd name="T82" fmla="*/ 1153 w 1501"/>
                  <a:gd name="T83" fmla="*/ 877 h 943"/>
                  <a:gd name="T84" fmla="*/ 1183 w 1501"/>
                  <a:gd name="T85" fmla="*/ 877 h 943"/>
                  <a:gd name="T86" fmla="*/ 1212 w 1501"/>
                  <a:gd name="T87" fmla="*/ 877 h 943"/>
                  <a:gd name="T88" fmla="*/ 1238 w 1501"/>
                  <a:gd name="T89" fmla="*/ 874 h 943"/>
                  <a:gd name="T90" fmla="*/ 1268 w 1501"/>
                  <a:gd name="T91" fmla="*/ 870 h 943"/>
                  <a:gd name="T92" fmla="*/ 1294 w 1501"/>
                  <a:gd name="T93" fmla="*/ 870 h 943"/>
                  <a:gd name="T94" fmla="*/ 1324 w 1501"/>
                  <a:gd name="T95" fmla="*/ 870 h 943"/>
                  <a:gd name="T96" fmla="*/ 1350 w 1501"/>
                  <a:gd name="T97" fmla="*/ 870 h 943"/>
                  <a:gd name="T98" fmla="*/ 1380 w 1501"/>
                  <a:gd name="T99" fmla="*/ 867 h 943"/>
                  <a:gd name="T100" fmla="*/ 1409 w 1501"/>
                  <a:gd name="T101" fmla="*/ 867 h 943"/>
                  <a:gd name="T102" fmla="*/ 1436 w 1501"/>
                  <a:gd name="T103" fmla="*/ 861 h 943"/>
                  <a:gd name="T104" fmla="*/ 1465 w 1501"/>
                  <a:gd name="T105" fmla="*/ 857 h 943"/>
                  <a:gd name="T106" fmla="*/ 1492 w 1501"/>
                  <a:gd name="T107" fmla="*/ 857 h 943"/>
                  <a:gd name="T108" fmla="*/ 1501 w 1501"/>
                  <a:gd name="T109" fmla="*/ 864 h 9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1" h="943">
                    <a:moveTo>
                      <a:pt x="0" y="943"/>
                    </a:moveTo>
                    <a:lnTo>
                      <a:pt x="0" y="916"/>
                    </a:lnTo>
                    <a:lnTo>
                      <a:pt x="0" y="916"/>
                    </a:lnTo>
                    <a:lnTo>
                      <a:pt x="9" y="916"/>
                    </a:lnTo>
                    <a:lnTo>
                      <a:pt x="19" y="916"/>
                    </a:lnTo>
                    <a:lnTo>
                      <a:pt x="26" y="916"/>
                    </a:lnTo>
                    <a:lnTo>
                      <a:pt x="36" y="916"/>
                    </a:lnTo>
                    <a:lnTo>
                      <a:pt x="46" y="916"/>
                    </a:lnTo>
                    <a:lnTo>
                      <a:pt x="55" y="916"/>
                    </a:lnTo>
                    <a:lnTo>
                      <a:pt x="65" y="916"/>
                    </a:lnTo>
                    <a:lnTo>
                      <a:pt x="75" y="913"/>
                    </a:lnTo>
                    <a:lnTo>
                      <a:pt x="85" y="913"/>
                    </a:lnTo>
                    <a:lnTo>
                      <a:pt x="92" y="913"/>
                    </a:lnTo>
                    <a:lnTo>
                      <a:pt x="101" y="910"/>
                    </a:lnTo>
                    <a:lnTo>
                      <a:pt x="111" y="910"/>
                    </a:lnTo>
                    <a:lnTo>
                      <a:pt x="121" y="910"/>
                    </a:lnTo>
                    <a:lnTo>
                      <a:pt x="131" y="910"/>
                    </a:lnTo>
                    <a:lnTo>
                      <a:pt x="141" y="907"/>
                    </a:lnTo>
                    <a:lnTo>
                      <a:pt x="151" y="907"/>
                    </a:lnTo>
                    <a:lnTo>
                      <a:pt x="157" y="907"/>
                    </a:lnTo>
                    <a:lnTo>
                      <a:pt x="167" y="903"/>
                    </a:lnTo>
                    <a:lnTo>
                      <a:pt x="177" y="903"/>
                    </a:lnTo>
                    <a:lnTo>
                      <a:pt x="187" y="900"/>
                    </a:lnTo>
                    <a:lnTo>
                      <a:pt x="197" y="900"/>
                    </a:lnTo>
                    <a:lnTo>
                      <a:pt x="207" y="900"/>
                    </a:lnTo>
                    <a:lnTo>
                      <a:pt x="216" y="897"/>
                    </a:lnTo>
                    <a:lnTo>
                      <a:pt x="223" y="897"/>
                    </a:lnTo>
                    <a:lnTo>
                      <a:pt x="233" y="893"/>
                    </a:lnTo>
                    <a:lnTo>
                      <a:pt x="243" y="893"/>
                    </a:lnTo>
                    <a:lnTo>
                      <a:pt x="253" y="890"/>
                    </a:lnTo>
                    <a:lnTo>
                      <a:pt x="262" y="887"/>
                    </a:lnTo>
                    <a:lnTo>
                      <a:pt x="272" y="884"/>
                    </a:lnTo>
                    <a:lnTo>
                      <a:pt x="282" y="880"/>
                    </a:lnTo>
                    <a:lnTo>
                      <a:pt x="289" y="877"/>
                    </a:lnTo>
                    <a:lnTo>
                      <a:pt x="299" y="877"/>
                    </a:lnTo>
                    <a:lnTo>
                      <a:pt x="308" y="874"/>
                    </a:lnTo>
                    <a:lnTo>
                      <a:pt x="318" y="874"/>
                    </a:lnTo>
                    <a:lnTo>
                      <a:pt x="328" y="874"/>
                    </a:lnTo>
                    <a:lnTo>
                      <a:pt x="338" y="874"/>
                    </a:lnTo>
                    <a:lnTo>
                      <a:pt x="348" y="874"/>
                    </a:lnTo>
                    <a:lnTo>
                      <a:pt x="354" y="874"/>
                    </a:lnTo>
                    <a:lnTo>
                      <a:pt x="364" y="874"/>
                    </a:lnTo>
                    <a:lnTo>
                      <a:pt x="374" y="877"/>
                    </a:lnTo>
                    <a:lnTo>
                      <a:pt x="384" y="877"/>
                    </a:lnTo>
                    <a:lnTo>
                      <a:pt x="394" y="880"/>
                    </a:lnTo>
                    <a:lnTo>
                      <a:pt x="404" y="884"/>
                    </a:lnTo>
                    <a:lnTo>
                      <a:pt x="414" y="887"/>
                    </a:lnTo>
                    <a:lnTo>
                      <a:pt x="420" y="890"/>
                    </a:lnTo>
                    <a:lnTo>
                      <a:pt x="430" y="890"/>
                    </a:lnTo>
                    <a:lnTo>
                      <a:pt x="440" y="890"/>
                    </a:lnTo>
                    <a:lnTo>
                      <a:pt x="450" y="893"/>
                    </a:lnTo>
                    <a:lnTo>
                      <a:pt x="460" y="893"/>
                    </a:lnTo>
                    <a:lnTo>
                      <a:pt x="469" y="893"/>
                    </a:lnTo>
                    <a:lnTo>
                      <a:pt x="479" y="890"/>
                    </a:lnTo>
                    <a:lnTo>
                      <a:pt x="486" y="890"/>
                    </a:lnTo>
                    <a:lnTo>
                      <a:pt x="496" y="890"/>
                    </a:lnTo>
                    <a:lnTo>
                      <a:pt x="506" y="887"/>
                    </a:lnTo>
                    <a:lnTo>
                      <a:pt x="515" y="887"/>
                    </a:lnTo>
                    <a:lnTo>
                      <a:pt x="525" y="887"/>
                    </a:lnTo>
                    <a:lnTo>
                      <a:pt x="535" y="884"/>
                    </a:lnTo>
                    <a:lnTo>
                      <a:pt x="545" y="884"/>
                    </a:lnTo>
                    <a:lnTo>
                      <a:pt x="552" y="884"/>
                    </a:lnTo>
                    <a:lnTo>
                      <a:pt x="561" y="884"/>
                    </a:lnTo>
                    <a:lnTo>
                      <a:pt x="571" y="884"/>
                    </a:lnTo>
                    <a:lnTo>
                      <a:pt x="581" y="884"/>
                    </a:lnTo>
                    <a:lnTo>
                      <a:pt x="591" y="884"/>
                    </a:lnTo>
                    <a:lnTo>
                      <a:pt x="601" y="884"/>
                    </a:lnTo>
                    <a:lnTo>
                      <a:pt x="611" y="880"/>
                    </a:lnTo>
                    <a:lnTo>
                      <a:pt x="617" y="880"/>
                    </a:lnTo>
                    <a:lnTo>
                      <a:pt x="627" y="877"/>
                    </a:lnTo>
                    <a:lnTo>
                      <a:pt x="637" y="874"/>
                    </a:lnTo>
                    <a:lnTo>
                      <a:pt x="647" y="870"/>
                    </a:lnTo>
                    <a:lnTo>
                      <a:pt x="657" y="867"/>
                    </a:lnTo>
                    <a:lnTo>
                      <a:pt x="667" y="861"/>
                    </a:lnTo>
                    <a:lnTo>
                      <a:pt x="677" y="854"/>
                    </a:lnTo>
                    <a:lnTo>
                      <a:pt x="683" y="844"/>
                    </a:lnTo>
                    <a:lnTo>
                      <a:pt x="693" y="831"/>
                    </a:lnTo>
                    <a:lnTo>
                      <a:pt x="703" y="818"/>
                    </a:lnTo>
                    <a:lnTo>
                      <a:pt x="713" y="798"/>
                    </a:lnTo>
                    <a:lnTo>
                      <a:pt x="723" y="775"/>
                    </a:lnTo>
                    <a:lnTo>
                      <a:pt x="732" y="742"/>
                    </a:lnTo>
                    <a:lnTo>
                      <a:pt x="742" y="700"/>
                    </a:lnTo>
                    <a:lnTo>
                      <a:pt x="749" y="644"/>
                    </a:lnTo>
                    <a:lnTo>
                      <a:pt x="759" y="568"/>
                    </a:lnTo>
                    <a:lnTo>
                      <a:pt x="769" y="470"/>
                    </a:lnTo>
                    <a:lnTo>
                      <a:pt x="778" y="358"/>
                    </a:lnTo>
                    <a:lnTo>
                      <a:pt x="788" y="236"/>
                    </a:lnTo>
                    <a:lnTo>
                      <a:pt x="798" y="121"/>
                    </a:lnTo>
                    <a:lnTo>
                      <a:pt x="808" y="36"/>
                    </a:lnTo>
                    <a:lnTo>
                      <a:pt x="815" y="0"/>
                    </a:lnTo>
                    <a:lnTo>
                      <a:pt x="824" y="26"/>
                    </a:lnTo>
                    <a:lnTo>
                      <a:pt x="834" y="111"/>
                    </a:lnTo>
                    <a:lnTo>
                      <a:pt x="844" y="233"/>
                    </a:lnTo>
                    <a:lnTo>
                      <a:pt x="854" y="361"/>
                    </a:lnTo>
                    <a:lnTo>
                      <a:pt x="864" y="476"/>
                    </a:lnTo>
                    <a:lnTo>
                      <a:pt x="874" y="571"/>
                    </a:lnTo>
                    <a:lnTo>
                      <a:pt x="880" y="644"/>
                    </a:lnTo>
                    <a:lnTo>
                      <a:pt x="890" y="696"/>
                    </a:lnTo>
                    <a:lnTo>
                      <a:pt x="900" y="736"/>
                    </a:lnTo>
                    <a:lnTo>
                      <a:pt x="910" y="765"/>
                    </a:lnTo>
                    <a:lnTo>
                      <a:pt x="920" y="792"/>
                    </a:lnTo>
                    <a:lnTo>
                      <a:pt x="930" y="815"/>
                    </a:lnTo>
                    <a:lnTo>
                      <a:pt x="939" y="838"/>
                    </a:lnTo>
                    <a:lnTo>
                      <a:pt x="949" y="854"/>
                    </a:lnTo>
                    <a:lnTo>
                      <a:pt x="956" y="867"/>
                    </a:lnTo>
                    <a:lnTo>
                      <a:pt x="966" y="877"/>
                    </a:lnTo>
                    <a:lnTo>
                      <a:pt x="976" y="884"/>
                    </a:lnTo>
                    <a:lnTo>
                      <a:pt x="985" y="887"/>
                    </a:lnTo>
                    <a:lnTo>
                      <a:pt x="995" y="887"/>
                    </a:lnTo>
                    <a:lnTo>
                      <a:pt x="1005" y="887"/>
                    </a:lnTo>
                    <a:lnTo>
                      <a:pt x="1015" y="884"/>
                    </a:lnTo>
                    <a:lnTo>
                      <a:pt x="1022" y="880"/>
                    </a:lnTo>
                    <a:lnTo>
                      <a:pt x="1031" y="880"/>
                    </a:lnTo>
                    <a:lnTo>
                      <a:pt x="1041" y="877"/>
                    </a:lnTo>
                    <a:lnTo>
                      <a:pt x="1051" y="877"/>
                    </a:lnTo>
                    <a:lnTo>
                      <a:pt x="1061" y="877"/>
                    </a:lnTo>
                    <a:lnTo>
                      <a:pt x="1071" y="877"/>
                    </a:lnTo>
                    <a:lnTo>
                      <a:pt x="1081" y="877"/>
                    </a:lnTo>
                    <a:lnTo>
                      <a:pt x="1087" y="877"/>
                    </a:lnTo>
                    <a:lnTo>
                      <a:pt x="1097" y="877"/>
                    </a:lnTo>
                    <a:lnTo>
                      <a:pt x="1107" y="877"/>
                    </a:lnTo>
                    <a:lnTo>
                      <a:pt x="1117" y="877"/>
                    </a:lnTo>
                    <a:lnTo>
                      <a:pt x="1127" y="877"/>
                    </a:lnTo>
                    <a:lnTo>
                      <a:pt x="1137" y="877"/>
                    </a:lnTo>
                    <a:lnTo>
                      <a:pt x="1146" y="877"/>
                    </a:lnTo>
                    <a:lnTo>
                      <a:pt x="1153" y="877"/>
                    </a:lnTo>
                    <a:lnTo>
                      <a:pt x="1163" y="877"/>
                    </a:lnTo>
                    <a:lnTo>
                      <a:pt x="1173" y="877"/>
                    </a:lnTo>
                    <a:lnTo>
                      <a:pt x="1183" y="877"/>
                    </a:lnTo>
                    <a:lnTo>
                      <a:pt x="1192" y="877"/>
                    </a:lnTo>
                    <a:lnTo>
                      <a:pt x="1202" y="877"/>
                    </a:lnTo>
                    <a:lnTo>
                      <a:pt x="1212" y="877"/>
                    </a:lnTo>
                    <a:lnTo>
                      <a:pt x="1219" y="874"/>
                    </a:lnTo>
                    <a:lnTo>
                      <a:pt x="1229" y="874"/>
                    </a:lnTo>
                    <a:lnTo>
                      <a:pt x="1238" y="874"/>
                    </a:lnTo>
                    <a:lnTo>
                      <a:pt x="1248" y="870"/>
                    </a:lnTo>
                    <a:lnTo>
                      <a:pt x="1258" y="870"/>
                    </a:lnTo>
                    <a:lnTo>
                      <a:pt x="1268" y="870"/>
                    </a:lnTo>
                    <a:lnTo>
                      <a:pt x="1278" y="870"/>
                    </a:lnTo>
                    <a:lnTo>
                      <a:pt x="1284" y="870"/>
                    </a:lnTo>
                    <a:lnTo>
                      <a:pt x="1294" y="870"/>
                    </a:lnTo>
                    <a:lnTo>
                      <a:pt x="1304" y="870"/>
                    </a:lnTo>
                    <a:lnTo>
                      <a:pt x="1314" y="870"/>
                    </a:lnTo>
                    <a:lnTo>
                      <a:pt x="1324" y="870"/>
                    </a:lnTo>
                    <a:lnTo>
                      <a:pt x="1334" y="870"/>
                    </a:lnTo>
                    <a:lnTo>
                      <a:pt x="1344" y="870"/>
                    </a:lnTo>
                    <a:lnTo>
                      <a:pt x="1350" y="870"/>
                    </a:lnTo>
                    <a:lnTo>
                      <a:pt x="1360" y="870"/>
                    </a:lnTo>
                    <a:lnTo>
                      <a:pt x="1370" y="870"/>
                    </a:lnTo>
                    <a:lnTo>
                      <a:pt x="1380" y="867"/>
                    </a:lnTo>
                    <a:lnTo>
                      <a:pt x="1390" y="867"/>
                    </a:lnTo>
                    <a:lnTo>
                      <a:pt x="1400" y="867"/>
                    </a:lnTo>
                    <a:lnTo>
                      <a:pt x="1409" y="867"/>
                    </a:lnTo>
                    <a:lnTo>
                      <a:pt x="1416" y="864"/>
                    </a:lnTo>
                    <a:lnTo>
                      <a:pt x="1426" y="864"/>
                    </a:lnTo>
                    <a:lnTo>
                      <a:pt x="1436" y="861"/>
                    </a:lnTo>
                    <a:lnTo>
                      <a:pt x="1446" y="861"/>
                    </a:lnTo>
                    <a:lnTo>
                      <a:pt x="1455" y="861"/>
                    </a:lnTo>
                    <a:lnTo>
                      <a:pt x="1465" y="857"/>
                    </a:lnTo>
                    <a:lnTo>
                      <a:pt x="1475" y="857"/>
                    </a:lnTo>
                    <a:lnTo>
                      <a:pt x="1482" y="857"/>
                    </a:lnTo>
                    <a:lnTo>
                      <a:pt x="1492" y="857"/>
                    </a:lnTo>
                    <a:lnTo>
                      <a:pt x="1501" y="857"/>
                    </a:lnTo>
                    <a:lnTo>
                      <a:pt x="1501" y="857"/>
                    </a:lnTo>
                    <a:lnTo>
                      <a:pt x="1501" y="864"/>
                    </a:lnTo>
                    <a:lnTo>
                      <a:pt x="1501" y="864"/>
                    </a:lnTo>
                    <a:lnTo>
                      <a:pt x="0" y="943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6" name="Freeform 469"/>
              <p:cNvSpPr>
                <a:spLocks/>
              </p:cNvSpPr>
              <p:nvPr/>
            </p:nvSpPr>
            <p:spPr bwMode="auto">
              <a:xfrm>
                <a:off x="5422060" y="2383178"/>
                <a:ext cx="2188684" cy="2132359"/>
              </a:xfrm>
              <a:custGeom>
                <a:avLst/>
                <a:gdLst>
                  <a:gd name="T0" fmla="*/ 19 w 1192"/>
                  <a:gd name="T1" fmla="*/ 916 h 916"/>
                  <a:gd name="T2" fmla="*/ 46 w 1192"/>
                  <a:gd name="T3" fmla="*/ 916 h 916"/>
                  <a:gd name="T4" fmla="*/ 75 w 1192"/>
                  <a:gd name="T5" fmla="*/ 913 h 916"/>
                  <a:gd name="T6" fmla="*/ 101 w 1192"/>
                  <a:gd name="T7" fmla="*/ 910 h 916"/>
                  <a:gd name="T8" fmla="*/ 131 w 1192"/>
                  <a:gd name="T9" fmla="*/ 910 h 916"/>
                  <a:gd name="T10" fmla="*/ 157 w 1192"/>
                  <a:gd name="T11" fmla="*/ 907 h 916"/>
                  <a:gd name="T12" fmla="*/ 187 w 1192"/>
                  <a:gd name="T13" fmla="*/ 900 h 916"/>
                  <a:gd name="T14" fmla="*/ 216 w 1192"/>
                  <a:gd name="T15" fmla="*/ 897 h 916"/>
                  <a:gd name="T16" fmla="*/ 243 w 1192"/>
                  <a:gd name="T17" fmla="*/ 893 h 916"/>
                  <a:gd name="T18" fmla="*/ 272 w 1192"/>
                  <a:gd name="T19" fmla="*/ 884 h 916"/>
                  <a:gd name="T20" fmla="*/ 299 w 1192"/>
                  <a:gd name="T21" fmla="*/ 877 h 916"/>
                  <a:gd name="T22" fmla="*/ 328 w 1192"/>
                  <a:gd name="T23" fmla="*/ 874 h 916"/>
                  <a:gd name="T24" fmla="*/ 354 w 1192"/>
                  <a:gd name="T25" fmla="*/ 874 h 916"/>
                  <a:gd name="T26" fmla="*/ 384 w 1192"/>
                  <a:gd name="T27" fmla="*/ 877 h 916"/>
                  <a:gd name="T28" fmla="*/ 414 w 1192"/>
                  <a:gd name="T29" fmla="*/ 887 h 916"/>
                  <a:gd name="T30" fmla="*/ 440 w 1192"/>
                  <a:gd name="T31" fmla="*/ 890 h 916"/>
                  <a:gd name="T32" fmla="*/ 469 w 1192"/>
                  <a:gd name="T33" fmla="*/ 893 h 916"/>
                  <a:gd name="T34" fmla="*/ 496 w 1192"/>
                  <a:gd name="T35" fmla="*/ 890 h 916"/>
                  <a:gd name="T36" fmla="*/ 525 w 1192"/>
                  <a:gd name="T37" fmla="*/ 887 h 916"/>
                  <a:gd name="T38" fmla="*/ 552 w 1192"/>
                  <a:gd name="T39" fmla="*/ 884 h 916"/>
                  <a:gd name="T40" fmla="*/ 581 w 1192"/>
                  <a:gd name="T41" fmla="*/ 884 h 916"/>
                  <a:gd name="T42" fmla="*/ 611 w 1192"/>
                  <a:gd name="T43" fmla="*/ 880 h 916"/>
                  <a:gd name="T44" fmla="*/ 637 w 1192"/>
                  <a:gd name="T45" fmla="*/ 874 h 916"/>
                  <a:gd name="T46" fmla="*/ 667 w 1192"/>
                  <a:gd name="T47" fmla="*/ 861 h 916"/>
                  <a:gd name="T48" fmla="*/ 693 w 1192"/>
                  <a:gd name="T49" fmla="*/ 831 h 916"/>
                  <a:gd name="T50" fmla="*/ 723 w 1192"/>
                  <a:gd name="T51" fmla="*/ 775 h 916"/>
                  <a:gd name="T52" fmla="*/ 749 w 1192"/>
                  <a:gd name="T53" fmla="*/ 644 h 916"/>
                  <a:gd name="T54" fmla="*/ 778 w 1192"/>
                  <a:gd name="T55" fmla="*/ 358 h 916"/>
                  <a:gd name="T56" fmla="*/ 808 w 1192"/>
                  <a:gd name="T57" fmla="*/ 36 h 916"/>
                  <a:gd name="T58" fmla="*/ 834 w 1192"/>
                  <a:gd name="T59" fmla="*/ 111 h 916"/>
                  <a:gd name="T60" fmla="*/ 864 w 1192"/>
                  <a:gd name="T61" fmla="*/ 476 h 916"/>
                  <a:gd name="T62" fmla="*/ 890 w 1192"/>
                  <a:gd name="T63" fmla="*/ 696 h 916"/>
                  <a:gd name="T64" fmla="*/ 920 w 1192"/>
                  <a:gd name="T65" fmla="*/ 792 h 916"/>
                  <a:gd name="T66" fmla="*/ 949 w 1192"/>
                  <a:gd name="T67" fmla="*/ 854 h 916"/>
                  <a:gd name="T68" fmla="*/ 976 w 1192"/>
                  <a:gd name="T69" fmla="*/ 884 h 916"/>
                  <a:gd name="T70" fmla="*/ 1005 w 1192"/>
                  <a:gd name="T71" fmla="*/ 887 h 916"/>
                  <a:gd name="T72" fmla="*/ 1031 w 1192"/>
                  <a:gd name="T73" fmla="*/ 880 h 916"/>
                  <a:gd name="T74" fmla="*/ 1061 w 1192"/>
                  <a:gd name="T75" fmla="*/ 877 h 916"/>
                  <a:gd name="T76" fmla="*/ 1087 w 1192"/>
                  <a:gd name="T77" fmla="*/ 877 h 916"/>
                  <a:gd name="T78" fmla="*/ 1117 w 1192"/>
                  <a:gd name="T79" fmla="*/ 877 h 916"/>
                  <a:gd name="T80" fmla="*/ 1146 w 1192"/>
                  <a:gd name="T81" fmla="*/ 877 h 916"/>
                  <a:gd name="T82" fmla="*/ 1173 w 1192"/>
                  <a:gd name="T83" fmla="*/ 877 h 9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2" h="916">
                    <a:moveTo>
                      <a:pt x="0" y="916"/>
                    </a:moveTo>
                    <a:lnTo>
                      <a:pt x="9" y="916"/>
                    </a:lnTo>
                    <a:lnTo>
                      <a:pt x="19" y="916"/>
                    </a:lnTo>
                    <a:lnTo>
                      <a:pt x="26" y="916"/>
                    </a:lnTo>
                    <a:lnTo>
                      <a:pt x="36" y="916"/>
                    </a:lnTo>
                    <a:lnTo>
                      <a:pt x="46" y="916"/>
                    </a:lnTo>
                    <a:lnTo>
                      <a:pt x="55" y="916"/>
                    </a:lnTo>
                    <a:lnTo>
                      <a:pt x="65" y="916"/>
                    </a:lnTo>
                    <a:lnTo>
                      <a:pt x="75" y="913"/>
                    </a:lnTo>
                    <a:lnTo>
                      <a:pt x="85" y="913"/>
                    </a:lnTo>
                    <a:lnTo>
                      <a:pt x="92" y="913"/>
                    </a:lnTo>
                    <a:lnTo>
                      <a:pt x="101" y="910"/>
                    </a:lnTo>
                    <a:lnTo>
                      <a:pt x="111" y="910"/>
                    </a:lnTo>
                    <a:lnTo>
                      <a:pt x="121" y="910"/>
                    </a:lnTo>
                    <a:lnTo>
                      <a:pt x="131" y="910"/>
                    </a:lnTo>
                    <a:lnTo>
                      <a:pt x="141" y="907"/>
                    </a:lnTo>
                    <a:lnTo>
                      <a:pt x="151" y="907"/>
                    </a:lnTo>
                    <a:lnTo>
                      <a:pt x="157" y="907"/>
                    </a:lnTo>
                    <a:lnTo>
                      <a:pt x="167" y="903"/>
                    </a:lnTo>
                    <a:lnTo>
                      <a:pt x="177" y="903"/>
                    </a:lnTo>
                    <a:lnTo>
                      <a:pt x="187" y="900"/>
                    </a:lnTo>
                    <a:lnTo>
                      <a:pt x="197" y="900"/>
                    </a:lnTo>
                    <a:lnTo>
                      <a:pt x="207" y="900"/>
                    </a:lnTo>
                    <a:lnTo>
                      <a:pt x="216" y="897"/>
                    </a:lnTo>
                    <a:lnTo>
                      <a:pt x="223" y="897"/>
                    </a:lnTo>
                    <a:lnTo>
                      <a:pt x="233" y="893"/>
                    </a:lnTo>
                    <a:lnTo>
                      <a:pt x="243" y="893"/>
                    </a:lnTo>
                    <a:lnTo>
                      <a:pt x="253" y="890"/>
                    </a:lnTo>
                    <a:lnTo>
                      <a:pt x="262" y="887"/>
                    </a:lnTo>
                    <a:lnTo>
                      <a:pt x="272" y="884"/>
                    </a:lnTo>
                    <a:lnTo>
                      <a:pt x="282" y="880"/>
                    </a:lnTo>
                    <a:lnTo>
                      <a:pt x="289" y="877"/>
                    </a:lnTo>
                    <a:lnTo>
                      <a:pt x="299" y="877"/>
                    </a:lnTo>
                    <a:lnTo>
                      <a:pt x="308" y="874"/>
                    </a:lnTo>
                    <a:lnTo>
                      <a:pt x="318" y="874"/>
                    </a:lnTo>
                    <a:lnTo>
                      <a:pt x="328" y="874"/>
                    </a:lnTo>
                    <a:lnTo>
                      <a:pt x="338" y="874"/>
                    </a:lnTo>
                    <a:lnTo>
                      <a:pt x="348" y="874"/>
                    </a:lnTo>
                    <a:lnTo>
                      <a:pt x="354" y="874"/>
                    </a:lnTo>
                    <a:lnTo>
                      <a:pt x="364" y="874"/>
                    </a:lnTo>
                    <a:lnTo>
                      <a:pt x="374" y="877"/>
                    </a:lnTo>
                    <a:lnTo>
                      <a:pt x="384" y="877"/>
                    </a:lnTo>
                    <a:lnTo>
                      <a:pt x="394" y="880"/>
                    </a:lnTo>
                    <a:lnTo>
                      <a:pt x="404" y="884"/>
                    </a:lnTo>
                    <a:lnTo>
                      <a:pt x="414" y="887"/>
                    </a:lnTo>
                    <a:lnTo>
                      <a:pt x="420" y="890"/>
                    </a:lnTo>
                    <a:lnTo>
                      <a:pt x="430" y="890"/>
                    </a:lnTo>
                    <a:lnTo>
                      <a:pt x="440" y="890"/>
                    </a:lnTo>
                    <a:lnTo>
                      <a:pt x="450" y="893"/>
                    </a:lnTo>
                    <a:lnTo>
                      <a:pt x="460" y="893"/>
                    </a:lnTo>
                    <a:lnTo>
                      <a:pt x="469" y="893"/>
                    </a:lnTo>
                    <a:lnTo>
                      <a:pt x="479" y="890"/>
                    </a:lnTo>
                    <a:lnTo>
                      <a:pt x="486" y="890"/>
                    </a:lnTo>
                    <a:lnTo>
                      <a:pt x="496" y="890"/>
                    </a:lnTo>
                    <a:lnTo>
                      <a:pt x="506" y="887"/>
                    </a:lnTo>
                    <a:lnTo>
                      <a:pt x="515" y="887"/>
                    </a:lnTo>
                    <a:lnTo>
                      <a:pt x="525" y="887"/>
                    </a:lnTo>
                    <a:lnTo>
                      <a:pt x="535" y="884"/>
                    </a:lnTo>
                    <a:lnTo>
                      <a:pt x="545" y="884"/>
                    </a:lnTo>
                    <a:lnTo>
                      <a:pt x="552" y="884"/>
                    </a:lnTo>
                    <a:lnTo>
                      <a:pt x="561" y="884"/>
                    </a:lnTo>
                    <a:lnTo>
                      <a:pt x="571" y="884"/>
                    </a:lnTo>
                    <a:lnTo>
                      <a:pt x="581" y="884"/>
                    </a:lnTo>
                    <a:lnTo>
                      <a:pt x="591" y="884"/>
                    </a:lnTo>
                    <a:lnTo>
                      <a:pt x="601" y="884"/>
                    </a:lnTo>
                    <a:lnTo>
                      <a:pt x="611" y="880"/>
                    </a:lnTo>
                    <a:lnTo>
                      <a:pt x="617" y="880"/>
                    </a:lnTo>
                    <a:lnTo>
                      <a:pt x="627" y="877"/>
                    </a:lnTo>
                    <a:lnTo>
                      <a:pt x="637" y="874"/>
                    </a:lnTo>
                    <a:lnTo>
                      <a:pt x="647" y="870"/>
                    </a:lnTo>
                    <a:lnTo>
                      <a:pt x="657" y="867"/>
                    </a:lnTo>
                    <a:lnTo>
                      <a:pt x="667" y="861"/>
                    </a:lnTo>
                    <a:lnTo>
                      <a:pt x="677" y="854"/>
                    </a:lnTo>
                    <a:lnTo>
                      <a:pt x="683" y="844"/>
                    </a:lnTo>
                    <a:lnTo>
                      <a:pt x="693" y="831"/>
                    </a:lnTo>
                    <a:lnTo>
                      <a:pt x="703" y="818"/>
                    </a:lnTo>
                    <a:lnTo>
                      <a:pt x="713" y="798"/>
                    </a:lnTo>
                    <a:lnTo>
                      <a:pt x="723" y="775"/>
                    </a:lnTo>
                    <a:lnTo>
                      <a:pt x="732" y="742"/>
                    </a:lnTo>
                    <a:lnTo>
                      <a:pt x="742" y="700"/>
                    </a:lnTo>
                    <a:lnTo>
                      <a:pt x="749" y="644"/>
                    </a:lnTo>
                    <a:lnTo>
                      <a:pt x="759" y="568"/>
                    </a:lnTo>
                    <a:lnTo>
                      <a:pt x="769" y="470"/>
                    </a:lnTo>
                    <a:lnTo>
                      <a:pt x="778" y="358"/>
                    </a:lnTo>
                    <a:lnTo>
                      <a:pt x="788" y="236"/>
                    </a:lnTo>
                    <a:lnTo>
                      <a:pt x="798" y="121"/>
                    </a:lnTo>
                    <a:lnTo>
                      <a:pt x="808" y="36"/>
                    </a:lnTo>
                    <a:lnTo>
                      <a:pt x="815" y="0"/>
                    </a:lnTo>
                    <a:lnTo>
                      <a:pt x="824" y="26"/>
                    </a:lnTo>
                    <a:lnTo>
                      <a:pt x="834" y="111"/>
                    </a:lnTo>
                    <a:lnTo>
                      <a:pt x="844" y="233"/>
                    </a:lnTo>
                    <a:lnTo>
                      <a:pt x="854" y="361"/>
                    </a:lnTo>
                    <a:lnTo>
                      <a:pt x="864" y="476"/>
                    </a:lnTo>
                    <a:lnTo>
                      <a:pt x="874" y="571"/>
                    </a:lnTo>
                    <a:lnTo>
                      <a:pt x="880" y="644"/>
                    </a:lnTo>
                    <a:lnTo>
                      <a:pt x="890" y="696"/>
                    </a:lnTo>
                    <a:lnTo>
                      <a:pt x="900" y="736"/>
                    </a:lnTo>
                    <a:lnTo>
                      <a:pt x="910" y="765"/>
                    </a:lnTo>
                    <a:lnTo>
                      <a:pt x="920" y="792"/>
                    </a:lnTo>
                    <a:lnTo>
                      <a:pt x="930" y="815"/>
                    </a:lnTo>
                    <a:lnTo>
                      <a:pt x="939" y="838"/>
                    </a:lnTo>
                    <a:lnTo>
                      <a:pt x="949" y="854"/>
                    </a:lnTo>
                    <a:lnTo>
                      <a:pt x="956" y="867"/>
                    </a:lnTo>
                    <a:lnTo>
                      <a:pt x="966" y="877"/>
                    </a:lnTo>
                    <a:lnTo>
                      <a:pt x="976" y="884"/>
                    </a:lnTo>
                    <a:lnTo>
                      <a:pt x="985" y="887"/>
                    </a:lnTo>
                    <a:lnTo>
                      <a:pt x="995" y="887"/>
                    </a:lnTo>
                    <a:lnTo>
                      <a:pt x="1005" y="887"/>
                    </a:lnTo>
                    <a:lnTo>
                      <a:pt x="1015" y="884"/>
                    </a:lnTo>
                    <a:lnTo>
                      <a:pt x="1022" y="880"/>
                    </a:lnTo>
                    <a:lnTo>
                      <a:pt x="1031" y="880"/>
                    </a:lnTo>
                    <a:lnTo>
                      <a:pt x="1041" y="877"/>
                    </a:lnTo>
                    <a:lnTo>
                      <a:pt x="1051" y="877"/>
                    </a:lnTo>
                    <a:lnTo>
                      <a:pt x="1061" y="877"/>
                    </a:lnTo>
                    <a:lnTo>
                      <a:pt x="1071" y="877"/>
                    </a:lnTo>
                    <a:lnTo>
                      <a:pt x="1081" y="877"/>
                    </a:lnTo>
                    <a:lnTo>
                      <a:pt x="1087" y="877"/>
                    </a:lnTo>
                    <a:lnTo>
                      <a:pt x="1097" y="877"/>
                    </a:lnTo>
                    <a:lnTo>
                      <a:pt x="1107" y="877"/>
                    </a:lnTo>
                    <a:lnTo>
                      <a:pt x="1117" y="877"/>
                    </a:lnTo>
                    <a:lnTo>
                      <a:pt x="1127" y="877"/>
                    </a:lnTo>
                    <a:lnTo>
                      <a:pt x="1137" y="877"/>
                    </a:lnTo>
                    <a:lnTo>
                      <a:pt x="1146" y="877"/>
                    </a:lnTo>
                    <a:lnTo>
                      <a:pt x="1153" y="877"/>
                    </a:lnTo>
                    <a:lnTo>
                      <a:pt x="1163" y="877"/>
                    </a:lnTo>
                    <a:lnTo>
                      <a:pt x="1173" y="877"/>
                    </a:lnTo>
                    <a:lnTo>
                      <a:pt x="1183" y="877"/>
                    </a:lnTo>
                    <a:lnTo>
                      <a:pt x="1192" y="87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7" name="Freeform 470"/>
              <p:cNvSpPr>
                <a:spLocks/>
              </p:cNvSpPr>
              <p:nvPr/>
            </p:nvSpPr>
            <p:spPr bwMode="auto">
              <a:xfrm>
                <a:off x="7610744" y="4378191"/>
                <a:ext cx="567368" cy="46558"/>
              </a:xfrm>
              <a:custGeom>
                <a:avLst/>
                <a:gdLst>
                  <a:gd name="T0" fmla="*/ 0 w 309"/>
                  <a:gd name="T1" fmla="*/ 20 h 20"/>
                  <a:gd name="T2" fmla="*/ 10 w 309"/>
                  <a:gd name="T3" fmla="*/ 20 h 20"/>
                  <a:gd name="T4" fmla="*/ 20 w 309"/>
                  <a:gd name="T5" fmla="*/ 20 h 20"/>
                  <a:gd name="T6" fmla="*/ 27 w 309"/>
                  <a:gd name="T7" fmla="*/ 17 h 20"/>
                  <a:gd name="T8" fmla="*/ 37 w 309"/>
                  <a:gd name="T9" fmla="*/ 17 h 20"/>
                  <a:gd name="T10" fmla="*/ 46 w 309"/>
                  <a:gd name="T11" fmla="*/ 17 h 20"/>
                  <a:gd name="T12" fmla="*/ 56 w 309"/>
                  <a:gd name="T13" fmla="*/ 13 h 20"/>
                  <a:gd name="T14" fmla="*/ 66 w 309"/>
                  <a:gd name="T15" fmla="*/ 13 h 20"/>
                  <a:gd name="T16" fmla="*/ 76 w 309"/>
                  <a:gd name="T17" fmla="*/ 13 h 20"/>
                  <a:gd name="T18" fmla="*/ 86 w 309"/>
                  <a:gd name="T19" fmla="*/ 13 h 20"/>
                  <a:gd name="T20" fmla="*/ 92 w 309"/>
                  <a:gd name="T21" fmla="*/ 13 h 20"/>
                  <a:gd name="T22" fmla="*/ 102 w 309"/>
                  <a:gd name="T23" fmla="*/ 13 h 20"/>
                  <a:gd name="T24" fmla="*/ 112 w 309"/>
                  <a:gd name="T25" fmla="*/ 13 h 20"/>
                  <a:gd name="T26" fmla="*/ 122 w 309"/>
                  <a:gd name="T27" fmla="*/ 13 h 20"/>
                  <a:gd name="T28" fmla="*/ 132 w 309"/>
                  <a:gd name="T29" fmla="*/ 13 h 20"/>
                  <a:gd name="T30" fmla="*/ 142 w 309"/>
                  <a:gd name="T31" fmla="*/ 13 h 20"/>
                  <a:gd name="T32" fmla="*/ 152 w 309"/>
                  <a:gd name="T33" fmla="*/ 13 h 20"/>
                  <a:gd name="T34" fmla="*/ 158 w 309"/>
                  <a:gd name="T35" fmla="*/ 13 h 20"/>
                  <a:gd name="T36" fmla="*/ 168 w 309"/>
                  <a:gd name="T37" fmla="*/ 13 h 20"/>
                  <a:gd name="T38" fmla="*/ 178 w 309"/>
                  <a:gd name="T39" fmla="*/ 13 h 20"/>
                  <a:gd name="T40" fmla="*/ 188 w 309"/>
                  <a:gd name="T41" fmla="*/ 10 h 20"/>
                  <a:gd name="T42" fmla="*/ 198 w 309"/>
                  <a:gd name="T43" fmla="*/ 10 h 20"/>
                  <a:gd name="T44" fmla="*/ 208 w 309"/>
                  <a:gd name="T45" fmla="*/ 10 h 20"/>
                  <a:gd name="T46" fmla="*/ 217 w 309"/>
                  <a:gd name="T47" fmla="*/ 10 h 20"/>
                  <a:gd name="T48" fmla="*/ 224 w 309"/>
                  <a:gd name="T49" fmla="*/ 7 h 20"/>
                  <a:gd name="T50" fmla="*/ 234 w 309"/>
                  <a:gd name="T51" fmla="*/ 7 h 20"/>
                  <a:gd name="T52" fmla="*/ 244 w 309"/>
                  <a:gd name="T53" fmla="*/ 4 h 20"/>
                  <a:gd name="T54" fmla="*/ 254 w 309"/>
                  <a:gd name="T55" fmla="*/ 4 h 20"/>
                  <a:gd name="T56" fmla="*/ 263 w 309"/>
                  <a:gd name="T57" fmla="*/ 4 h 20"/>
                  <a:gd name="T58" fmla="*/ 273 w 309"/>
                  <a:gd name="T59" fmla="*/ 0 h 20"/>
                  <a:gd name="T60" fmla="*/ 283 w 309"/>
                  <a:gd name="T61" fmla="*/ 0 h 20"/>
                  <a:gd name="T62" fmla="*/ 290 w 309"/>
                  <a:gd name="T63" fmla="*/ 0 h 20"/>
                  <a:gd name="T64" fmla="*/ 300 w 309"/>
                  <a:gd name="T65" fmla="*/ 0 h 20"/>
                  <a:gd name="T66" fmla="*/ 309 w 309"/>
                  <a:gd name="T6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20">
                    <a:moveTo>
                      <a:pt x="0" y="20"/>
                    </a:moveTo>
                    <a:lnTo>
                      <a:pt x="10" y="20"/>
                    </a:lnTo>
                    <a:lnTo>
                      <a:pt x="20" y="20"/>
                    </a:lnTo>
                    <a:lnTo>
                      <a:pt x="27" y="17"/>
                    </a:lnTo>
                    <a:lnTo>
                      <a:pt x="37" y="17"/>
                    </a:lnTo>
                    <a:lnTo>
                      <a:pt x="46" y="17"/>
                    </a:lnTo>
                    <a:lnTo>
                      <a:pt x="56" y="13"/>
                    </a:lnTo>
                    <a:lnTo>
                      <a:pt x="66" y="13"/>
                    </a:lnTo>
                    <a:lnTo>
                      <a:pt x="76" y="13"/>
                    </a:lnTo>
                    <a:lnTo>
                      <a:pt x="86" y="13"/>
                    </a:lnTo>
                    <a:lnTo>
                      <a:pt x="92" y="13"/>
                    </a:lnTo>
                    <a:lnTo>
                      <a:pt x="102" y="13"/>
                    </a:lnTo>
                    <a:lnTo>
                      <a:pt x="112" y="13"/>
                    </a:lnTo>
                    <a:lnTo>
                      <a:pt x="122" y="13"/>
                    </a:lnTo>
                    <a:lnTo>
                      <a:pt x="132" y="13"/>
                    </a:lnTo>
                    <a:lnTo>
                      <a:pt x="142" y="13"/>
                    </a:lnTo>
                    <a:lnTo>
                      <a:pt x="152" y="13"/>
                    </a:lnTo>
                    <a:lnTo>
                      <a:pt x="158" y="13"/>
                    </a:lnTo>
                    <a:lnTo>
                      <a:pt x="168" y="13"/>
                    </a:lnTo>
                    <a:lnTo>
                      <a:pt x="178" y="13"/>
                    </a:lnTo>
                    <a:lnTo>
                      <a:pt x="188" y="10"/>
                    </a:lnTo>
                    <a:lnTo>
                      <a:pt x="198" y="10"/>
                    </a:lnTo>
                    <a:lnTo>
                      <a:pt x="208" y="10"/>
                    </a:lnTo>
                    <a:lnTo>
                      <a:pt x="217" y="10"/>
                    </a:lnTo>
                    <a:lnTo>
                      <a:pt x="224" y="7"/>
                    </a:lnTo>
                    <a:lnTo>
                      <a:pt x="234" y="7"/>
                    </a:lnTo>
                    <a:lnTo>
                      <a:pt x="244" y="4"/>
                    </a:lnTo>
                    <a:lnTo>
                      <a:pt x="254" y="4"/>
                    </a:lnTo>
                    <a:lnTo>
                      <a:pt x="263" y="4"/>
                    </a:lnTo>
                    <a:lnTo>
                      <a:pt x="273" y="0"/>
                    </a:lnTo>
                    <a:lnTo>
                      <a:pt x="283" y="0"/>
                    </a:lnTo>
                    <a:lnTo>
                      <a:pt x="290" y="0"/>
                    </a:lnTo>
                    <a:lnTo>
                      <a:pt x="300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8" name="Freeform 471"/>
              <p:cNvSpPr>
                <a:spLocks/>
              </p:cNvSpPr>
              <p:nvPr/>
            </p:nvSpPr>
            <p:spPr bwMode="auto">
              <a:xfrm>
                <a:off x="5427569" y="2175995"/>
                <a:ext cx="2757889" cy="2409378"/>
              </a:xfrm>
              <a:custGeom>
                <a:avLst/>
                <a:gdLst>
                  <a:gd name="T0" fmla="*/ 0 w 1502"/>
                  <a:gd name="T1" fmla="*/ 1005 h 1035"/>
                  <a:gd name="T2" fmla="*/ 26 w 1502"/>
                  <a:gd name="T3" fmla="*/ 1005 h 1035"/>
                  <a:gd name="T4" fmla="*/ 56 w 1502"/>
                  <a:gd name="T5" fmla="*/ 1005 h 1035"/>
                  <a:gd name="T6" fmla="*/ 85 w 1502"/>
                  <a:gd name="T7" fmla="*/ 1002 h 1035"/>
                  <a:gd name="T8" fmla="*/ 112 w 1502"/>
                  <a:gd name="T9" fmla="*/ 999 h 1035"/>
                  <a:gd name="T10" fmla="*/ 141 w 1502"/>
                  <a:gd name="T11" fmla="*/ 996 h 1035"/>
                  <a:gd name="T12" fmla="*/ 167 w 1502"/>
                  <a:gd name="T13" fmla="*/ 992 h 1035"/>
                  <a:gd name="T14" fmla="*/ 197 w 1502"/>
                  <a:gd name="T15" fmla="*/ 989 h 1035"/>
                  <a:gd name="T16" fmla="*/ 223 w 1502"/>
                  <a:gd name="T17" fmla="*/ 986 h 1035"/>
                  <a:gd name="T18" fmla="*/ 253 w 1502"/>
                  <a:gd name="T19" fmla="*/ 979 h 1035"/>
                  <a:gd name="T20" fmla="*/ 282 w 1502"/>
                  <a:gd name="T21" fmla="*/ 966 h 1035"/>
                  <a:gd name="T22" fmla="*/ 309 w 1502"/>
                  <a:gd name="T23" fmla="*/ 963 h 1035"/>
                  <a:gd name="T24" fmla="*/ 338 w 1502"/>
                  <a:gd name="T25" fmla="*/ 959 h 1035"/>
                  <a:gd name="T26" fmla="*/ 365 w 1502"/>
                  <a:gd name="T27" fmla="*/ 959 h 1035"/>
                  <a:gd name="T28" fmla="*/ 394 w 1502"/>
                  <a:gd name="T29" fmla="*/ 969 h 1035"/>
                  <a:gd name="T30" fmla="*/ 420 w 1502"/>
                  <a:gd name="T31" fmla="*/ 979 h 1035"/>
                  <a:gd name="T32" fmla="*/ 450 w 1502"/>
                  <a:gd name="T33" fmla="*/ 982 h 1035"/>
                  <a:gd name="T34" fmla="*/ 480 w 1502"/>
                  <a:gd name="T35" fmla="*/ 982 h 1035"/>
                  <a:gd name="T36" fmla="*/ 506 w 1502"/>
                  <a:gd name="T37" fmla="*/ 979 h 1035"/>
                  <a:gd name="T38" fmla="*/ 535 w 1502"/>
                  <a:gd name="T39" fmla="*/ 973 h 1035"/>
                  <a:gd name="T40" fmla="*/ 562 w 1502"/>
                  <a:gd name="T41" fmla="*/ 973 h 1035"/>
                  <a:gd name="T42" fmla="*/ 591 w 1502"/>
                  <a:gd name="T43" fmla="*/ 973 h 1035"/>
                  <a:gd name="T44" fmla="*/ 618 w 1502"/>
                  <a:gd name="T45" fmla="*/ 969 h 1035"/>
                  <a:gd name="T46" fmla="*/ 647 w 1502"/>
                  <a:gd name="T47" fmla="*/ 959 h 1035"/>
                  <a:gd name="T48" fmla="*/ 677 w 1502"/>
                  <a:gd name="T49" fmla="*/ 940 h 1035"/>
                  <a:gd name="T50" fmla="*/ 703 w 1502"/>
                  <a:gd name="T51" fmla="*/ 900 h 1035"/>
                  <a:gd name="T52" fmla="*/ 733 w 1502"/>
                  <a:gd name="T53" fmla="*/ 821 h 1035"/>
                  <a:gd name="T54" fmla="*/ 759 w 1502"/>
                  <a:gd name="T55" fmla="*/ 628 h 1035"/>
                  <a:gd name="T56" fmla="*/ 789 w 1502"/>
                  <a:gd name="T57" fmla="*/ 266 h 1035"/>
                  <a:gd name="T58" fmla="*/ 815 w 1502"/>
                  <a:gd name="T59" fmla="*/ 0 h 1035"/>
                  <a:gd name="T60" fmla="*/ 844 w 1502"/>
                  <a:gd name="T61" fmla="*/ 253 h 1035"/>
                  <a:gd name="T62" fmla="*/ 874 w 1502"/>
                  <a:gd name="T63" fmla="*/ 624 h 1035"/>
                  <a:gd name="T64" fmla="*/ 900 w 1502"/>
                  <a:gd name="T65" fmla="*/ 805 h 1035"/>
                  <a:gd name="T66" fmla="*/ 930 w 1502"/>
                  <a:gd name="T67" fmla="*/ 890 h 1035"/>
                  <a:gd name="T68" fmla="*/ 956 w 1502"/>
                  <a:gd name="T69" fmla="*/ 950 h 1035"/>
                  <a:gd name="T70" fmla="*/ 986 w 1502"/>
                  <a:gd name="T71" fmla="*/ 976 h 1035"/>
                  <a:gd name="T72" fmla="*/ 1015 w 1502"/>
                  <a:gd name="T73" fmla="*/ 976 h 1035"/>
                  <a:gd name="T74" fmla="*/ 1042 w 1502"/>
                  <a:gd name="T75" fmla="*/ 969 h 1035"/>
                  <a:gd name="T76" fmla="*/ 1071 w 1502"/>
                  <a:gd name="T77" fmla="*/ 969 h 1035"/>
                  <a:gd name="T78" fmla="*/ 1097 w 1502"/>
                  <a:gd name="T79" fmla="*/ 969 h 1035"/>
                  <a:gd name="T80" fmla="*/ 1127 w 1502"/>
                  <a:gd name="T81" fmla="*/ 969 h 1035"/>
                  <a:gd name="T82" fmla="*/ 1153 w 1502"/>
                  <a:gd name="T83" fmla="*/ 973 h 1035"/>
                  <a:gd name="T84" fmla="*/ 1183 w 1502"/>
                  <a:gd name="T85" fmla="*/ 973 h 1035"/>
                  <a:gd name="T86" fmla="*/ 1212 w 1502"/>
                  <a:gd name="T87" fmla="*/ 969 h 1035"/>
                  <a:gd name="T88" fmla="*/ 1239 w 1502"/>
                  <a:gd name="T89" fmla="*/ 966 h 1035"/>
                  <a:gd name="T90" fmla="*/ 1268 w 1502"/>
                  <a:gd name="T91" fmla="*/ 966 h 1035"/>
                  <a:gd name="T92" fmla="*/ 1295 w 1502"/>
                  <a:gd name="T93" fmla="*/ 966 h 1035"/>
                  <a:gd name="T94" fmla="*/ 1324 w 1502"/>
                  <a:gd name="T95" fmla="*/ 966 h 1035"/>
                  <a:gd name="T96" fmla="*/ 1351 w 1502"/>
                  <a:gd name="T97" fmla="*/ 966 h 1035"/>
                  <a:gd name="T98" fmla="*/ 1380 w 1502"/>
                  <a:gd name="T99" fmla="*/ 963 h 1035"/>
                  <a:gd name="T100" fmla="*/ 1410 w 1502"/>
                  <a:gd name="T101" fmla="*/ 959 h 1035"/>
                  <a:gd name="T102" fmla="*/ 1436 w 1502"/>
                  <a:gd name="T103" fmla="*/ 956 h 1035"/>
                  <a:gd name="T104" fmla="*/ 1466 w 1502"/>
                  <a:gd name="T105" fmla="*/ 953 h 1035"/>
                  <a:gd name="T106" fmla="*/ 1492 w 1502"/>
                  <a:gd name="T107" fmla="*/ 953 h 1035"/>
                  <a:gd name="T108" fmla="*/ 1502 w 1502"/>
                  <a:gd name="T109" fmla="*/ 956 h 10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1035">
                    <a:moveTo>
                      <a:pt x="0" y="1035"/>
                    </a:moveTo>
                    <a:lnTo>
                      <a:pt x="0" y="1005"/>
                    </a:lnTo>
                    <a:lnTo>
                      <a:pt x="0" y="1005"/>
                    </a:lnTo>
                    <a:lnTo>
                      <a:pt x="10" y="1005"/>
                    </a:lnTo>
                    <a:lnTo>
                      <a:pt x="20" y="1005"/>
                    </a:lnTo>
                    <a:lnTo>
                      <a:pt x="26" y="1005"/>
                    </a:lnTo>
                    <a:lnTo>
                      <a:pt x="36" y="1005"/>
                    </a:lnTo>
                    <a:lnTo>
                      <a:pt x="46" y="1005"/>
                    </a:lnTo>
                    <a:lnTo>
                      <a:pt x="56" y="1005"/>
                    </a:lnTo>
                    <a:lnTo>
                      <a:pt x="66" y="1005"/>
                    </a:lnTo>
                    <a:lnTo>
                      <a:pt x="75" y="1002"/>
                    </a:lnTo>
                    <a:lnTo>
                      <a:pt x="85" y="1002"/>
                    </a:lnTo>
                    <a:lnTo>
                      <a:pt x="92" y="1002"/>
                    </a:lnTo>
                    <a:lnTo>
                      <a:pt x="102" y="999"/>
                    </a:lnTo>
                    <a:lnTo>
                      <a:pt x="112" y="999"/>
                    </a:lnTo>
                    <a:lnTo>
                      <a:pt x="121" y="999"/>
                    </a:lnTo>
                    <a:lnTo>
                      <a:pt x="131" y="999"/>
                    </a:lnTo>
                    <a:lnTo>
                      <a:pt x="141" y="996"/>
                    </a:lnTo>
                    <a:lnTo>
                      <a:pt x="151" y="996"/>
                    </a:lnTo>
                    <a:lnTo>
                      <a:pt x="158" y="996"/>
                    </a:lnTo>
                    <a:lnTo>
                      <a:pt x="167" y="992"/>
                    </a:lnTo>
                    <a:lnTo>
                      <a:pt x="177" y="992"/>
                    </a:lnTo>
                    <a:lnTo>
                      <a:pt x="187" y="989"/>
                    </a:lnTo>
                    <a:lnTo>
                      <a:pt x="197" y="989"/>
                    </a:lnTo>
                    <a:lnTo>
                      <a:pt x="207" y="989"/>
                    </a:lnTo>
                    <a:lnTo>
                      <a:pt x="217" y="986"/>
                    </a:lnTo>
                    <a:lnTo>
                      <a:pt x="223" y="986"/>
                    </a:lnTo>
                    <a:lnTo>
                      <a:pt x="233" y="982"/>
                    </a:lnTo>
                    <a:lnTo>
                      <a:pt x="243" y="979"/>
                    </a:lnTo>
                    <a:lnTo>
                      <a:pt x="253" y="979"/>
                    </a:lnTo>
                    <a:lnTo>
                      <a:pt x="263" y="973"/>
                    </a:lnTo>
                    <a:lnTo>
                      <a:pt x="273" y="969"/>
                    </a:lnTo>
                    <a:lnTo>
                      <a:pt x="282" y="966"/>
                    </a:lnTo>
                    <a:lnTo>
                      <a:pt x="289" y="966"/>
                    </a:lnTo>
                    <a:lnTo>
                      <a:pt x="299" y="963"/>
                    </a:lnTo>
                    <a:lnTo>
                      <a:pt x="309" y="963"/>
                    </a:lnTo>
                    <a:lnTo>
                      <a:pt x="319" y="959"/>
                    </a:lnTo>
                    <a:lnTo>
                      <a:pt x="328" y="959"/>
                    </a:lnTo>
                    <a:lnTo>
                      <a:pt x="338" y="959"/>
                    </a:lnTo>
                    <a:lnTo>
                      <a:pt x="348" y="959"/>
                    </a:lnTo>
                    <a:lnTo>
                      <a:pt x="355" y="959"/>
                    </a:lnTo>
                    <a:lnTo>
                      <a:pt x="365" y="959"/>
                    </a:lnTo>
                    <a:lnTo>
                      <a:pt x="374" y="963"/>
                    </a:lnTo>
                    <a:lnTo>
                      <a:pt x="384" y="966"/>
                    </a:lnTo>
                    <a:lnTo>
                      <a:pt x="394" y="969"/>
                    </a:lnTo>
                    <a:lnTo>
                      <a:pt x="404" y="973"/>
                    </a:lnTo>
                    <a:lnTo>
                      <a:pt x="414" y="976"/>
                    </a:lnTo>
                    <a:lnTo>
                      <a:pt x="420" y="979"/>
                    </a:lnTo>
                    <a:lnTo>
                      <a:pt x="430" y="979"/>
                    </a:lnTo>
                    <a:lnTo>
                      <a:pt x="440" y="979"/>
                    </a:lnTo>
                    <a:lnTo>
                      <a:pt x="450" y="982"/>
                    </a:lnTo>
                    <a:lnTo>
                      <a:pt x="460" y="982"/>
                    </a:lnTo>
                    <a:lnTo>
                      <a:pt x="470" y="982"/>
                    </a:lnTo>
                    <a:lnTo>
                      <a:pt x="480" y="982"/>
                    </a:lnTo>
                    <a:lnTo>
                      <a:pt x="486" y="979"/>
                    </a:lnTo>
                    <a:lnTo>
                      <a:pt x="496" y="979"/>
                    </a:lnTo>
                    <a:lnTo>
                      <a:pt x="506" y="979"/>
                    </a:lnTo>
                    <a:lnTo>
                      <a:pt x="516" y="976"/>
                    </a:lnTo>
                    <a:lnTo>
                      <a:pt x="526" y="976"/>
                    </a:lnTo>
                    <a:lnTo>
                      <a:pt x="535" y="973"/>
                    </a:lnTo>
                    <a:lnTo>
                      <a:pt x="545" y="973"/>
                    </a:lnTo>
                    <a:lnTo>
                      <a:pt x="552" y="973"/>
                    </a:lnTo>
                    <a:lnTo>
                      <a:pt x="562" y="973"/>
                    </a:lnTo>
                    <a:lnTo>
                      <a:pt x="572" y="973"/>
                    </a:lnTo>
                    <a:lnTo>
                      <a:pt x="581" y="973"/>
                    </a:lnTo>
                    <a:lnTo>
                      <a:pt x="591" y="973"/>
                    </a:lnTo>
                    <a:lnTo>
                      <a:pt x="601" y="973"/>
                    </a:lnTo>
                    <a:lnTo>
                      <a:pt x="611" y="973"/>
                    </a:lnTo>
                    <a:lnTo>
                      <a:pt x="618" y="969"/>
                    </a:lnTo>
                    <a:lnTo>
                      <a:pt x="628" y="966"/>
                    </a:lnTo>
                    <a:lnTo>
                      <a:pt x="637" y="963"/>
                    </a:lnTo>
                    <a:lnTo>
                      <a:pt x="647" y="959"/>
                    </a:lnTo>
                    <a:lnTo>
                      <a:pt x="657" y="956"/>
                    </a:lnTo>
                    <a:lnTo>
                      <a:pt x="667" y="950"/>
                    </a:lnTo>
                    <a:lnTo>
                      <a:pt x="677" y="940"/>
                    </a:lnTo>
                    <a:lnTo>
                      <a:pt x="683" y="930"/>
                    </a:lnTo>
                    <a:lnTo>
                      <a:pt x="693" y="917"/>
                    </a:lnTo>
                    <a:lnTo>
                      <a:pt x="703" y="900"/>
                    </a:lnTo>
                    <a:lnTo>
                      <a:pt x="713" y="881"/>
                    </a:lnTo>
                    <a:lnTo>
                      <a:pt x="723" y="854"/>
                    </a:lnTo>
                    <a:lnTo>
                      <a:pt x="733" y="821"/>
                    </a:lnTo>
                    <a:lnTo>
                      <a:pt x="743" y="772"/>
                    </a:lnTo>
                    <a:lnTo>
                      <a:pt x="749" y="710"/>
                    </a:lnTo>
                    <a:lnTo>
                      <a:pt x="759" y="628"/>
                    </a:lnTo>
                    <a:lnTo>
                      <a:pt x="769" y="522"/>
                    </a:lnTo>
                    <a:lnTo>
                      <a:pt x="779" y="401"/>
                    </a:lnTo>
                    <a:lnTo>
                      <a:pt x="789" y="266"/>
                    </a:lnTo>
                    <a:lnTo>
                      <a:pt x="798" y="138"/>
                    </a:lnTo>
                    <a:lnTo>
                      <a:pt x="808" y="43"/>
                    </a:lnTo>
                    <a:lnTo>
                      <a:pt x="815" y="0"/>
                    </a:lnTo>
                    <a:lnTo>
                      <a:pt x="825" y="30"/>
                    </a:lnTo>
                    <a:lnTo>
                      <a:pt x="835" y="122"/>
                    </a:lnTo>
                    <a:lnTo>
                      <a:pt x="844" y="253"/>
                    </a:lnTo>
                    <a:lnTo>
                      <a:pt x="854" y="394"/>
                    </a:lnTo>
                    <a:lnTo>
                      <a:pt x="864" y="522"/>
                    </a:lnTo>
                    <a:lnTo>
                      <a:pt x="874" y="624"/>
                    </a:lnTo>
                    <a:lnTo>
                      <a:pt x="884" y="706"/>
                    </a:lnTo>
                    <a:lnTo>
                      <a:pt x="890" y="762"/>
                    </a:lnTo>
                    <a:lnTo>
                      <a:pt x="900" y="805"/>
                    </a:lnTo>
                    <a:lnTo>
                      <a:pt x="910" y="838"/>
                    </a:lnTo>
                    <a:lnTo>
                      <a:pt x="920" y="867"/>
                    </a:lnTo>
                    <a:lnTo>
                      <a:pt x="930" y="890"/>
                    </a:lnTo>
                    <a:lnTo>
                      <a:pt x="940" y="913"/>
                    </a:lnTo>
                    <a:lnTo>
                      <a:pt x="950" y="933"/>
                    </a:lnTo>
                    <a:lnTo>
                      <a:pt x="956" y="950"/>
                    </a:lnTo>
                    <a:lnTo>
                      <a:pt x="966" y="963"/>
                    </a:lnTo>
                    <a:lnTo>
                      <a:pt x="976" y="973"/>
                    </a:lnTo>
                    <a:lnTo>
                      <a:pt x="986" y="976"/>
                    </a:lnTo>
                    <a:lnTo>
                      <a:pt x="996" y="979"/>
                    </a:lnTo>
                    <a:lnTo>
                      <a:pt x="1005" y="976"/>
                    </a:lnTo>
                    <a:lnTo>
                      <a:pt x="1015" y="976"/>
                    </a:lnTo>
                    <a:lnTo>
                      <a:pt x="1022" y="973"/>
                    </a:lnTo>
                    <a:lnTo>
                      <a:pt x="1032" y="973"/>
                    </a:lnTo>
                    <a:lnTo>
                      <a:pt x="1042" y="969"/>
                    </a:lnTo>
                    <a:lnTo>
                      <a:pt x="1051" y="969"/>
                    </a:lnTo>
                    <a:lnTo>
                      <a:pt x="1061" y="969"/>
                    </a:lnTo>
                    <a:lnTo>
                      <a:pt x="1071" y="969"/>
                    </a:lnTo>
                    <a:lnTo>
                      <a:pt x="1081" y="969"/>
                    </a:lnTo>
                    <a:lnTo>
                      <a:pt x="1088" y="969"/>
                    </a:lnTo>
                    <a:lnTo>
                      <a:pt x="1097" y="969"/>
                    </a:lnTo>
                    <a:lnTo>
                      <a:pt x="1107" y="969"/>
                    </a:lnTo>
                    <a:lnTo>
                      <a:pt x="1117" y="969"/>
                    </a:lnTo>
                    <a:lnTo>
                      <a:pt x="1127" y="969"/>
                    </a:lnTo>
                    <a:lnTo>
                      <a:pt x="1137" y="969"/>
                    </a:lnTo>
                    <a:lnTo>
                      <a:pt x="1147" y="969"/>
                    </a:lnTo>
                    <a:lnTo>
                      <a:pt x="1153" y="973"/>
                    </a:lnTo>
                    <a:lnTo>
                      <a:pt x="1163" y="973"/>
                    </a:lnTo>
                    <a:lnTo>
                      <a:pt x="1173" y="973"/>
                    </a:lnTo>
                    <a:lnTo>
                      <a:pt x="1183" y="973"/>
                    </a:lnTo>
                    <a:lnTo>
                      <a:pt x="1193" y="973"/>
                    </a:lnTo>
                    <a:lnTo>
                      <a:pt x="1203" y="969"/>
                    </a:lnTo>
                    <a:lnTo>
                      <a:pt x="1212" y="969"/>
                    </a:lnTo>
                    <a:lnTo>
                      <a:pt x="1219" y="969"/>
                    </a:lnTo>
                    <a:lnTo>
                      <a:pt x="1229" y="966"/>
                    </a:lnTo>
                    <a:lnTo>
                      <a:pt x="1239" y="966"/>
                    </a:lnTo>
                    <a:lnTo>
                      <a:pt x="1249" y="966"/>
                    </a:lnTo>
                    <a:lnTo>
                      <a:pt x="1258" y="966"/>
                    </a:lnTo>
                    <a:lnTo>
                      <a:pt x="1268" y="966"/>
                    </a:lnTo>
                    <a:lnTo>
                      <a:pt x="1278" y="966"/>
                    </a:lnTo>
                    <a:lnTo>
                      <a:pt x="1285" y="966"/>
                    </a:lnTo>
                    <a:lnTo>
                      <a:pt x="1295" y="966"/>
                    </a:lnTo>
                    <a:lnTo>
                      <a:pt x="1304" y="966"/>
                    </a:lnTo>
                    <a:lnTo>
                      <a:pt x="1314" y="966"/>
                    </a:lnTo>
                    <a:lnTo>
                      <a:pt x="1324" y="966"/>
                    </a:lnTo>
                    <a:lnTo>
                      <a:pt x="1334" y="966"/>
                    </a:lnTo>
                    <a:lnTo>
                      <a:pt x="1344" y="966"/>
                    </a:lnTo>
                    <a:lnTo>
                      <a:pt x="1351" y="966"/>
                    </a:lnTo>
                    <a:lnTo>
                      <a:pt x="1360" y="963"/>
                    </a:lnTo>
                    <a:lnTo>
                      <a:pt x="1370" y="963"/>
                    </a:lnTo>
                    <a:lnTo>
                      <a:pt x="1380" y="963"/>
                    </a:lnTo>
                    <a:lnTo>
                      <a:pt x="1390" y="963"/>
                    </a:lnTo>
                    <a:lnTo>
                      <a:pt x="1400" y="963"/>
                    </a:lnTo>
                    <a:lnTo>
                      <a:pt x="1410" y="959"/>
                    </a:lnTo>
                    <a:lnTo>
                      <a:pt x="1416" y="959"/>
                    </a:lnTo>
                    <a:lnTo>
                      <a:pt x="1426" y="956"/>
                    </a:lnTo>
                    <a:lnTo>
                      <a:pt x="1436" y="956"/>
                    </a:lnTo>
                    <a:lnTo>
                      <a:pt x="1446" y="956"/>
                    </a:lnTo>
                    <a:lnTo>
                      <a:pt x="1456" y="953"/>
                    </a:lnTo>
                    <a:lnTo>
                      <a:pt x="1466" y="953"/>
                    </a:lnTo>
                    <a:lnTo>
                      <a:pt x="1475" y="953"/>
                    </a:lnTo>
                    <a:lnTo>
                      <a:pt x="1482" y="953"/>
                    </a:lnTo>
                    <a:lnTo>
                      <a:pt x="1492" y="953"/>
                    </a:lnTo>
                    <a:lnTo>
                      <a:pt x="1502" y="953"/>
                    </a:lnTo>
                    <a:lnTo>
                      <a:pt x="1502" y="953"/>
                    </a:lnTo>
                    <a:lnTo>
                      <a:pt x="1502" y="956"/>
                    </a:lnTo>
                    <a:lnTo>
                      <a:pt x="1502" y="956"/>
                    </a:lnTo>
                    <a:lnTo>
                      <a:pt x="0" y="1035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9" name="Freeform 472"/>
              <p:cNvSpPr>
                <a:spLocks/>
              </p:cNvSpPr>
              <p:nvPr/>
            </p:nvSpPr>
            <p:spPr bwMode="auto">
              <a:xfrm>
                <a:off x="5427569" y="2175995"/>
                <a:ext cx="2190520" cy="2339541"/>
              </a:xfrm>
              <a:custGeom>
                <a:avLst/>
                <a:gdLst>
                  <a:gd name="T0" fmla="*/ 20 w 1193"/>
                  <a:gd name="T1" fmla="*/ 1005 h 1005"/>
                  <a:gd name="T2" fmla="*/ 46 w 1193"/>
                  <a:gd name="T3" fmla="*/ 1005 h 1005"/>
                  <a:gd name="T4" fmla="*/ 75 w 1193"/>
                  <a:gd name="T5" fmla="*/ 1002 h 1005"/>
                  <a:gd name="T6" fmla="*/ 102 w 1193"/>
                  <a:gd name="T7" fmla="*/ 999 h 1005"/>
                  <a:gd name="T8" fmla="*/ 131 w 1193"/>
                  <a:gd name="T9" fmla="*/ 999 h 1005"/>
                  <a:gd name="T10" fmla="*/ 158 w 1193"/>
                  <a:gd name="T11" fmla="*/ 996 h 1005"/>
                  <a:gd name="T12" fmla="*/ 187 w 1193"/>
                  <a:gd name="T13" fmla="*/ 989 h 1005"/>
                  <a:gd name="T14" fmla="*/ 217 w 1193"/>
                  <a:gd name="T15" fmla="*/ 986 h 1005"/>
                  <a:gd name="T16" fmla="*/ 243 w 1193"/>
                  <a:gd name="T17" fmla="*/ 979 h 1005"/>
                  <a:gd name="T18" fmla="*/ 273 w 1193"/>
                  <a:gd name="T19" fmla="*/ 969 h 1005"/>
                  <a:gd name="T20" fmla="*/ 299 w 1193"/>
                  <a:gd name="T21" fmla="*/ 963 h 1005"/>
                  <a:gd name="T22" fmla="*/ 328 w 1193"/>
                  <a:gd name="T23" fmla="*/ 959 h 1005"/>
                  <a:gd name="T24" fmla="*/ 355 w 1193"/>
                  <a:gd name="T25" fmla="*/ 959 h 1005"/>
                  <a:gd name="T26" fmla="*/ 384 w 1193"/>
                  <a:gd name="T27" fmla="*/ 966 h 1005"/>
                  <a:gd name="T28" fmla="*/ 414 w 1193"/>
                  <a:gd name="T29" fmla="*/ 976 h 1005"/>
                  <a:gd name="T30" fmla="*/ 440 w 1193"/>
                  <a:gd name="T31" fmla="*/ 979 h 1005"/>
                  <a:gd name="T32" fmla="*/ 470 w 1193"/>
                  <a:gd name="T33" fmla="*/ 982 h 1005"/>
                  <a:gd name="T34" fmla="*/ 496 w 1193"/>
                  <a:gd name="T35" fmla="*/ 979 h 1005"/>
                  <a:gd name="T36" fmla="*/ 526 w 1193"/>
                  <a:gd name="T37" fmla="*/ 976 h 1005"/>
                  <a:gd name="T38" fmla="*/ 552 w 1193"/>
                  <a:gd name="T39" fmla="*/ 973 h 1005"/>
                  <a:gd name="T40" fmla="*/ 581 w 1193"/>
                  <a:gd name="T41" fmla="*/ 973 h 1005"/>
                  <a:gd name="T42" fmla="*/ 611 w 1193"/>
                  <a:gd name="T43" fmla="*/ 973 h 1005"/>
                  <a:gd name="T44" fmla="*/ 637 w 1193"/>
                  <a:gd name="T45" fmla="*/ 963 h 1005"/>
                  <a:gd name="T46" fmla="*/ 667 w 1193"/>
                  <a:gd name="T47" fmla="*/ 950 h 1005"/>
                  <a:gd name="T48" fmla="*/ 693 w 1193"/>
                  <a:gd name="T49" fmla="*/ 917 h 1005"/>
                  <a:gd name="T50" fmla="*/ 723 w 1193"/>
                  <a:gd name="T51" fmla="*/ 854 h 1005"/>
                  <a:gd name="T52" fmla="*/ 749 w 1193"/>
                  <a:gd name="T53" fmla="*/ 710 h 1005"/>
                  <a:gd name="T54" fmla="*/ 779 w 1193"/>
                  <a:gd name="T55" fmla="*/ 401 h 1005"/>
                  <a:gd name="T56" fmla="*/ 808 w 1193"/>
                  <a:gd name="T57" fmla="*/ 43 h 1005"/>
                  <a:gd name="T58" fmla="*/ 835 w 1193"/>
                  <a:gd name="T59" fmla="*/ 122 h 1005"/>
                  <a:gd name="T60" fmla="*/ 864 w 1193"/>
                  <a:gd name="T61" fmla="*/ 522 h 1005"/>
                  <a:gd name="T62" fmla="*/ 890 w 1193"/>
                  <a:gd name="T63" fmla="*/ 762 h 1005"/>
                  <a:gd name="T64" fmla="*/ 920 w 1193"/>
                  <a:gd name="T65" fmla="*/ 867 h 1005"/>
                  <a:gd name="T66" fmla="*/ 950 w 1193"/>
                  <a:gd name="T67" fmla="*/ 933 h 1005"/>
                  <a:gd name="T68" fmla="*/ 976 w 1193"/>
                  <a:gd name="T69" fmla="*/ 973 h 1005"/>
                  <a:gd name="T70" fmla="*/ 1005 w 1193"/>
                  <a:gd name="T71" fmla="*/ 976 h 1005"/>
                  <a:gd name="T72" fmla="*/ 1032 w 1193"/>
                  <a:gd name="T73" fmla="*/ 973 h 1005"/>
                  <a:gd name="T74" fmla="*/ 1061 w 1193"/>
                  <a:gd name="T75" fmla="*/ 969 h 1005"/>
                  <a:gd name="T76" fmla="*/ 1088 w 1193"/>
                  <a:gd name="T77" fmla="*/ 969 h 1005"/>
                  <a:gd name="T78" fmla="*/ 1117 w 1193"/>
                  <a:gd name="T79" fmla="*/ 969 h 1005"/>
                  <a:gd name="T80" fmla="*/ 1147 w 1193"/>
                  <a:gd name="T81" fmla="*/ 969 h 1005"/>
                  <a:gd name="T82" fmla="*/ 1173 w 1193"/>
                  <a:gd name="T83" fmla="*/ 973 h 10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1005">
                    <a:moveTo>
                      <a:pt x="0" y="1005"/>
                    </a:moveTo>
                    <a:lnTo>
                      <a:pt x="10" y="1005"/>
                    </a:lnTo>
                    <a:lnTo>
                      <a:pt x="20" y="1005"/>
                    </a:lnTo>
                    <a:lnTo>
                      <a:pt x="26" y="1005"/>
                    </a:lnTo>
                    <a:lnTo>
                      <a:pt x="36" y="1005"/>
                    </a:lnTo>
                    <a:lnTo>
                      <a:pt x="46" y="1005"/>
                    </a:lnTo>
                    <a:lnTo>
                      <a:pt x="56" y="1005"/>
                    </a:lnTo>
                    <a:lnTo>
                      <a:pt x="66" y="1005"/>
                    </a:lnTo>
                    <a:lnTo>
                      <a:pt x="75" y="1002"/>
                    </a:lnTo>
                    <a:lnTo>
                      <a:pt x="85" y="1002"/>
                    </a:lnTo>
                    <a:lnTo>
                      <a:pt x="92" y="1002"/>
                    </a:lnTo>
                    <a:lnTo>
                      <a:pt x="102" y="999"/>
                    </a:lnTo>
                    <a:lnTo>
                      <a:pt x="112" y="999"/>
                    </a:lnTo>
                    <a:lnTo>
                      <a:pt x="121" y="999"/>
                    </a:lnTo>
                    <a:lnTo>
                      <a:pt x="131" y="999"/>
                    </a:lnTo>
                    <a:lnTo>
                      <a:pt x="141" y="996"/>
                    </a:lnTo>
                    <a:lnTo>
                      <a:pt x="151" y="996"/>
                    </a:lnTo>
                    <a:lnTo>
                      <a:pt x="158" y="996"/>
                    </a:lnTo>
                    <a:lnTo>
                      <a:pt x="167" y="992"/>
                    </a:lnTo>
                    <a:lnTo>
                      <a:pt x="177" y="992"/>
                    </a:lnTo>
                    <a:lnTo>
                      <a:pt x="187" y="989"/>
                    </a:lnTo>
                    <a:lnTo>
                      <a:pt x="197" y="989"/>
                    </a:lnTo>
                    <a:lnTo>
                      <a:pt x="207" y="989"/>
                    </a:lnTo>
                    <a:lnTo>
                      <a:pt x="217" y="986"/>
                    </a:lnTo>
                    <a:lnTo>
                      <a:pt x="223" y="986"/>
                    </a:lnTo>
                    <a:lnTo>
                      <a:pt x="233" y="982"/>
                    </a:lnTo>
                    <a:lnTo>
                      <a:pt x="243" y="979"/>
                    </a:lnTo>
                    <a:lnTo>
                      <a:pt x="253" y="979"/>
                    </a:lnTo>
                    <a:lnTo>
                      <a:pt x="263" y="973"/>
                    </a:lnTo>
                    <a:lnTo>
                      <a:pt x="273" y="969"/>
                    </a:lnTo>
                    <a:lnTo>
                      <a:pt x="282" y="966"/>
                    </a:lnTo>
                    <a:lnTo>
                      <a:pt x="289" y="966"/>
                    </a:lnTo>
                    <a:lnTo>
                      <a:pt x="299" y="963"/>
                    </a:lnTo>
                    <a:lnTo>
                      <a:pt x="309" y="963"/>
                    </a:lnTo>
                    <a:lnTo>
                      <a:pt x="319" y="959"/>
                    </a:lnTo>
                    <a:lnTo>
                      <a:pt x="328" y="959"/>
                    </a:lnTo>
                    <a:lnTo>
                      <a:pt x="338" y="959"/>
                    </a:lnTo>
                    <a:lnTo>
                      <a:pt x="348" y="959"/>
                    </a:lnTo>
                    <a:lnTo>
                      <a:pt x="355" y="959"/>
                    </a:lnTo>
                    <a:lnTo>
                      <a:pt x="365" y="959"/>
                    </a:lnTo>
                    <a:lnTo>
                      <a:pt x="374" y="963"/>
                    </a:lnTo>
                    <a:lnTo>
                      <a:pt x="384" y="966"/>
                    </a:lnTo>
                    <a:lnTo>
                      <a:pt x="394" y="969"/>
                    </a:lnTo>
                    <a:lnTo>
                      <a:pt x="404" y="973"/>
                    </a:lnTo>
                    <a:lnTo>
                      <a:pt x="414" y="976"/>
                    </a:lnTo>
                    <a:lnTo>
                      <a:pt x="420" y="979"/>
                    </a:lnTo>
                    <a:lnTo>
                      <a:pt x="430" y="979"/>
                    </a:lnTo>
                    <a:lnTo>
                      <a:pt x="440" y="979"/>
                    </a:lnTo>
                    <a:lnTo>
                      <a:pt x="450" y="982"/>
                    </a:lnTo>
                    <a:lnTo>
                      <a:pt x="460" y="982"/>
                    </a:lnTo>
                    <a:lnTo>
                      <a:pt x="470" y="982"/>
                    </a:lnTo>
                    <a:lnTo>
                      <a:pt x="480" y="982"/>
                    </a:lnTo>
                    <a:lnTo>
                      <a:pt x="486" y="979"/>
                    </a:lnTo>
                    <a:lnTo>
                      <a:pt x="496" y="979"/>
                    </a:lnTo>
                    <a:lnTo>
                      <a:pt x="506" y="979"/>
                    </a:lnTo>
                    <a:lnTo>
                      <a:pt x="516" y="976"/>
                    </a:lnTo>
                    <a:lnTo>
                      <a:pt x="526" y="976"/>
                    </a:lnTo>
                    <a:lnTo>
                      <a:pt x="535" y="973"/>
                    </a:lnTo>
                    <a:lnTo>
                      <a:pt x="545" y="973"/>
                    </a:lnTo>
                    <a:lnTo>
                      <a:pt x="552" y="973"/>
                    </a:lnTo>
                    <a:lnTo>
                      <a:pt x="562" y="973"/>
                    </a:lnTo>
                    <a:lnTo>
                      <a:pt x="572" y="973"/>
                    </a:lnTo>
                    <a:lnTo>
                      <a:pt x="581" y="973"/>
                    </a:lnTo>
                    <a:lnTo>
                      <a:pt x="591" y="973"/>
                    </a:lnTo>
                    <a:lnTo>
                      <a:pt x="601" y="973"/>
                    </a:lnTo>
                    <a:lnTo>
                      <a:pt x="611" y="973"/>
                    </a:lnTo>
                    <a:lnTo>
                      <a:pt x="618" y="969"/>
                    </a:lnTo>
                    <a:lnTo>
                      <a:pt x="628" y="966"/>
                    </a:lnTo>
                    <a:lnTo>
                      <a:pt x="637" y="963"/>
                    </a:lnTo>
                    <a:lnTo>
                      <a:pt x="647" y="959"/>
                    </a:lnTo>
                    <a:lnTo>
                      <a:pt x="657" y="956"/>
                    </a:lnTo>
                    <a:lnTo>
                      <a:pt x="667" y="950"/>
                    </a:lnTo>
                    <a:lnTo>
                      <a:pt x="677" y="940"/>
                    </a:lnTo>
                    <a:lnTo>
                      <a:pt x="683" y="930"/>
                    </a:lnTo>
                    <a:lnTo>
                      <a:pt x="693" y="917"/>
                    </a:lnTo>
                    <a:lnTo>
                      <a:pt x="703" y="900"/>
                    </a:lnTo>
                    <a:lnTo>
                      <a:pt x="713" y="881"/>
                    </a:lnTo>
                    <a:lnTo>
                      <a:pt x="723" y="854"/>
                    </a:lnTo>
                    <a:lnTo>
                      <a:pt x="733" y="821"/>
                    </a:lnTo>
                    <a:lnTo>
                      <a:pt x="743" y="772"/>
                    </a:lnTo>
                    <a:lnTo>
                      <a:pt x="749" y="710"/>
                    </a:lnTo>
                    <a:lnTo>
                      <a:pt x="759" y="628"/>
                    </a:lnTo>
                    <a:lnTo>
                      <a:pt x="769" y="522"/>
                    </a:lnTo>
                    <a:lnTo>
                      <a:pt x="779" y="401"/>
                    </a:lnTo>
                    <a:lnTo>
                      <a:pt x="789" y="266"/>
                    </a:lnTo>
                    <a:lnTo>
                      <a:pt x="798" y="138"/>
                    </a:lnTo>
                    <a:lnTo>
                      <a:pt x="808" y="43"/>
                    </a:lnTo>
                    <a:lnTo>
                      <a:pt x="815" y="0"/>
                    </a:lnTo>
                    <a:lnTo>
                      <a:pt x="825" y="30"/>
                    </a:lnTo>
                    <a:lnTo>
                      <a:pt x="835" y="122"/>
                    </a:lnTo>
                    <a:lnTo>
                      <a:pt x="844" y="253"/>
                    </a:lnTo>
                    <a:lnTo>
                      <a:pt x="854" y="394"/>
                    </a:lnTo>
                    <a:lnTo>
                      <a:pt x="864" y="522"/>
                    </a:lnTo>
                    <a:lnTo>
                      <a:pt x="874" y="624"/>
                    </a:lnTo>
                    <a:lnTo>
                      <a:pt x="884" y="706"/>
                    </a:lnTo>
                    <a:lnTo>
                      <a:pt x="890" y="762"/>
                    </a:lnTo>
                    <a:lnTo>
                      <a:pt x="900" y="805"/>
                    </a:lnTo>
                    <a:lnTo>
                      <a:pt x="910" y="838"/>
                    </a:lnTo>
                    <a:lnTo>
                      <a:pt x="920" y="867"/>
                    </a:lnTo>
                    <a:lnTo>
                      <a:pt x="930" y="890"/>
                    </a:lnTo>
                    <a:lnTo>
                      <a:pt x="940" y="913"/>
                    </a:lnTo>
                    <a:lnTo>
                      <a:pt x="950" y="933"/>
                    </a:lnTo>
                    <a:lnTo>
                      <a:pt x="956" y="950"/>
                    </a:lnTo>
                    <a:lnTo>
                      <a:pt x="966" y="963"/>
                    </a:lnTo>
                    <a:lnTo>
                      <a:pt x="976" y="973"/>
                    </a:lnTo>
                    <a:lnTo>
                      <a:pt x="986" y="976"/>
                    </a:lnTo>
                    <a:lnTo>
                      <a:pt x="996" y="979"/>
                    </a:lnTo>
                    <a:lnTo>
                      <a:pt x="1005" y="976"/>
                    </a:lnTo>
                    <a:lnTo>
                      <a:pt x="1015" y="976"/>
                    </a:lnTo>
                    <a:lnTo>
                      <a:pt x="1022" y="973"/>
                    </a:lnTo>
                    <a:lnTo>
                      <a:pt x="1032" y="973"/>
                    </a:lnTo>
                    <a:lnTo>
                      <a:pt x="1042" y="969"/>
                    </a:lnTo>
                    <a:lnTo>
                      <a:pt x="1051" y="969"/>
                    </a:lnTo>
                    <a:lnTo>
                      <a:pt x="1061" y="969"/>
                    </a:lnTo>
                    <a:lnTo>
                      <a:pt x="1071" y="969"/>
                    </a:lnTo>
                    <a:lnTo>
                      <a:pt x="1081" y="969"/>
                    </a:lnTo>
                    <a:lnTo>
                      <a:pt x="1088" y="969"/>
                    </a:lnTo>
                    <a:lnTo>
                      <a:pt x="1097" y="969"/>
                    </a:lnTo>
                    <a:lnTo>
                      <a:pt x="1107" y="969"/>
                    </a:lnTo>
                    <a:lnTo>
                      <a:pt x="1117" y="969"/>
                    </a:lnTo>
                    <a:lnTo>
                      <a:pt x="1127" y="969"/>
                    </a:lnTo>
                    <a:lnTo>
                      <a:pt x="1137" y="969"/>
                    </a:lnTo>
                    <a:lnTo>
                      <a:pt x="1147" y="969"/>
                    </a:lnTo>
                    <a:lnTo>
                      <a:pt x="1153" y="973"/>
                    </a:lnTo>
                    <a:lnTo>
                      <a:pt x="1163" y="973"/>
                    </a:lnTo>
                    <a:lnTo>
                      <a:pt x="1173" y="973"/>
                    </a:lnTo>
                    <a:lnTo>
                      <a:pt x="1183" y="973"/>
                    </a:lnTo>
                    <a:lnTo>
                      <a:pt x="1193" y="973"/>
                    </a:lnTo>
                  </a:path>
                </a:pathLst>
              </a:custGeom>
              <a:noFill/>
              <a:ln w="0">
                <a:solidFill>
                  <a:srgbClr val="A4FF4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0" name="Freeform 473"/>
              <p:cNvSpPr>
                <a:spLocks/>
              </p:cNvSpPr>
              <p:nvPr/>
            </p:nvSpPr>
            <p:spPr bwMode="auto">
              <a:xfrm>
                <a:off x="7618089" y="4394485"/>
                <a:ext cx="567368" cy="46558"/>
              </a:xfrm>
              <a:custGeom>
                <a:avLst/>
                <a:gdLst>
                  <a:gd name="T0" fmla="*/ 0 w 309"/>
                  <a:gd name="T1" fmla="*/ 20 h 20"/>
                  <a:gd name="T2" fmla="*/ 10 w 309"/>
                  <a:gd name="T3" fmla="*/ 16 h 20"/>
                  <a:gd name="T4" fmla="*/ 19 w 309"/>
                  <a:gd name="T5" fmla="*/ 16 h 20"/>
                  <a:gd name="T6" fmla="*/ 26 w 309"/>
                  <a:gd name="T7" fmla="*/ 16 h 20"/>
                  <a:gd name="T8" fmla="*/ 36 w 309"/>
                  <a:gd name="T9" fmla="*/ 13 h 20"/>
                  <a:gd name="T10" fmla="*/ 46 w 309"/>
                  <a:gd name="T11" fmla="*/ 13 h 20"/>
                  <a:gd name="T12" fmla="*/ 56 w 309"/>
                  <a:gd name="T13" fmla="*/ 13 h 20"/>
                  <a:gd name="T14" fmla="*/ 65 w 309"/>
                  <a:gd name="T15" fmla="*/ 13 h 20"/>
                  <a:gd name="T16" fmla="*/ 75 w 309"/>
                  <a:gd name="T17" fmla="*/ 13 h 20"/>
                  <a:gd name="T18" fmla="*/ 85 w 309"/>
                  <a:gd name="T19" fmla="*/ 13 h 20"/>
                  <a:gd name="T20" fmla="*/ 92 w 309"/>
                  <a:gd name="T21" fmla="*/ 13 h 20"/>
                  <a:gd name="T22" fmla="*/ 102 w 309"/>
                  <a:gd name="T23" fmla="*/ 13 h 20"/>
                  <a:gd name="T24" fmla="*/ 111 w 309"/>
                  <a:gd name="T25" fmla="*/ 13 h 20"/>
                  <a:gd name="T26" fmla="*/ 121 w 309"/>
                  <a:gd name="T27" fmla="*/ 13 h 20"/>
                  <a:gd name="T28" fmla="*/ 131 w 309"/>
                  <a:gd name="T29" fmla="*/ 13 h 20"/>
                  <a:gd name="T30" fmla="*/ 141 w 309"/>
                  <a:gd name="T31" fmla="*/ 13 h 20"/>
                  <a:gd name="T32" fmla="*/ 151 w 309"/>
                  <a:gd name="T33" fmla="*/ 13 h 20"/>
                  <a:gd name="T34" fmla="*/ 158 w 309"/>
                  <a:gd name="T35" fmla="*/ 13 h 20"/>
                  <a:gd name="T36" fmla="*/ 167 w 309"/>
                  <a:gd name="T37" fmla="*/ 10 h 20"/>
                  <a:gd name="T38" fmla="*/ 177 w 309"/>
                  <a:gd name="T39" fmla="*/ 10 h 20"/>
                  <a:gd name="T40" fmla="*/ 187 w 309"/>
                  <a:gd name="T41" fmla="*/ 10 h 20"/>
                  <a:gd name="T42" fmla="*/ 197 w 309"/>
                  <a:gd name="T43" fmla="*/ 10 h 20"/>
                  <a:gd name="T44" fmla="*/ 207 w 309"/>
                  <a:gd name="T45" fmla="*/ 10 h 20"/>
                  <a:gd name="T46" fmla="*/ 217 w 309"/>
                  <a:gd name="T47" fmla="*/ 6 h 20"/>
                  <a:gd name="T48" fmla="*/ 223 w 309"/>
                  <a:gd name="T49" fmla="*/ 6 h 20"/>
                  <a:gd name="T50" fmla="*/ 233 w 309"/>
                  <a:gd name="T51" fmla="*/ 3 h 20"/>
                  <a:gd name="T52" fmla="*/ 243 w 309"/>
                  <a:gd name="T53" fmla="*/ 3 h 20"/>
                  <a:gd name="T54" fmla="*/ 253 w 309"/>
                  <a:gd name="T55" fmla="*/ 3 h 20"/>
                  <a:gd name="T56" fmla="*/ 263 w 309"/>
                  <a:gd name="T57" fmla="*/ 0 h 20"/>
                  <a:gd name="T58" fmla="*/ 273 w 309"/>
                  <a:gd name="T59" fmla="*/ 0 h 20"/>
                  <a:gd name="T60" fmla="*/ 282 w 309"/>
                  <a:gd name="T61" fmla="*/ 0 h 20"/>
                  <a:gd name="T62" fmla="*/ 289 w 309"/>
                  <a:gd name="T63" fmla="*/ 0 h 20"/>
                  <a:gd name="T64" fmla="*/ 299 w 309"/>
                  <a:gd name="T65" fmla="*/ 0 h 20"/>
                  <a:gd name="T66" fmla="*/ 309 w 309"/>
                  <a:gd name="T6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20">
                    <a:moveTo>
                      <a:pt x="0" y="20"/>
                    </a:moveTo>
                    <a:lnTo>
                      <a:pt x="10" y="16"/>
                    </a:lnTo>
                    <a:lnTo>
                      <a:pt x="19" y="16"/>
                    </a:lnTo>
                    <a:lnTo>
                      <a:pt x="26" y="16"/>
                    </a:lnTo>
                    <a:lnTo>
                      <a:pt x="36" y="13"/>
                    </a:lnTo>
                    <a:lnTo>
                      <a:pt x="46" y="13"/>
                    </a:lnTo>
                    <a:lnTo>
                      <a:pt x="56" y="13"/>
                    </a:lnTo>
                    <a:lnTo>
                      <a:pt x="65" y="13"/>
                    </a:lnTo>
                    <a:lnTo>
                      <a:pt x="75" y="13"/>
                    </a:lnTo>
                    <a:lnTo>
                      <a:pt x="85" y="13"/>
                    </a:lnTo>
                    <a:lnTo>
                      <a:pt x="92" y="13"/>
                    </a:lnTo>
                    <a:lnTo>
                      <a:pt x="102" y="13"/>
                    </a:lnTo>
                    <a:lnTo>
                      <a:pt x="111" y="13"/>
                    </a:lnTo>
                    <a:lnTo>
                      <a:pt x="121" y="13"/>
                    </a:lnTo>
                    <a:lnTo>
                      <a:pt x="131" y="13"/>
                    </a:lnTo>
                    <a:lnTo>
                      <a:pt x="141" y="13"/>
                    </a:lnTo>
                    <a:lnTo>
                      <a:pt x="151" y="13"/>
                    </a:lnTo>
                    <a:lnTo>
                      <a:pt x="158" y="13"/>
                    </a:lnTo>
                    <a:lnTo>
                      <a:pt x="167" y="10"/>
                    </a:lnTo>
                    <a:lnTo>
                      <a:pt x="177" y="10"/>
                    </a:lnTo>
                    <a:lnTo>
                      <a:pt x="187" y="10"/>
                    </a:lnTo>
                    <a:lnTo>
                      <a:pt x="197" y="10"/>
                    </a:lnTo>
                    <a:lnTo>
                      <a:pt x="207" y="10"/>
                    </a:lnTo>
                    <a:lnTo>
                      <a:pt x="217" y="6"/>
                    </a:lnTo>
                    <a:lnTo>
                      <a:pt x="223" y="6"/>
                    </a:lnTo>
                    <a:lnTo>
                      <a:pt x="233" y="3"/>
                    </a:lnTo>
                    <a:lnTo>
                      <a:pt x="243" y="3"/>
                    </a:lnTo>
                    <a:lnTo>
                      <a:pt x="253" y="3"/>
                    </a:lnTo>
                    <a:lnTo>
                      <a:pt x="263" y="0"/>
                    </a:lnTo>
                    <a:lnTo>
                      <a:pt x="273" y="0"/>
                    </a:lnTo>
                    <a:lnTo>
                      <a:pt x="282" y="0"/>
                    </a:lnTo>
                    <a:lnTo>
                      <a:pt x="289" y="0"/>
                    </a:lnTo>
                    <a:lnTo>
                      <a:pt x="299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A4FF4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1" name="Freeform 474"/>
              <p:cNvSpPr>
                <a:spLocks/>
              </p:cNvSpPr>
              <p:nvPr/>
            </p:nvSpPr>
            <p:spPr bwMode="auto">
              <a:xfrm>
                <a:off x="5433077" y="2182978"/>
                <a:ext cx="2757889" cy="2418690"/>
              </a:xfrm>
              <a:custGeom>
                <a:avLst/>
                <a:gdLst>
                  <a:gd name="T0" fmla="*/ 0 w 1502"/>
                  <a:gd name="T1" fmla="*/ 1009 h 1039"/>
                  <a:gd name="T2" fmla="*/ 26 w 1502"/>
                  <a:gd name="T3" fmla="*/ 1009 h 1039"/>
                  <a:gd name="T4" fmla="*/ 56 w 1502"/>
                  <a:gd name="T5" fmla="*/ 1009 h 1039"/>
                  <a:gd name="T6" fmla="*/ 86 w 1502"/>
                  <a:gd name="T7" fmla="*/ 1006 h 1039"/>
                  <a:gd name="T8" fmla="*/ 112 w 1502"/>
                  <a:gd name="T9" fmla="*/ 1002 h 1039"/>
                  <a:gd name="T10" fmla="*/ 141 w 1502"/>
                  <a:gd name="T11" fmla="*/ 1002 h 1039"/>
                  <a:gd name="T12" fmla="*/ 168 w 1502"/>
                  <a:gd name="T13" fmla="*/ 996 h 1039"/>
                  <a:gd name="T14" fmla="*/ 197 w 1502"/>
                  <a:gd name="T15" fmla="*/ 993 h 1039"/>
                  <a:gd name="T16" fmla="*/ 224 w 1502"/>
                  <a:gd name="T17" fmla="*/ 989 h 1039"/>
                  <a:gd name="T18" fmla="*/ 253 w 1502"/>
                  <a:gd name="T19" fmla="*/ 979 h 1039"/>
                  <a:gd name="T20" fmla="*/ 283 w 1502"/>
                  <a:gd name="T21" fmla="*/ 970 h 1039"/>
                  <a:gd name="T22" fmla="*/ 309 w 1502"/>
                  <a:gd name="T23" fmla="*/ 966 h 1039"/>
                  <a:gd name="T24" fmla="*/ 339 w 1502"/>
                  <a:gd name="T25" fmla="*/ 963 h 1039"/>
                  <a:gd name="T26" fmla="*/ 365 w 1502"/>
                  <a:gd name="T27" fmla="*/ 963 h 1039"/>
                  <a:gd name="T28" fmla="*/ 394 w 1502"/>
                  <a:gd name="T29" fmla="*/ 973 h 1039"/>
                  <a:gd name="T30" fmla="*/ 421 w 1502"/>
                  <a:gd name="T31" fmla="*/ 983 h 1039"/>
                  <a:gd name="T32" fmla="*/ 450 w 1502"/>
                  <a:gd name="T33" fmla="*/ 986 h 1039"/>
                  <a:gd name="T34" fmla="*/ 480 w 1502"/>
                  <a:gd name="T35" fmla="*/ 986 h 1039"/>
                  <a:gd name="T36" fmla="*/ 506 w 1502"/>
                  <a:gd name="T37" fmla="*/ 983 h 1039"/>
                  <a:gd name="T38" fmla="*/ 536 w 1502"/>
                  <a:gd name="T39" fmla="*/ 976 h 1039"/>
                  <a:gd name="T40" fmla="*/ 562 w 1502"/>
                  <a:gd name="T41" fmla="*/ 976 h 1039"/>
                  <a:gd name="T42" fmla="*/ 592 w 1502"/>
                  <a:gd name="T43" fmla="*/ 976 h 1039"/>
                  <a:gd name="T44" fmla="*/ 618 w 1502"/>
                  <a:gd name="T45" fmla="*/ 973 h 1039"/>
                  <a:gd name="T46" fmla="*/ 648 w 1502"/>
                  <a:gd name="T47" fmla="*/ 963 h 1039"/>
                  <a:gd name="T48" fmla="*/ 677 w 1502"/>
                  <a:gd name="T49" fmla="*/ 943 h 1039"/>
                  <a:gd name="T50" fmla="*/ 703 w 1502"/>
                  <a:gd name="T51" fmla="*/ 904 h 1039"/>
                  <a:gd name="T52" fmla="*/ 733 w 1502"/>
                  <a:gd name="T53" fmla="*/ 822 h 1039"/>
                  <a:gd name="T54" fmla="*/ 759 w 1502"/>
                  <a:gd name="T55" fmla="*/ 628 h 1039"/>
                  <a:gd name="T56" fmla="*/ 789 w 1502"/>
                  <a:gd name="T57" fmla="*/ 263 h 1039"/>
                  <a:gd name="T58" fmla="*/ 818 w 1502"/>
                  <a:gd name="T59" fmla="*/ 0 h 1039"/>
                  <a:gd name="T60" fmla="*/ 845 w 1502"/>
                  <a:gd name="T61" fmla="*/ 257 h 1039"/>
                  <a:gd name="T62" fmla="*/ 874 w 1502"/>
                  <a:gd name="T63" fmla="*/ 634 h 1039"/>
                  <a:gd name="T64" fmla="*/ 901 w 1502"/>
                  <a:gd name="T65" fmla="*/ 815 h 1039"/>
                  <a:gd name="T66" fmla="*/ 930 w 1502"/>
                  <a:gd name="T67" fmla="*/ 904 h 1039"/>
                  <a:gd name="T68" fmla="*/ 956 w 1502"/>
                  <a:gd name="T69" fmla="*/ 963 h 1039"/>
                  <a:gd name="T70" fmla="*/ 986 w 1502"/>
                  <a:gd name="T71" fmla="*/ 986 h 1039"/>
                  <a:gd name="T72" fmla="*/ 1016 w 1502"/>
                  <a:gd name="T73" fmla="*/ 983 h 1039"/>
                  <a:gd name="T74" fmla="*/ 1042 w 1502"/>
                  <a:gd name="T75" fmla="*/ 973 h 1039"/>
                  <a:gd name="T76" fmla="*/ 1071 w 1502"/>
                  <a:gd name="T77" fmla="*/ 973 h 1039"/>
                  <a:gd name="T78" fmla="*/ 1098 w 1502"/>
                  <a:gd name="T79" fmla="*/ 973 h 1039"/>
                  <a:gd name="T80" fmla="*/ 1127 w 1502"/>
                  <a:gd name="T81" fmla="*/ 973 h 1039"/>
                  <a:gd name="T82" fmla="*/ 1154 w 1502"/>
                  <a:gd name="T83" fmla="*/ 973 h 1039"/>
                  <a:gd name="T84" fmla="*/ 1183 w 1502"/>
                  <a:gd name="T85" fmla="*/ 976 h 1039"/>
                  <a:gd name="T86" fmla="*/ 1213 w 1502"/>
                  <a:gd name="T87" fmla="*/ 973 h 1039"/>
                  <a:gd name="T88" fmla="*/ 1239 w 1502"/>
                  <a:gd name="T89" fmla="*/ 970 h 1039"/>
                  <a:gd name="T90" fmla="*/ 1269 w 1502"/>
                  <a:gd name="T91" fmla="*/ 966 h 1039"/>
                  <a:gd name="T92" fmla="*/ 1295 w 1502"/>
                  <a:gd name="T93" fmla="*/ 970 h 1039"/>
                  <a:gd name="T94" fmla="*/ 1325 w 1502"/>
                  <a:gd name="T95" fmla="*/ 970 h 1039"/>
                  <a:gd name="T96" fmla="*/ 1351 w 1502"/>
                  <a:gd name="T97" fmla="*/ 966 h 1039"/>
                  <a:gd name="T98" fmla="*/ 1380 w 1502"/>
                  <a:gd name="T99" fmla="*/ 966 h 1039"/>
                  <a:gd name="T100" fmla="*/ 1410 w 1502"/>
                  <a:gd name="T101" fmla="*/ 963 h 1039"/>
                  <a:gd name="T102" fmla="*/ 1436 w 1502"/>
                  <a:gd name="T103" fmla="*/ 960 h 1039"/>
                  <a:gd name="T104" fmla="*/ 1466 w 1502"/>
                  <a:gd name="T105" fmla="*/ 956 h 1039"/>
                  <a:gd name="T106" fmla="*/ 1492 w 1502"/>
                  <a:gd name="T107" fmla="*/ 956 h 1039"/>
                  <a:gd name="T108" fmla="*/ 1502 w 1502"/>
                  <a:gd name="T109" fmla="*/ 960 h 10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1039">
                    <a:moveTo>
                      <a:pt x="0" y="1039"/>
                    </a:moveTo>
                    <a:lnTo>
                      <a:pt x="0" y="1009"/>
                    </a:lnTo>
                    <a:lnTo>
                      <a:pt x="0" y="1009"/>
                    </a:lnTo>
                    <a:lnTo>
                      <a:pt x="10" y="1009"/>
                    </a:lnTo>
                    <a:lnTo>
                      <a:pt x="20" y="1009"/>
                    </a:lnTo>
                    <a:lnTo>
                      <a:pt x="26" y="1009"/>
                    </a:lnTo>
                    <a:lnTo>
                      <a:pt x="36" y="1009"/>
                    </a:lnTo>
                    <a:lnTo>
                      <a:pt x="46" y="1009"/>
                    </a:lnTo>
                    <a:lnTo>
                      <a:pt x="56" y="1009"/>
                    </a:lnTo>
                    <a:lnTo>
                      <a:pt x="66" y="1009"/>
                    </a:lnTo>
                    <a:lnTo>
                      <a:pt x="76" y="1006"/>
                    </a:lnTo>
                    <a:lnTo>
                      <a:pt x="86" y="1006"/>
                    </a:lnTo>
                    <a:lnTo>
                      <a:pt x="92" y="1006"/>
                    </a:lnTo>
                    <a:lnTo>
                      <a:pt x="102" y="1006"/>
                    </a:lnTo>
                    <a:lnTo>
                      <a:pt x="112" y="1002"/>
                    </a:lnTo>
                    <a:lnTo>
                      <a:pt x="122" y="1002"/>
                    </a:lnTo>
                    <a:lnTo>
                      <a:pt x="132" y="1002"/>
                    </a:lnTo>
                    <a:lnTo>
                      <a:pt x="141" y="1002"/>
                    </a:lnTo>
                    <a:lnTo>
                      <a:pt x="151" y="999"/>
                    </a:lnTo>
                    <a:lnTo>
                      <a:pt x="158" y="999"/>
                    </a:lnTo>
                    <a:lnTo>
                      <a:pt x="168" y="996"/>
                    </a:lnTo>
                    <a:lnTo>
                      <a:pt x="178" y="996"/>
                    </a:lnTo>
                    <a:lnTo>
                      <a:pt x="187" y="993"/>
                    </a:lnTo>
                    <a:lnTo>
                      <a:pt x="197" y="993"/>
                    </a:lnTo>
                    <a:lnTo>
                      <a:pt x="207" y="993"/>
                    </a:lnTo>
                    <a:lnTo>
                      <a:pt x="217" y="989"/>
                    </a:lnTo>
                    <a:lnTo>
                      <a:pt x="224" y="989"/>
                    </a:lnTo>
                    <a:lnTo>
                      <a:pt x="233" y="986"/>
                    </a:lnTo>
                    <a:lnTo>
                      <a:pt x="243" y="983"/>
                    </a:lnTo>
                    <a:lnTo>
                      <a:pt x="253" y="979"/>
                    </a:lnTo>
                    <a:lnTo>
                      <a:pt x="263" y="976"/>
                    </a:lnTo>
                    <a:lnTo>
                      <a:pt x="273" y="973"/>
                    </a:lnTo>
                    <a:lnTo>
                      <a:pt x="283" y="970"/>
                    </a:lnTo>
                    <a:lnTo>
                      <a:pt x="289" y="970"/>
                    </a:lnTo>
                    <a:lnTo>
                      <a:pt x="299" y="966"/>
                    </a:lnTo>
                    <a:lnTo>
                      <a:pt x="309" y="966"/>
                    </a:lnTo>
                    <a:lnTo>
                      <a:pt x="319" y="963"/>
                    </a:lnTo>
                    <a:lnTo>
                      <a:pt x="329" y="963"/>
                    </a:lnTo>
                    <a:lnTo>
                      <a:pt x="339" y="963"/>
                    </a:lnTo>
                    <a:lnTo>
                      <a:pt x="348" y="963"/>
                    </a:lnTo>
                    <a:lnTo>
                      <a:pt x="355" y="963"/>
                    </a:lnTo>
                    <a:lnTo>
                      <a:pt x="365" y="963"/>
                    </a:lnTo>
                    <a:lnTo>
                      <a:pt x="375" y="966"/>
                    </a:lnTo>
                    <a:lnTo>
                      <a:pt x="385" y="970"/>
                    </a:lnTo>
                    <a:lnTo>
                      <a:pt x="394" y="973"/>
                    </a:lnTo>
                    <a:lnTo>
                      <a:pt x="404" y="976"/>
                    </a:lnTo>
                    <a:lnTo>
                      <a:pt x="414" y="979"/>
                    </a:lnTo>
                    <a:lnTo>
                      <a:pt x="421" y="983"/>
                    </a:lnTo>
                    <a:lnTo>
                      <a:pt x="431" y="983"/>
                    </a:lnTo>
                    <a:lnTo>
                      <a:pt x="440" y="983"/>
                    </a:lnTo>
                    <a:lnTo>
                      <a:pt x="450" y="986"/>
                    </a:lnTo>
                    <a:lnTo>
                      <a:pt x="460" y="986"/>
                    </a:lnTo>
                    <a:lnTo>
                      <a:pt x="470" y="986"/>
                    </a:lnTo>
                    <a:lnTo>
                      <a:pt x="480" y="986"/>
                    </a:lnTo>
                    <a:lnTo>
                      <a:pt x="486" y="983"/>
                    </a:lnTo>
                    <a:lnTo>
                      <a:pt x="496" y="983"/>
                    </a:lnTo>
                    <a:lnTo>
                      <a:pt x="506" y="983"/>
                    </a:lnTo>
                    <a:lnTo>
                      <a:pt x="516" y="979"/>
                    </a:lnTo>
                    <a:lnTo>
                      <a:pt x="526" y="979"/>
                    </a:lnTo>
                    <a:lnTo>
                      <a:pt x="536" y="976"/>
                    </a:lnTo>
                    <a:lnTo>
                      <a:pt x="546" y="976"/>
                    </a:lnTo>
                    <a:lnTo>
                      <a:pt x="552" y="976"/>
                    </a:lnTo>
                    <a:lnTo>
                      <a:pt x="562" y="976"/>
                    </a:lnTo>
                    <a:lnTo>
                      <a:pt x="572" y="976"/>
                    </a:lnTo>
                    <a:lnTo>
                      <a:pt x="582" y="976"/>
                    </a:lnTo>
                    <a:lnTo>
                      <a:pt x="592" y="976"/>
                    </a:lnTo>
                    <a:lnTo>
                      <a:pt x="601" y="976"/>
                    </a:lnTo>
                    <a:lnTo>
                      <a:pt x="611" y="976"/>
                    </a:lnTo>
                    <a:lnTo>
                      <a:pt x="618" y="973"/>
                    </a:lnTo>
                    <a:lnTo>
                      <a:pt x="628" y="970"/>
                    </a:lnTo>
                    <a:lnTo>
                      <a:pt x="638" y="966"/>
                    </a:lnTo>
                    <a:lnTo>
                      <a:pt x="648" y="963"/>
                    </a:lnTo>
                    <a:lnTo>
                      <a:pt x="657" y="960"/>
                    </a:lnTo>
                    <a:lnTo>
                      <a:pt x="667" y="953"/>
                    </a:lnTo>
                    <a:lnTo>
                      <a:pt x="677" y="943"/>
                    </a:lnTo>
                    <a:lnTo>
                      <a:pt x="684" y="933"/>
                    </a:lnTo>
                    <a:lnTo>
                      <a:pt x="694" y="920"/>
                    </a:lnTo>
                    <a:lnTo>
                      <a:pt x="703" y="904"/>
                    </a:lnTo>
                    <a:lnTo>
                      <a:pt x="713" y="884"/>
                    </a:lnTo>
                    <a:lnTo>
                      <a:pt x="723" y="858"/>
                    </a:lnTo>
                    <a:lnTo>
                      <a:pt x="733" y="822"/>
                    </a:lnTo>
                    <a:lnTo>
                      <a:pt x="743" y="776"/>
                    </a:lnTo>
                    <a:lnTo>
                      <a:pt x="749" y="713"/>
                    </a:lnTo>
                    <a:lnTo>
                      <a:pt x="759" y="628"/>
                    </a:lnTo>
                    <a:lnTo>
                      <a:pt x="769" y="523"/>
                    </a:lnTo>
                    <a:lnTo>
                      <a:pt x="779" y="398"/>
                    </a:lnTo>
                    <a:lnTo>
                      <a:pt x="789" y="263"/>
                    </a:lnTo>
                    <a:lnTo>
                      <a:pt x="799" y="135"/>
                    </a:lnTo>
                    <a:lnTo>
                      <a:pt x="809" y="40"/>
                    </a:lnTo>
                    <a:lnTo>
                      <a:pt x="818" y="0"/>
                    </a:lnTo>
                    <a:lnTo>
                      <a:pt x="825" y="30"/>
                    </a:lnTo>
                    <a:lnTo>
                      <a:pt x="835" y="125"/>
                    </a:lnTo>
                    <a:lnTo>
                      <a:pt x="845" y="257"/>
                    </a:lnTo>
                    <a:lnTo>
                      <a:pt x="855" y="398"/>
                    </a:lnTo>
                    <a:lnTo>
                      <a:pt x="864" y="529"/>
                    </a:lnTo>
                    <a:lnTo>
                      <a:pt x="874" y="634"/>
                    </a:lnTo>
                    <a:lnTo>
                      <a:pt x="884" y="713"/>
                    </a:lnTo>
                    <a:lnTo>
                      <a:pt x="891" y="772"/>
                    </a:lnTo>
                    <a:lnTo>
                      <a:pt x="901" y="815"/>
                    </a:lnTo>
                    <a:lnTo>
                      <a:pt x="910" y="851"/>
                    </a:lnTo>
                    <a:lnTo>
                      <a:pt x="920" y="881"/>
                    </a:lnTo>
                    <a:lnTo>
                      <a:pt x="930" y="904"/>
                    </a:lnTo>
                    <a:lnTo>
                      <a:pt x="940" y="927"/>
                    </a:lnTo>
                    <a:lnTo>
                      <a:pt x="950" y="947"/>
                    </a:lnTo>
                    <a:lnTo>
                      <a:pt x="956" y="963"/>
                    </a:lnTo>
                    <a:lnTo>
                      <a:pt x="966" y="973"/>
                    </a:lnTo>
                    <a:lnTo>
                      <a:pt x="976" y="983"/>
                    </a:lnTo>
                    <a:lnTo>
                      <a:pt x="986" y="986"/>
                    </a:lnTo>
                    <a:lnTo>
                      <a:pt x="996" y="986"/>
                    </a:lnTo>
                    <a:lnTo>
                      <a:pt x="1006" y="986"/>
                    </a:lnTo>
                    <a:lnTo>
                      <a:pt x="1016" y="983"/>
                    </a:lnTo>
                    <a:lnTo>
                      <a:pt x="1022" y="979"/>
                    </a:lnTo>
                    <a:lnTo>
                      <a:pt x="1032" y="976"/>
                    </a:lnTo>
                    <a:lnTo>
                      <a:pt x="1042" y="973"/>
                    </a:lnTo>
                    <a:lnTo>
                      <a:pt x="1052" y="973"/>
                    </a:lnTo>
                    <a:lnTo>
                      <a:pt x="1062" y="973"/>
                    </a:lnTo>
                    <a:lnTo>
                      <a:pt x="1071" y="973"/>
                    </a:lnTo>
                    <a:lnTo>
                      <a:pt x="1081" y="973"/>
                    </a:lnTo>
                    <a:lnTo>
                      <a:pt x="1088" y="973"/>
                    </a:lnTo>
                    <a:lnTo>
                      <a:pt x="1098" y="973"/>
                    </a:lnTo>
                    <a:lnTo>
                      <a:pt x="1108" y="973"/>
                    </a:lnTo>
                    <a:lnTo>
                      <a:pt x="1117" y="973"/>
                    </a:lnTo>
                    <a:lnTo>
                      <a:pt x="1127" y="973"/>
                    </a:lnTo>
                    <a:lnTo>
                      <a:pt x="1137" y="973"/>
                    </a:lnTo>
                    <a:lnTo>
                      <a:pt x="1147" y="973"/>
                    </a:lnTo>
                    <a:lnTo>
                      <a:pt x="1154" y="973"/>
                    </a:lnTo>
                    <a:lnTo>
                      <a:pt x="1163" y="976"/>
                    </a:lnTo>
                    <a:lnTo>
                      <a:pt x="1173" y="976"/>
                    </a:lnTo>
                    <a:lnTo>
                      <a:pt x="1183" y="976"/>
                    </a:lnTo>
                    <a:lnTo>
                      <a:pt x="1193" y="973"/>
                    </a:lnTo>
                    <a:lnTo>
                      <a:pt x="1203" y="973"/>
                    </a:lnTo>
                    <a:lnTo>
                      <a:pt x="1213" y="973"/>
                    </a:lnTo>
                    <a:lnTo>
                      <a:pt x="1219" y="970"/>
                    </a:lnTo>
                    <a:lnTo>
                      <a:pt x="1229" y="970"/>
                    </a:lnTo>
                    <a:lnTo>
                      <a:pt x="1239" y="970"/>
                    </a:lnTo>
                    <a:lnTo>
                      <a:pt x="1249" y="966"/>
                    </a:lnTo>
                    <a:lnTo>
                      <a:pt x="1259" y="966"/>
                    </a:lnTo>
                    <a:lnTo>
                      <a:pt x="1269" y="966"/>
                    </a:lnTo>
                    <a:lnTo>
                      <a:pt x="1278" y="966"/>
                    </a:lnTo>
                    <a:lnTo>
                      <a:pt x="1285" y="966"/>
                    </a:lnTo>
                    <a:lnTo>
                      <a:pt x="1295" y="970"/>
                    </a:lnTo>
                    <a:lnTo>
                      <a:pt x="1305" y="970"/>
                    </a:lnTo>
                    <a:lnTo>
                      <a:pt x="1315" y="970"/>
                    </a:lnTo>
                    <a:lnTo>
                      <a:pt x="1325" y="970"/>
                    </a:lnTo>
                    <a:lnTo>
                      <a:pt x="1334" y="970"/>
                    </a:lnTo>
                    <a:lnTo>
                      <a:pt x="1344" y="970"/>
                    </a:lnTo>
                    <a:lnTo>
                      <a:pt x="1351" y="966"/>
                    </a:lnTo>
                    <a:lnTo>
                      <a:pt x="1361" y="966"/>
                    </a:lnTo>
                    <a:lnTo>
                      <a:pt x="1371" y="966"/>
                    </a:lnTo>
                    <a:lnTo>
                      <a:pt x="1380" y="966"/>
                    </a:lnTo>
                    <a:lnTo>
                      <a:pt x="1390" y="966"/>
                    </a:lnTo>
                    <a:lnTo>
                      <a:pt x="1400" y="963"/>
                    </a:lnTo>
                    <a:lnTo>
                      <a:pt x="1410" y="963"/>
                    </a:lnTo>
                    <a:lnTo>
                      <a:pt x="1417" y="963"/>
                    </a:lnTo>
                    <a:lnTo>
                      <a:pt x="1426" y="960"/>
                    </a:lnTo>
                    <a:lnTo>
                      <a:pt x="1436" y="960"/>
                    </a:lnTo>
                    <a:lnTo>
                      <a:pt x="1446" y="956"/>
                    </a:lnTo>
                    <a:lnTo>
                      <a:pt x="1456" y="956"/>
                    </a:lnTo>
                    <a:lnTo>
                      <a:pt x="1466" y="956"/>
                    </a:lnTo>
                    <a:lnTo>
                      <a:pt x="1476" y="956"/>
                    </a:lnTo>
                    <a:lnTo>
                      <a:pt x="1482" y="956"/>
                    </a:lnTo>
                    <a:lnTo>
                      <a:pt x="1492" y="956"/>
                    </a:lnTo>
                    <a:lnTo>
                      <a:pt x="1502" y="956"/>
                    </a:lnTo>
                    <a:lnTo>
                      <a:pt x="1502" y="956"/>
                    </a:lnTo>
                    <a:lnTo>
                      <a:pt x="1502" y="960"/>
                    </a:lnTo>
                    <a:lnTo>
                      <a:pt x="1502" y="960"/>
                    </a:lnTo>
                    <a:lnTo>
                      <a:pt x="0" y="1039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2" name="Freeform 475"/>
              <p:cNvSpPr>
                <a:spLocks/>
              </p:cNvSpPr>
              <p:nvPr/>
            </p:nvSpPr>
            <p:spPr bwMode="auto">
              <a:xfrm>
                <a:off x="5433077" y="2182978"/>
                <a:ext cx="2190520" cy="2348853"/>
              </a:xfrm>
              <a:custGeom>
                <a:avLst/>
                <a:gdLst>
                  <a:gd name="T0" fmla="*/ 20 w 1193"/>
                  <a:gd name="T1" fmla="*/ 1009 h 1009"/>
                  <a:gd name="T2" fmla="*/ 46 w 1193"/>
                  <a:gd name="T3" fmla="*/ 1009 h 1009"/>
                  <a:gd name="T4" fmla="*/ 76 w 1193"/>
                  <a:gd name="T5" fmla="*/ 1006 h 1009"/>
                  <a:gd name="T6" fmla="*/ 102 w 1193"/>
                  <a:gd name="T7" fmla="*/ 1006 h 1009"/>
                  <a:gd name="T8" fmla="*/ 132 w 1193"/>
                  <a:gd name="T9" fmla="*/ 1002 h 1009"/>
                  <a:gd name="T10" fmla="*/ 158 w 1193"/>
                  <a:gd name="T11" fmla="*/ 999 h 1009"/>
                  <a:gd name="T12" fmla="*/ 187 w 1193"/>
                  <a:gd name="T13" fmla="*/ 993 h 1009"/>
                  <a:gd name="T14" fmla="*/ 217 w 1193"/>
                  <a:gd name="T15" fmla="*/ 989 h 1009"/>
                  <a:gd name="T16" fmla="*/ 243 w 1193"/>
                  <a:gd name="T17" fmla="*/ 983 h 1009"/>
                  <a:gd name="T18" fmla="*/ 273 w 1193"/>
                  <a:gd name="T19" fmla="*/ 973 h 1009"/>
                  <a:gd name="T20" fmla="*/ 299 w 1193"/>
                  <a:gd name="T21" fmla="*/ 966 h 1009"/>
                  <a:gd name="T22" fmla="*/ 329 w 1193"/>
                  <a:gd name="T23" fmla="*/ 963 h 1009"/>
                  <a:gd name="T24" fmla="*/ 355 w 1193"/>
                  <a:gd name="T25" fmla="*/ 963 h 1009"/>
                  <a:gd name="T26" fmla="*/ 385 w 1193"/>
                  <a:gd name="T27" fmla="*/ 970 h 1009"/>
                  <a:gd name="T28" fmla="*/ 414 w 1193"/>
                  <a:gd name="T29" fmla="*/ 979 h 1009"/>
                  <a:gd name="T30" fmla="*/ 440 w 1193"/>
                  <a:gd name="T31" fmla="*/ 983 h 1009"/>
                  <a:gd name="T32" fmla="*/ 470 w 1193"/>
                  <a:gd name="T33" fmla="*/ 986 h 1009"/>
                  <a:gd name="T34" fmla="*/ 496 w 1193"/>
                  <a:gd name="T35" fmla="*/ 983 h 1009"/>
                  <a:gd name="T36" fmla="*/ 526 w 1193"/>
                  <a:gd name="T37" fmla="*/ 979 h 1009"/>
                  <a:gd name="T38" fmla="*/ 552 w 1193"/>
                  <a:gd name="T39" fmla="*/ 976 h 1009"/>
                  <a:gd name="T40" fmla="*/ 582 w 1193"/>
                  <a:gd name="T41" fmla="*/ 976 h 1009"/>
                  <a:gd name="T42" fmla="*/ 611 w 1193"/>
                  <a:gd name="T43" fmla="*/ 976 h 1009"/>
                  <a:gd name="T44" fmla="*/ 638 w 1193"/>
                  <a:gd name="T45" fmla="*/ 966 h 1009"/>
                  <a:gd name="T46" fmla="*/ 667 w 1193"/>
                  <a:gd name="T47" fmla="*/ 953 h 1009"/>
                  <a:gd name="T48" fmla="*/ 694 w 1193"/>
                  <a:gd name="T49" fmla="*/ 920 h 1009"/>
                  <a:gd name="T50" fmla="*/ 723 w 1193"/>
                  <a:gd name="T51" fmla="*/ 858 h 1009"/>
                  <a:gd name="T52" fmla="*/ 749 w 1193"/>
                  <a:gd name="T53" fmla="*/ 713 h 1009"/>
                  <a:gd name="T54" fmla="*/ 779 w 1193"/>
                  <a:gd name="T55" fmla="*/ 398 h 1009"/>
                  <a:gd name="T56" fmla="*/ 809 w 1193"/>
                  <a:gd name="T57" fmla="*/ 40 h 1009"/>
                  <a:gd name="T58" fmla="*/ 835 w 1193"/>
                  <a:gd name="T59" fmla="*/ 125 h 1009"/>
                  <a:gd name="T60" fmla="*/ 864 w 1193"/>
                  <a:gd name="T61" fmla="*/ 529 h 1009"/>
                  <a:gd name="T62" fmla="*/ 891 w 1193"/>
                  <a:gd name="T63" fmla="*/ 772 h 1009"/>
                  <a:gd name="T64" fmla="*/ 920 w 1193"/>
                  <a:gd name="T65" fmla="*/ 881 h 1009"/>
                  <a:gd name="T66" fmla="*/ 950 w 1193"/>
                  <a:gd name="T67" fmla="*/ 947 h 1009"/>
                  <a:gd name="T68" fmla="*/ 976 w 1193"/>
                  <a:gd name="T69" fmla="*/ 983 h 1009"/>
                  <a:gd name="T70" fmla="*/ 1006 w 1193"/>
                  <a:gd name="T71" fmla="*/ 986 h 1009"/>
                  <a:gd name="T72" fmla="*/ 1032 w 1193"/>
                  <a:gd name="T73" fmla="*/ 976 h 1009"/>
                  <a:gd name="T74" fmla="*/ 1062 w 1193"/>
                  <a:gd name="T75" fmla="*/ 973 h 1009"/>
                  <a:gd name="T76" fmla="*/ 1088 w 1193"/>
                  <a:gd name="T77" fmla="*/ 973 h 1009"/>
                  <a:gd name="T78" fmla="*/ 1117 w 1193"/>
                  <a:gd name="T79" fmla="*/ 973 h 1009"/>
                  <a:gd name="T80" fmla="*/ 1147 w 1193"/>
                  <a:gd name="T81" fmla="*/ 973 h 1009"/>
                  <a:gd name="T82" fmla="*/ 1173 w 1193"/>
                  <a:gd name="T83" fmla="*/ 976 h 10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1009">
                    <a:moveTo>
                      <a:pt x="0" y="1009"/>
                    </a:moveTo>
                    <a:lnTo>
                      <a:pt x="10" y="1009"/>
                    </a:lnTo>
                    <a:lnTo>
                      <a:pt x="20" y="1009"/>
                    </a:lnTo>
                    <a:lnTo>
                      <a:pt x="26" y="1009"/>
                    </a:lnTo>
                    <a:lnTo>
                      <a:pt x="36" y="1009"/>
                    </a:lnTo>
                    <a:lnTo>
                      <a:pt x="46" y="1009"/>
                    </a:lnTo>
                    <a:lnTo>
                      <a:pt x="56" y="1009"/>
                    </a:lnTo>
                    <a:lnTo>
                      <a:pt x="66" y="1009"/>
                    </a:lnTo>
                    <a:lnTo>
                      <a:pt x="76" y="1006"/>
                    </a:lnTo>
                    <a:lnTo>
                      <a:pt x="86" y="1006"/>
                    </a:lnTo>
                    <a:lnTo>
                      <a:pt x="92" y="1006"/>
                    </a:lnTo>
                    <a:lnTo>
                      <a:pt x="102" y="1006"/>
                    </a:lnTo>
                    <a:lnTo>
                      <a:pt x="112" y="1002"/>
                    </a:lnTo>
                    <a:lnTo>
                      <a:pt x="122" y="1002"/>
                    </a:lnTo>
                    <a:lnTo>
                      <a:pt x="132" y="1002"/>
                    </a:lnTo>
                    <a:lnTo>
                      <a:pt x="141" y="1002"/>
                    </a:lnTo>
                    <a:lnTo>
                      <a:pt x="151" y="999"/>
                    </a:lnTo>
                    <a:lnTo>
                      <a:pt x="158" y="999"/>
                    </a:lnTo>
                    <a:lnTo>
                      <a:pt x="168" y="996"/>
                    </a:lnTo>
                    <a:lnTo>
                      <a:pt x="178" y="996"/>
                    </a:lnTo>
                    <a:lnTo>
                      <a:pt x="187" y="993"/>
                    </a:lnTo>
                    <a:lnTo>
                      <a:pt x="197" y="993"/>
                    </a:lnTo>
                    <a:lnTo>
                      <a:pt x="207" y="993"/>
                    </a:lnTo>
                    <a:lnTo>
                      <a:pt x="217" y="989"/>
                    </a:lnTo>
                    <a:lnTo>
                      <a:pt x="224" y="989"/>
                    </a:lnTo>
                    <a:lnTo>
                      <a:pt x="233" y="986"/>
                    </a:lnTo>
                    <a:lnTo>
                      <a:pt x="243" y="983"/>
                    </a:lnTo>
                    <a:lnTo>
                      <a:pt x="253" y="979"/>
                    </a:lnTo>
                    <a:lnTo>
                      <a:pt x="263" y="976"/>
                    </a:lnTo>
                    <a:lnTo>
                      <a:pt x="273" y="973"/>
                    </a:lnTo>
                    <a:lnTo>
                      <a:pt x="283" y="970"/>
                    </a:lnTo>
                    <a:lnTo>
                      <a:pt x="289" y="970"/>
                    </a:lnTo>
                    <a:lnTo>
                      <a:pt x="299" y="966"/>
                    </a:lnTo>
                    <a:lnTo>
                      <a:pt x="309" y="966"/>
                    </a:lnTo>
                    <a:lnTo>
                      <a:pt x="319" y="963"/>
                    </a:lnTo>
                    <a:lnTo>
                      <a:pt x="329" y="963"/>
                    </a:lnTo>
                    <a:lnTo>
                      <a:pt x="339" y="963"/>
                    </a:lnTo>
                    <a:lnTo>
                      <a:pt x="348" y="963"/>
                    </a:lnTo>
                    <a:lnTo>
                      <a:pt x="355" y="963"/>
                    </a:lnTo>
                    <a:lnTo>
                      <a:pt x="365" y="963"/>
                    </a:lnTo>
                    <a:lnTo>
                      <a:pt x="375" y="966"/>
                    </a:lnTo>
                    <a:lnTo>
                      <a:pt x="385" y="970"/>
                    </a:lnTo>
                    <a:lnTo>
                      <a:pt x="394" y="973"/>
                    </a:lnTo>
                    <a:lnTo>
                      <a:pt x="404" y="976"/>
                    </a:lnTo>
                    <a:lnTo>
                      <a:pt x="414" y="979"/>
                    </a:lnTo>
                    <a:lnTo>
                      <a:pt x="421" y="983"/>
                    </a:lnTo>
                    <a:lnTo>
                      <a:pt x="431" y="983"/>
                    </a:lnTo>
                    <a:lnTo>
                      <a:pt x="440" y="983"/>
                    </a:lnTo>
                    <a:lnTo>
                      <a:pt x="450" y="986"/>
                    </a:lnTo>
                    <a:lnTo>
                      <a:pt x="460" y="986"/>
                    </a:lnTo>
                    <a:lnTo>
                      <a:pt x="470" y="986"/>
                    </a:lnTo>
                    <a:lnTo>
                      <a:pt x="480" y="986"/>
                    </a:lnTo>
                    <a:lnTo>
                      <a:pt x="486" y="983"/>
                    </a:lnTo>
                    <a:lnTo>
                      <a:pt x="496" y="983"/>
                    </a:lnTo>
                    <a:lnTo>
                      <a:pt x="506" y="983"/>
                    </a:lnTo>
                    <a:lnTo>
                      <a:pt x="516" y="979"/>
                    </a:lnTo>
                    <a:lnTo>
                      <a:pt x="526" y="979"/>
                    </a:lnTo>
                    <a:lnTo>
                      <a:pt x="536" y="976"/>
                    </a:lnTo>
                    <a:lnTo>
                      <a:pt x="546" y="976"/>
                    </a:lnTo>
                    <a:lnTo>
                      <a:pt x="552" y="976"/>
                    </a:lnTo>
                    <a:lnTo>
                      <a:pt x="562" y="976"/>
                    </a:lnTo>
                    <a:lnTo>
                      <a:pt x="572" y="976"/>
                    </a:lnTo>
                    <a:lnTo>
                      <a:pt x="582" y="976"/>
                    </a:lnTo>
                    <a:lnTo>
                      <a:pt x="592" y="976"/>
                    </a:lnTo>
                    <a:lnTo>
                      <a:pt x="601" y="976"/>
                    </a:lnTo>
                    <a:lnTo>
                      <a:pt x="611" y="976"/>
                    </a:lnTo>
                    <a:lnTo>
                      <a:pt x="618" y="973"/>
                    </a:lnTo>
                    <a:lnTo>
                      <a:pt x="628" y="970"/>
                    </a:lnTo>
                    <a:lnTo>
                      <a:pt x="638" y="966"/>
                    </a:lnTo>
                    <a:lnTo>
                      <a:pt x="648" y="963"/>
                    </a:lnTo>
                    <a:lnTo>
                      <a:pt x="657" y="960"/>
                    </a:lnTo>
                    <a:lnTo>
                      <a:pt x="667" y="953"/>
                    </a:lnTo>
                    <a:lnTo>
                      <a:pt x="677" y="943"/>
                    </a:lnTo>
                    <a:lnTo>
                      <a:pt x="684" y="933"/>
                    </a:lnTo>
                    <a:lnTo>
                      <a:pt x="694" y="920"/>
                    </a:lnTo>
                    <a:lnTo>
                      <a:pt x="703" y="904"/>
                    </a:lnTo>
                    <a:lnTo>
                      <a:pt x="713" y="884"/>
                    </a:lnTo>
                    <a:lnTo>
                      <a:pt x="723" y="858"/>
                    </a:lnTo>
                    <a:lnTo>
                      <a:pt x="733" y="822"/>
                    </a:lnTo>
                    <a:lnTo>
                      <a:pt x="743" y="776"/>
                    </a:lnTo>
                    <a:lnTo>
                      <a:pt x="749" y="713"/>
                    </a:lnTo>
                    <a:lnTo>
                      <a:pt x="759" y="628"/>
                    </a:lnTo>
                    <a:lnTo>
                      <a:pt x="769" y="523"/>
                    </a:lnTo>
                    <a:lnTo>
                      <a:pt x="779" y="398"/>
                    </a:lnTo>
                    <a:lnTo>
                      <a:pt x="789" y="263"/>
                    </a:lnTo>
                    <a:lnTo>
                      <a:pt x="799" y="135"/>
                    </a:lnTo>
                    <a:lnTo>
                      <a:pt x="809" y="40"/>
                    </a:lnTo>
                    <a:lnTo>
                      <a:pt x="818" y="0"/>
                    </a:lnTo>
                    <a:lnTo>
                      <a:pt x="825" y="30"/>
                    </a:lnTo>
                    <a:lnTo>
                      <a:pt x="835" y="125"/>
                    </a:lnTo>
                    <a:lnTo>
                      <a:pt x="845" y="257"/>
                    </a:lnTo>
                    <a:lnTo>
                      <a:pt x="855" y="398"/>
                    </a:lnTo>
                    <a:lnTo>
                      <a:pt x="864" y="529"/>
                    </a:lnTo>
                    <a:lnTo>
                      <a:pt x="874" y="634"/>
                    </a:lnTo>
                    <a:lnTo>
                      <a:pt x="884" y="713"/>
                    </a:lnTo>
                    <a:lnTo>
                      <a:pt x="891" y="772"/>
                    </a:lnTo>
                    <a:lnTo>
                      <a:pt x="901" y="815"/>
                    </a:lnTo>
                    <a:lnTo>
                      <a:pt x="910" y="851"/>
                    </a:lnTo>
                    <a:lnTo>
                      <a:pt x="920" y="881"/>
                    </a:lnTo>
                    <a:lnTo>
                      <a:pt x="930" y="904"/>
                    </a:lnTo>
                    <a:lnTo>
                      <a:pt x="940" y="927"/>
                    </a:lnTo>
                    <a:lnTo>
                      <a:pt x="950" y="947"/>
                    </a:lnTo>
                    <a:lnTo>
                      <a:pt x="956" y="963"/>
                    </a:lnTo>
                    <a:lnTo>
                      <a:pt x="966" y="973"/>
                    </a:lnTo>
                    <a:lnTo>
                      <a:pt x="976" y="983"/>
                    </a:lnTo>
                    <a:lnTo>
                      <a:pt x="986" y="986"/>
                    </a:lnTo>
                    <a:lnTo>
                      <a:pt x="996" y="986"/>
                    </a:lnTo>
                    <a:lnTo>
                      <a:pt x="1006" y="986"/>
                    </a:lnTo>
                    <a:lnTo>
                      <a:pt x="1016" y="983"/>
                    </a:lnTo>
                    <a:lnTo>
                      <a:pt x="1022" y="979"/>
                    </a:lnTo>
                    <a:lnTo>
                      <a:pt x="1032" y="976"/>
                    </a:lnTo>
                    <a:lnTo>
                      <a:pt x="1042" y="973"/>
                    </a:lnTo>
                    <a:lnTo>
                      <a:pt x="1052" y="973"/>
                    </a:lnTo>
                    <a:lnTo>
                      <a:pt x="1062" y="973"/>
                    </a:lnTo>
                    <a:lnTo>
                      <a:pt x="1071" y="973"/>
                    </a:lnTo>
                    <a:lnTo>
                      <a:pt x="1081" y="973"/>
                    </a:lnTo>
                    <a:lnTo>
                      <a:pt x="1088" y="973"/>
                    </a:lnTo>
                    <a:lnTo>
                      <a:pt x="1098" y="973"/>
                    </a:lnTo>
                    <a:lnTo>
                      <a:pt x="1108" y="973"/>
                    </a:lnTo>
                    <a:lnTo>
                      <a:pt x="1117" y="973"/>
                    </a:lnTo>
                    <a:lnTo>
                      <a:pt x="1127" y="973"/>
                    </a:lnTo>
                    <a:lnTo>
                      <a:pt x="1137" y="973"/>
                    </a:lnTo>
                    <a:lnTo>
                      <a:pt x="1147" y="973"/>
                    </a:lnTo>
                    <a:lnTo>
                      <a:pt x="1154" y="973"/>
                    </a:lnTo>
                    <a:lnTo>
                      <a:pt x="1163" y="976"/>
                    </a:lnTo>
                    <a:lnTo>
                      <a:pt x="1173" y="976"/>
                    </a:lnTo>
                    <a:lnTo>
                      <a:pt x="1183" y="976"/>
                    </a:lnTo>
                    <a:lnTo>
                      <a:pt x="1193" y="973"/>
                    </a:lnTo>
                  </a:path>
                </a:pathLst>
              </a:custGeom>
              <a:noFill/>
              <a:ln w="0">
                <a:solidFill>
                  <a:srgbClr val="983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3" name="Freeform 476"/>
              <p:cNvSpPr>
                <a:spLocks/>
              </p:cNvSpPr>
              <p:nvPr/>
            </p:nvSpPr>
            <p:spPr bwMode="auto">
              <a:xfrm>
                <a:off x="7623598" y="4408453"/>
                <a:ext cx="567368" cy="39574"/>
              </a:xfrm>
              <a:custGeom>
                <a:avLst/>
                <a:gdLst>
                  <a:gd name="T0" fmla="*/ 0 w 309"/>
                  <a:gd name="T1" fmla="*/ 17 h 17"/>
                  <a:gd name="T2" fmla="*/ 10 w 309"/>
                  <a:gd name="T3" fmla="*/ 17 h 17"/>
                  <a:gd name="T4" fmla="*/ 20 w 309"/>
                  <a:gd name="T5" fmla="*/ 17 h 17"/>
                  <a:gd name="T6" fmla="*/ 26 w 309"/>
                  <a:gd name="T7" fmla="*/ 14 h 17"/>
                  <a:gd name="T8" fmla="*/ 36 w 309"/>
                  <a:gd name="T9" fmla="*/ 14 h 17"/>
                  <a:gd name="T10" fmla="*/ 46 w 309"/>
                  <a:gd name="T11" fmla="*/ 14 h 17"/>
                  <a:gd name="T12" fmla="*/ 56 w 309"/>
                  <a:gd name="T13" fmla="*/ 10 h 17"/>
                  <a:gd name="T14" fmla="*/ 66 w 309"/>
                  <a:gd name="T15" fmla="*/ 10 h 17"/>
                  <a:gd name="T16" fmla="*/ 76 w 309"/>
                  <a:gd name="T17" fmla="*/ 10 h 17"/>
                  <a:gd name="T18" fmla="*/ 85 w 309"/>
                  <a:gd name="T19" fmla="*/ 10 h 17"/>
                  <a:gd name="T20" fmla="*/ 92 w 309"/>
                  <a:gd name="T21" fmla="*/ 10 h 17"/>
                  <a:gd name="T22" fmla="*/ 102 w 309"/>
                  <a:gd name="T23" fmla="*/ 14 h 17"/>
                  <a:gd name="T24" fmla="*/ 112 w 309"/>
                  <a:gd name="T25" fmla="*/ 14 h 17"/>
                  <a:gd name="T26" fmla="*/ 122 w 309"/>
                  <a:gd name="T27" fmla="*/ 14 h 17"/>
                  <a:gd name="T28" fmla="*/ 132 w 309"/>
                  <a:gd name="T29" fmla="*/ 14 h 17"/>
                  <a:gd name="T30" fmla="*/ 141 w 309"/>
                  <a:gd name="T31" fmla="*/ 14 h 17"/>
                  <a:gd name="T32" fmla="*/ 151 w 309"/>
                  <a:gd name="T33" fmla="*/ 14 h 17"/>
                  <a:gd name="T34" fmla="*/ 158 w 309"/>
                  <a:gd name="T35" fmla="*/ 10 h 17"/>
                  <a:gd name="T36" fmla="*/ 168 w 309"/>
                  <a:gd name="T37" fmla="*/ 10 h 17"/>
                  <a:gd name="T38" fmla="*/ 178 w 309"/>
                  <a:gd name="T39" fmla="*/ 10 h 17"/>
                  <a:gd name="T40" fmla="*/ 187 w 309"/>
                  <a:gd name="T41" fmla="*/ 10 h 17"/>
                  <a:gd name="T42" fmla="*/ 197 w 309"/>
                  <a:gd name="T43" fmla="*/ 10 h 17"/>
                  <a:gd name="T44" fmla="*/ 207 w 309"/>
                  <a:gd name="T45" fmla="*/ 7 h 17"/>
                  <a:gd name="T46" fmla="*/ 217 w 309"/>
                  <a:gd name="T47" fmla="*/ 7 h 17"/>
                  <a:gd name="T48" fmla="*/ 224 w 309"/>
                  <a:gd name="T49" fmla="*/ 7 h 17"/>
                  <a:gd name="T50" fmla="*/ 233 w 309"/>
                  <a:gd name="T51" fmla="*/ 4 h 17"/>
                  <a:gd name="T52" fmla="*/ 243 w 309"/>
                  <a:gd name="T53" fmla="*/ 4 h 17"/>
                  <a:gd name="T54" fmla="*/ 253 w 309"/>
                  <a:gd name="T55" fmla="*/ 0 h 17"/>
                  <a:gd name="T56" fmla="*/ 263 w 309"/>
                  <a:gd name="T57" fmla="*/ 0 h 17"/>
                  <a:gd name="T58" fmla="*/ 273 w 309"/>
                  <a:gd name="T59" fmla="*/ 0 h 17"/>
                  <a:gd name="T60" fmla="*/ 283 w 309"/>
                  <a:gd name="T61" fmla="*/ 0 h 17"/>
                  <a:gd name="T62" fmla="*/ 289 w 309"/>
                  <a:gd name="T63" fmla="*/ 0 h 17"/>
                  <a:gd name="T64" fmla="*/ 299 w 309"/>
                  <a:gd name="T65" fmla="*/ 0 h 17"/>
                  <a:gd name="T66" fmla="*/ 309 w 309"/>
                  <a:gd name="T6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17">
                    <a:moveTo>
                      <a:pt x="0" y="17"/>
                    </a:moveTo>
                    <a:lnTo>
                      <a:pt x="10" y="17"/>
                    </a:lnTo>
                    <a:lnTo>
                      <a:pt x="20" y="17"/>
                    </a:lnTo>
                    <a:lnTo>
                      <a:pt x="26" y="14"/>
                    </a:lnTo>
                    <a:lnTo>
                      <a:pt x="36" y="14"/>
                    </a:lnTo>
                    <a:lnTo>
                      <a:pt x="46" y="14"/>
                    </a:lnTo>
                    <a:lnTo>
                      <a:pt x="56" y="10"/>
                    </a:lnTo>
                    <a:lnTo>
                      <a:pt x="66" y="10"/>
                    </a:lnTo>
                    <a:lnTo>
                      <a:pt x="76" y="10"/>
                    </a:lnTo>
                    <a:lnTo>
                      <a:pt x="85" y="10"/>
                    </a:lnTo>
                    <a:lnTo>
                      <a:pt x="92" y="10"/>
                    </a:lnTo>
                    <a:lnTo>
                      <a:pt x="102" y="14"/>
                    </a:lnTo>
                    <a:lnTo>
                      <a:pt x="112" y="14"/>
                    </a:lnTo>
                    <a:lnTo>
                      <a:pt x="122" y="14"/>
                    </a:lnTo>
                    <a:lnTo>
                      <a:pt x="132" y="14"/>
                    </a:lnTo>
                    <a:lnTo>
                      <a:pt x="141" y="14"/>
                    </a:lnTo>
                    <a:lnTo>
                      <a:pt x="151" y="14"/>
                    </a:lnTo>
                    <a:lnTo>
                      <a:pt x="158" y="10"/>
                    </a:lnTo>
                    <a:lnTo>
                      <a:pt x="168" y="10"/>
                    </a:lnTo>
                    <a:lnTo>
                      <a:pt x="178" y="10"/>
                    </a:lnTo>
                    <a:lnTo>
                      <a:pt x="187" y="10"/>
                    </a:lnTo>
                    <a:lnTo>
                      <a:pt x="197" y="10"/>
                    </a:lnTo>
                    <a:lnTo>
                      <a:pt x="207" y="7"/>
                    </a:lnTo>
                    <a:lnTo>
                      <a:pt x="217" y="7"/>
                    </a:lnTo>
                    <a:lnTo>
                      <a:pt x="224" y="7"/>
                    </a:lnTo>
                    <a:lnTo>
                      <a:pt x="233" y="4"/>
                    </a:lnTo>
                    <a:lnTo>
                      <a:pt x="243" y="4"/>
                    </a:lnTo>
                    <a:lnTo>
                      <a:pt x="253" y="0"/>
                    </a:lnTo>
                    <a:lnTo>
                      <a:pt x="263" y="0"/>
                    </a:lnTo>
                    <a:lnTo>
                      <a:pt x="273" y="0"/>
                    </a:lnTo>
                    <a:lnTo>
                      <a:pt x="283" y="0"/>
                    </a:lnTo>
                    <a:lnTo>
                      <a:pt x="289" y="0"/>
                    </a:lnTo>
                    <a:lnTo>
                      <a:pt x="299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983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4" name="Freeform 477"/>
              <p:cNvSpPr>
                <a:spLocks/>
              </p:cNvSpPr>
              <p:nvPr/>
            </p:nvSpPr>
            <p:spPr bwMode="auto">
              <a:xfrm>
                <a:off x="5438586" y="2045633"/>
                <a:ext cx="2757889" cy="2570004"/>
              </a:xfrm>
              <a:custGeom>
                <a:avLst/>
                <a:gdLst>
                  <a:gd name="T0" fmla="*/ 0 w 1502"/>
                  <a:gd name="T1" fmla="*/ 1071 h 1104"/>
                  <a:gd name="T2" fmla="*/ 27 w 1502"/>
                  <a:gd name="T3" fmla="*/ 1071 h 1104"/>
                  <a:gd name="T4" fmla="*/ 56 w 1502"/>
                  <a:gd name="T5" fmla="*/ 1068 h 1104"/>
                  <a:gd name="T6" fmla="*/ 86 w 1502"/>
                  <a:gd name="T7" fmla="*/ 1068 h 1104"/>
                  <a:gd name="T8" fmla="*/ 112 w 1502"/>
                  <a:gd name="T9" fmla="*/ 1065 h 1104"/>
                  <a:gd name="T10" fmla="*/ 142 w 1502"/>
                  <a:gd name="T11" fmla="*/ 1061 h 1104"/>
                  <a:gd name="T12" fmla="*/ 168 w 1502"/>
                  <a:gd name="T13" fmla="*/ 1058 h 1104"/>
                  <a:gd name="T14" fmla="*/ 198 w 1502"/>
                  <a:gd name="T15" fmla="*/ 1052 h 1104"/>
                  <a:gd name="T16" fmla="*/ 224 w 1502"/>
                  <a:gd name="T17" fmla="*/ 1048 h 1104"/>
                  <a:gd name="T18" fmla="*/ 253 w 1502"/>
                  <a:gd name="T19" fmla="*/ 1042 h 1104"/>
                  <a:gd name="T20" fmla="*/ 283 w 1502"/>
                  <a:gd name="T21" fmla="*/ 1029 h 1104"/>
                  <a:gd name="T22" fmla="*/ 309 w 1502"/>
                  <a:gd name="T23" fmla="*/ 1025 h 1104"/>
                  <a:gd name="T24" fmla="*/ 339 w 1502"/>
                  <a:gd name="T25" fmla="*/ 1022 h 1104"/>
                  <a:gd name="T26" fmla="*/ 365 w 1502"/>
                  <a:gd name="T27" fmla="*/ 1022 h 1104"/>
                  <a:gd name="T28" fmla="*/ 395 w 1502"/>
                  <a:gd name="T29" fmla="*/ 1032 h 1104"/>
                  <a:gd name="T30" fmla="*/ 421 w 1502"/>
                  <a:gd name="T31" fmla="*/ 1042 h 1104"/>
                  <a:gd name="T32" fmla="*/ 451 w 1502"/>
                  <a:gd name="T33" fmla="*/ 1045 h 1104"/>
                  <a:gd name="T34" fmla="*/ 480 w 1502"/>
                  <a:gd name="T35" fmla="*/ 1045 h 1104"/>
                  <a:gd name="T36" fmla="*/ 506 w 1502"/>
                  <a:gd name="T37" fmla="*/ 1042 h 1104"/>
                  <a:gd name="T38" fmla="*/ 536 w 1502"/>
                  <a:gd name="T39" fmla="*/ 1038 h 1104"/>
                  <a:gd name="T40" fmla="*/ 562 w 1502"/>
                  <a:gd name="T41" fmla="*/ 1038 h 1104"/>
                  <a:gd name="T42" fmla="*/ 592 w 1502"/>
                  <a:gd name="T43" fmla="*/ 1038 h 1104"/>
                  <a:gd name="T44" fmla="*/ 618 w 1502"/>
                  <a:gd name="T45" fmla="*/ 1035 h 1104"/>
                  <a:gd name="T46" fmla="*/ 648 w 1502"/>
                  <a:gd name="T47" fmla="*/ 1025 h 1104"/>
                  <a:gd name="T48" fmla="*/ 677 w 1502"/>
                  <a:gd name="T49" fmla="*/ 1002 h 1104"/>
                  <a:gd name="T50" fmla="*/ 704 w 1502"/>
                  <a:gd name="T51" fmla="*/ 963 h 1104"/>
                  <a:gd name="T52" fmla="*/ 733 w 1502"/>
                  <a:gd name="T53" fmla="*/ 874 h 1104"/>
                  <a:gd name="T54" fmla="*/ 760 w 1502"/>
                  <a:gd name="T55" fmla="*/ 670 h 1104"/>
                  <a:gd name="T56" fmla="*/ 789 w 1502"/>
                  <a:gd name="T57" fmla="*/ 283 h 1104"/>
                  <a:gd name="T58" fmla="*/ 819 w 1502"/>
                  <a:gd name="T59" fmla="*/ 0 h 1104"/>
                  <a:gd name="T60" fmla="*/ 845 w 1502"/>
                  <a:gd name="T61" fmla="*/ 273 h 1104"/>
                  <a:gd name="T62" fmla="*/ 875 w 1502"/>
                  <a:gd name="T63" fmla="*/ 670 h 1104"/>
                  <a:gd name="T64" fmla="*/ 901 w 1502"/>
                  <a:gd name="T65" fmla="*/ 864 h 1104"/>
                  <a:gd name="T66" fmla="*/ 930 w 1502"/>
                  <a:gd name="T67" fmla="*/ 956 h 1104"/>
                  <a:gd name="T68" fmla="*/ 957 w 1502"/>
                  <a:gd name="T69" fmla="*/ 1019 h 1104"/>
                  <a:gd name="T70" fmla="*/ 986 w 1502"/>
                  <a:gd name="T71" fmla="*/ 1045 h 1104"/>
                  <a:gd name="T72" fmla="*/ 1016 w 1502"/>
                  <a:gd name="T73" fmla="*/ 1042 h 1104"/>
                  <a:gd name="T74" fmla="*/ 1042 w 1502"/>
                  <a:gd name="T75" fmla="*/ 1038 h 1104"/>
                  <a:gd name="T76" fmla="*/ 1072 w 1502"/>
                  <a:gd name="T77" fmla="*/ 1035 h 1104"/>
                  <a:gd name="T78" fmla="*/ 1098 w 1502"/>
                  <a:gd name="T79" fmla="*/ 1035 h 1104"/>
                  <a:gd name="T80" fmla="*/ 1128 w 1502"/>
                  <a:gd name="T81" fmla="*/ 1035 h 1104"/>
                  <a:gd name="T82" fmla="*/ 1154 w 1502"/>
                  <a:gd name="T83" fmla="*/ 1038 h 1104"/>
                  <a:gd name="T84" fmla="*/ 1183 w 1502"/>
                  <a:gd name="T85" fmla="*/ 1038 h 1104"/>
                  <a:gd name="T86" fmla="*/ 1213 w 1502"/>
                  <a:gd name="T87" fmla="*/ 1035 h 1104"/>
                  <a:gd name="T88" fmla="*/ 1239 w 1502"/>
                  <a:gd name="T89" fmla="*/ 1032 h 1104"/>
                  <a:gd name="T90" fmla="*/ 1269 w 1502"/>
                  <a:gd name="T91" fmla="*/ 1032 h 1104"/>
                  <a:gd name="T92" fmla="*/ 1295 w 1502"/>
                  <a:gd name="T93" fmla="*/ 1032 h 1104"/>
                  <a:gd name="T94" fmla="*/ 1325 w 1502"/>
                  <a:gd name="T95" fmla="*/ 1032 h 1104"/>
                  <a:gd name="T96" fmla="*/ 1351 w 1502"/>
                  <a:gd name="T97" fmla="*/ 1032 h 1104"/>
                  <a:gd name="T98" fmla="*/ 1381 w 1502"/>
                  <a:gd name="T99" fmla="*/ 1029 h 1104"/>
                  <a:gd name="T100" fmla="*/ 1410 w 1502"/>
                  <a:gd name="T101" fmla="*/ 1029 h 1104"/>
                  <a:gd name="T102" fmla="*/ 1437 w 1502"/>
                  <a:gd name="T103" fmla="*/ 1022 h 1104"/>
                  <a:gd name="T104" fmla="*/ 1466 w 1502"/>
                  <a:gd name="T105" fmla="*/ 1019 h 1104"/>
                  <a:gd name="T106" fmla="*/ 1492 w 1502"/>
                  <a:gd name="T107" fmla="*/ 1019 h 1104"/>
                  <a:gd name="T108" fmla="*/ 1502 w 1502"/>
                  <a:gd name="T109" fmla="*/ 1025 h 1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1104">
                    <a:moveTo>
                      <a:pt x="0" y="1104"/>
                    </a:moveTo>
                    <a:lnTo>
                      <a:pt x="0" y="1071"/>
                    </a:lnTo>
                    <a:lnTo>
                      <a:pt x="0" y="1071"/>
                    </a:lnTo>
                    <a:lnTo>
                      <a:pt x="10" y="1071"/>
                    </a:lnTo>
                    <a:lnTo>
                      <a:pt x="20" y="1071"/>
                    </a:lnTo>
                    <a:lnTo>
                      <a:pt x="27" y="1071"/>
                    </a:lnTo>
                    <a:lnTo>
                      <a:pt x="37" y="1071"/>
                    </a:lnTo>
                    <a:lnTo>
                      <a:pt x="46" y="1071"/>
                    </a:lnTo>
                    <a:lnTo>
                      <a:pt x="56" y="1068"/>
                    </a:lnTo>
                    <a:lnTo>
                      <a:pt x="66" y="1068"/>
                    </a:lnTo>
                    <a:lnTo>
                      <a:pt x="76" y="1068"/>
                    </a:lnTo>
                    <a:lnTo>
                      <a:pt x="86" y="1068"/>
                    </a:lnTo>
                    <a:lnTo>
                      <a:pt x="92" y="1065"/>
                    </a:lnTo>
                    <a:lnTo>
                      <a:pt x="102" y="1065"/>
                    </a:lnTo>
                    <a:lnTo>
                      <a:pt x="112" y="1065"/>
                    </a:lnTo>
                    <a:lnTo>
                      <a:pt x="122" y="1061"/>
                    </a:lnTo>
                    <a:lnTo>
                      <a:pt x="132" y="1061"/>
                    </a:lnTo>
                    <a:lnTo>
                      <a:pt x="142" y="1061"/>
                    </a:lnTo>
                    <a:lnTo>
                      <a:pt x="152" y="1061"/>
                    </a:lnTo>
                    <a:lnTo>
                      <a:pt x="158" y="1058"/>
                    </a:lnTo>
                    <a:lnTo>
                      <a:pt x="168" y="1058"/>
                    </a:lnTo>
                    <a:lnTo>
                      <a:pt x="178" y="1055"/>
                    </a:lnTo>
                    <a:lnTo>
                      <a:pt x="188" y="1055"/>
                    </a:lnTo>
                    <a:lnTo>
                      <a:pt x="198" y="1052"/>
                    </a:lnTo>
                    <a:lnTo>
                      <a:pt x="207" y="1052"/>
                    </a:lnTo>
                    <a:lnTo>
                      <a:pt x="217" y="1052"/>
                    </a:lnTo>
                    <a:lnTo>
                      <a:pt x="224" y="1048"/>
                    </a:lnTo>
                    <a:lnTo>
                      <a:pt x="234" y="1048"/>
                    </a:lnTo>
                    <a:lnTo>
                      <a:pt x="244" y="1045"/>
                    </a:lnTo>
                    <a:lnTo>
                      <a:pt x="253" y="1042"/>
                    </a:lnTo>
                    <a:lnTo>
                      <a:pt x="263" y="1038"/>
                    </a:lnTo>
                    <a:lnTo>
                      <a:pt x="273" y="1032"/>
                    </a:lnTo>
                    <a:lnTo>
                      <a:pt x="283" y="1029"/>
                    </a:lnTo>
                    <a:lnTo>
                      <a:pt x="290" y="1029"/>
                    </a:lnTo>
                    <a:lnTo>
                      <a:pt x="299" y="1025"/>
                    </a:lnTo>
                    <a:lnTo>
                      <a:pt x="309" y="1025"/>
                    </a:lnTo>
                    <a:lnTo>
                      <a:pt x="319" y="1025"/>
                    </a:lnTo>
                    <a:lnTo>
                      <a:pt x="329" y="1022"/>
                    </a:lnTo>
                    <a:lnTo>
                      <a:pt x="339" y="1022"/>
                    </a:lnTo>
                    <a:lnTo>
                      <a:pt x="349" y="1022"/>
                    </a:lnTo>
                    <a:lnTo>
                      <a:pt x="355" y="1022"/>
                    </a:lnTo>
                    <a:lnTo>
                      <a:pt x="365" y="1022"/>
                    </a:lnTo>
                    <a:lnTo>
                      <a:pt x="375" y="1025"/>
                    </a:lnTo>
                    <a:lnTo>
                      <a:pt x="385" y="1029"/>
                    </a:lnTo>
                    <a:lnTo>
                      <a:pt x="395" y="1032"/>
                    </a:lnTo>
                    <a:lnTo>
                      <a:pt x="405" y="1035"/>
                    </a:lnTo>
                    <a:lnTo>
                      <a:pt x="414" y="1038"/>
                    </a:lnTo>
                    <a:lnTo>
                      <a:pt x="421" y="1042"/>
                    </a:lnTo>
                    <a:lnTo>
                      <a:pt x="431" y="1045"/>
                    </a:lnTo>
                    <a:lnTo>
                      <a:pt x="441" y="1045"/>
                    </a:lnTo>
                    <a:lnTo>
                      <a:pt x="451" y="1045"/>
                    </a:lnTo>
                    <a:lnTo>
                      <a:pt x="460" y="1045"/>
                    </a:lnTo>
                    <a:lnTo>
                      <a:pt x="470" y="1045"/>
                    </a:lnTo>
                    <a:lnTo>
                      <a:pt x="480" y="1045"/>
                    </a:lnTo>
                    <a:lnTo>
                      <a:pt x="487" y="1045"/>
                    </a:lnTo>
                    <a:lnTo>
                      <a:pt x="497" y="1045"/>
                    </a:lnTo>
                    <a:lnTo>
                      <a:pt x="506" y="1042"/>
                    </a:lnTo>
                    <a:lnTo>
                      <a:pt x="516" y="1042"/>
                    </a:lnTo>
                    <a:lnTo>
                      <a:pt x="526" y="1038"/>
                    </a:lnTo>
                    <a:lnTo>
                      <a:pt x="536" y="1038"/>
                    </a:lnTo>
                    <a:lnTo>
                      <a:pt x="546" y="1038"/>
                    </a:lnTo>
                    <a:lnTo>
                      <a:pt x="552" y="1038"/>
                    </a:lnTo>
                    <a:lnTo>
                      <a:pt x="562" y="1038"/>
                    </a:lnTo>
                    <a:lnTo>
                      <a:pt x="572" y="1038"/>
                    </a:lnTo>
                    <a:lnTo>
                      <a:pt x="582" y="1038"/>
                    </a:lnTo>
                    <a:lnTo>
                      <a:pt x="592" y="1038"/>
                    </a:lnTo>
                    <a:lnTo>
                      <a:pt x="602" y="1038"/>
                    </a:lnTo>
                    <a:lnTo>
                      <a:pt x="612" y="1035"/>
                    </a:lnTo>
                    <a:lnTo>
                      <a:pt x="618" y="1035"/>
                    </a:lnTo>
                    <a:lnTo>
                      <a:pt x="628" y="1032"/>
                    </a:lnTo>
                    <a:lnTo>
                      <a:pt x="638" y="1029"/>
                    </a:lnTo>
                    <a:lnTo>
                      <a:pt x="648" y="1025"/>
                    </a:lnTo>
                    <a:lnTo>
                      <a:pt x="658" y="1019"/>
                    </a:lnTo>
                    <a:lnTo>
                      <a:pt x="668" y="1012"/>
                    </a:lnTo>
                    <a:lnTo>
                      <a:pt x="677" y="1002"/>
                    </a:lnTo>
                    <a:lnTo>
                      <a:pt x="684" y="992"/>
                    </a:lnTo>
                    <a:lnTo>
                      <a:pt x="694" y="979"/>
                    </a:lnTo>
                    <a:lnTo>
                      <a:pt x="704" y="963"/>
                    </a:lnTo>
                    <a:lnTo>
                      <a:pt x="714" y="940"/>
                    </a:lnTo>
                    <a:lnTo>
                      <a:pt x="723" y="914"/>
                    </a:lnTo>
                    <a:lnTo>
                      <a:pt x="733" y="874"/>
                    </a:lnTo>
                    <a:lnTo>
                      <a:pt x="743" y="825"/>
                    </a:lnTo>
                    <a:lnTo>
                      <a:pt x="750" y="759"/>
                    </a:lnTo>
                    <a:lnTo>
                      <a:pt x="760" y="670"/>
                    </a:lnTo>
                    <a:lnTo>
                      <a:pt x="769" y="559"/>
                    </a:lnTo>
                    <a:lnTo>
                      <a:pt x="779" y="427"/>
                    </a:lnTo>
                    <a:lnTo>
                      <a:pt x="789" y="283"/>
                    </a:lnTo>
                    <a:lnTo>
                      <a:pt x="799" y="148"/>
                    </a:lnTo>
                    <a:lnTo>
                      <a:pt x="809" y="46"/>
                    </a:lnTo>
                    <a:lnTo>
                      <a:pt x="819" y="0"/>
                    </a:lnTo>
                    <a:lnTo>
                      <a:pt x="825" y="33"/>
                    </a:lnTo>
                    <a:lnTo>
                      <a:pt x="835" y="132"/>
                    </a:lnTo>
                    <a:lnTo>
                      <a:pt x="845" y="273"/>
                    </a:lnTo>
                    <a:lnTo>
                      <a:pt x="855" y="424"/>
                    </a:lnTo>
                    <a:lnTo>
                      <a:pt x="865" y="559"/>
                    </a:lnTo>
                    <a:lnTo>
                      <a:pt x="875" y="670"/>
                    </a:lnTo>
                    <a:lnTo>
                      <a:pt x="884" y="756"/>
                    </a:lnTo>
                    <a:lnTo>
                      <a:pt x="891" y="818"/>
                    </a:lnTo>
                    <a:lnTo>
                      <a:pt x="901" y="864"/>
                    </a:lnTo>
                    <a:lnTo>
                      <a:pt x="911" y="900"/>
                    </a:lnTo>
                    <a:lnTo>
                      <a:pt x="921" y="930"/>
                    </a:lnTo>
                    <a:lnTo>
                      <a:pt x="930" y="956"/>
                    </a:lnTo>
                    <a:lnTo>
                      <a:pt x="940" y="979"/>
                    </a:lnTo>
                    <a:lnTo>
                      <a:pt x="950" y="1002"/>
                    </a:lnTo>
                    <a:lnTo>
                      <a:pt x="957" y="1019"/>
                    </a:lnTo>
                    <a:lnTo>
                      <a:pt x="967" y="1032"/>
                    </a:lnTo>
                    <a:lnTo>
                      <a:pt x="976" y="1038"/>
                    </a:lnTo>
                    <a:lnTo>
                      <a:pt x="986" y="1045"/>
                    </a:lnTo>
                    <a:lnTo>
                      <a:pt x="996" y="1045"/>
                    </a:lnTo>
                    <a:lnTo>
                      <a:pt x="1006" y="1045"/>
                    </a:lnTo>
                    <a:lnTo>
                      <a:pt x="1016" y="1042"/>
                    </a:lnTo>
                    <a:lnTo>
                      <a:pt x="1022" y="1042"/>
                    </a:lnTo>
                    <a:lnTo>
                      <a:pt x="1032" y="1038"/>
                    </a:lnTo>
                    <a:lnTo>
                      <a:pt x="1042" y="1038"/>
                    </a:lnTo>
                    <a:lnTo>
                      <a:pt x="1052" y="1035"/>
                    </a:lnTo>
                    <a:lnTo>
                      <a:pt x="1062" y="1035"/>
                    </a:lnTo>
                    <a:lnTo>
                      <a:pt x="1072" y="1035"/>
                    </a:lnTo>
                    <a:lnTo>
                      <a:pt x="1082" y="1035"/>
                    </a:lnTo>
                    <a:lnTo>
                      <a:pt x="1088" y="1035"/>
                    </a:lnTo>
                    <a:lnTo>
                      <a:pt x="1098" y="1035"/>
                    </a:lnTo>
                    <a:lnTo>
                      <a:pt x="1108" y="1035"/>
                    </a:lnTo>
                    <a:lnTo>
                      <a:pt x="1118" y="1035"/>
                    </a:lnTo>
                    <a:lnTo>
                      <a:pt x="1128" y="1035"/>
                    </a:lnTo>
                    <a:lnTo>
                      <a:pt x="1137" y="1035"/>
                    </a:lnTo>
                    <a:lnTo>
                      <a:pt x="1147" y="1038"/>
                    </a:lnTo>
                    <a:lnTo>
                      <a:pt x="1154" y="1038"/>
                    </a:lnTo>
                    <a:lnTo>
                      <a:pt x="1164" y="1038"/>
                    </a:lnTo>
                    <a:lnTo>
                      <a:pt x="1174" y="1038"/>
                    </a:lnTo>
                    <a:lnTo>
                      <a:pt x="1183" y="1038"/>
                    </a:lnTo>
                    <a:lnTo>
                      <a:pt x="1193" y="1038"/>
                    </a:lnTo>
                    <a:lnTo>
                      <a:pt x="1203" y="1038"/>
                    </a:lnTo>
                    <a:lnTo>
                      <a:pt x="1213" y="1035"/>
                    </a:lnTo>
                    <a:lnTo>
                      <a:pt x="1220" y="1035"/>
                    </a:lnTo>
                    <a:lnTo>
                      <a:pt x="1229" y="1035"/>
                    </a:lnTo>
                    <a:lnTo>
                      <a:pt x="1239" y="1032"/>
                    </a:lnTo>
                    <a:lnTo>
                      <a:pt x="1249" y="1032"/>
                    </a:lnTo>
                    <a:lnTo>
                      <a:pt x="1259" y="1032"/>
                    </a:lnTo>
                    <a:lnTo>
                      <a:pt x="1269" y="1032"/>
                    </a:lnTo>
                    <a:lnTo>
                      <a:pt x="1279" y="1032"/>
                    </a:lnTo>
                    <a:lnTo>
                      <a:pt x="1285" y="1032"/>
                    </a:lnTo>
                    <a:lnTo>
                      <a:pt x="1295" y="1032"/>
                    </a:lnTo>
                    <a:lnTo>
                      <a:pt x="1305" y="1032"/>
                    </a:lnTo>
                    <a:lnTo>
                      <a:pt x="1315" y="1032"/>
                    </a:lnTo>
                    <a:lnTo>
                      <a:pt x="1325" y="1032"/>
                    </a:lnTo>
                    <a:lnTo>
                      <a:pt x="1335" y="1032"/>
                    </a:lnTo>
                    <a:lnTo>
                      <a:pt x="1345" y="1032"/>
                    </a:lnTo>
                    <a:lnTo>
                      <a:pt x="1351" y="1032"/>
                    </a:lnTo>
                    <a:lnTo>
                      <a:pt x="1361" y="1032"/>
                    </a:lnTo>
                    <a:lnTo>
                      <a:pt x="1371" y="1032"/>
                    </a:lnTo>
                    <a:lnTo>
                      <a:pt x="1381" y="1029"/>
                    </a:lnTo>
                    <a:lnTo>
                      <a:pt x="1391" y="1029"/>
                    </a:lnTo>
                    <a:lnTo>
                      <a:pt x="1400" y="1029"/>
                    </a:lnTo>
                    <a:lnTo>
                      <a:pt x="1410" y="1029"/>
                    </a:lnTo>
                    <a:lnTo>
                      <a:pt x="1417" y="1025"/>
                    </a:lnTo>
                    <a:lnTo>
                      <a:pt x="1427" y="1025"/>
                    </a:lnTo>
                    <a:lnTo>
                      <a:pt x="1437" y="1022"/>
                    </a:lnTo>
                    <a:lnTo>
                      <a:pt x="1446" y="1022"/>
                    </a:lnTo>
                    <a:lnTo>
                      <a:pt x="1456" y="1022"/>
                    </a:lnTo>
                    <a:lnTo>
                      <a:pt x="1466" y="1019"/>
                    </a:lnTo>
                    <a:lnTo>
                      <a:pt x="1476" y="1019"/>
                    </a:lnTo>
                    <a:lnTo>
                      <a:pt x="1483" y="1019"/>
                    </a:lnTo>
                    <a:lnTo>
                      <a:pt x="1492" y="1019"/>
                    </a:lnTo>
                    <a:lnTo>
                      <a:pt x="1502" y="1019"/>
                    </a:lnTo>
                    <a:lnTo>
                      <a:pt x="1502" y="1019"/>
                    </a:lnTo>
                    <a:lnTo>
                      <a:pt x="1502" y="1025"/>
                    </a:lnTo>
                    <a:lnTo>
                      <a:pt x="1502" y="1025"/>
                    </a:lnTo>
                    <a:lnTo>
                      <a:pt x="0" y="1104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5" name="Freeform 478"/>
              <p:cNvSpPr>
                <a:spLocks/>
              </p:cNvSpPr>
              <p:nvPr/>
            </p:nvSpPr>
            <p:spPr bwMode="auto">
              <a:xfrm>
                <a:off x="5438586" y="2045633"/>
                <a:ext cx="2190520" cy="2493183"/>
              </a:xfrm>
              <a:custGeom>
                <a:avLst/>
                <a:gdLst>
                  <a:gd name="T0" fmla="*/ 20 w 1193"/>
                  <a:gd name="T1" fmla="*/ 1071 h 1071"/>
                  <a:gd name="T2" fmla="*/ 46 w 1193"/>
                  <a:gd name="T3" fmla="*/ 1071 h 1071"/>
                  <a:gd name="T4" fmla="*/ 76 w 1193"/>
                  <a:gd name="T5" fmla="*/ 1068 h 1071"/>
                  <a:gd name="T6" fmla="*/ 102 w 1193"/>
                  <a:gd name="T7" fmla="*/ 1065 h 1071"/>
                  <a:gd name="T8" fmla="*/ 132 w 1193"/>
                  <a:gd name="T9" fmla="*/ 1061 h 1071"/>
                  <a:gd name="T10" fmla="*/ 158 w 1193"/>
                  <a:gd name="T11" fmla="*/ 1058 h 1071"/>
                  <a:gd name="T12" fmla="*/ 188 w 1193"/>
                  <a:gd name="T13" fmla="*/ 1055 h 1071"/>
                  <a:gd name="T14" fmla="*/ 217 w 1193"/>
                  <a:gd name="T15" fmla="*/ 1052 h 1071"/>
                  <a:gd name="T16" fmla="*/ 244 w 1193"/>
                  <a:gd name="T17" fmla="*/ 1045 h 1071"/>
                  <a:gd name="T18" fmla="*/ 273 w 1193"/>
                  <a:gd name="T19" fmla="*/ 1032 h 1071"/>
                  <a:gd name="T20" fmla="*/ 299 w 1193"/>
                  <a:gd name="T21" fmla="*/ 1025 h 1071"/>
                  <a:gd name="T22" fmla="*/ 329 w 1193"/>
                  <a:gd name="T23" fmla="*/ 1022 h 1071"/>
                  <a:gd name="T24" fmla="*/ 355 w 1193"/>
                  <a:gd name="T25" fmla="*/ 1022 h 1071"/>
                  <a:gd name="T26" fmla="*/ 385 w 1193"/>
                  <a:gd name="T27" fmla="*/ 1029 h 1071"/>
                  <a:gd name="T28" fmla="*/ 414 w 1193"/>
                  <a:gd name="T29" fmla="*/ 1038 h 1071"/>
                  <a:gd name="T30" fmla="*/ 441 w 1193"/>
                  <a:gd name="T31" fmla="*/ 1045 h 1071"/>
                  <a:gd name="T32" fmla="*/ 470 w 1193"/>
                  <a:gd name="T33" fmla="*/ 1045 h 1071"/>
                  <a:gd name="T34" fmla="*/ 497 w 1193"/>
                  <a:gd name="T35" fmla="*/ 1045 h 1071"/>
                  <a:gd name="T36" fmla="*/ 526 w 1193"/>
                  <a:gd name="T37" fmla="*/ 1038 h 1071"/>
                  <a:gd name="T38" fmla="*/ 552 w 1193"/>
                  <a:gd name="T39" fmla="*/ 1038 h 1071"/>
                  <a:gd name="T40" fmla="*/ 582 w 1193"/>
                  <a:gd name="T41" fmla="*/ 1038 h 1071"/>
                  <a:gd name="T42" fmla="*/ 612 w 1193"/>
                  <a:gd name="T43" fmla="*/ 1035 h 1071"/>
                  <a:gd name="T44" fmla="*/ 638 w 1193"/>
                  <a:gd name="T45" fmla="*/ 1029 h 1071"/>
                  <a:gd name="T46" fmla="*/ 668 w 1193"/>
                  <a:gd name="T47" fmla="*/ 1012 h 1071"/>
                  <a:gd name="T48" fmla="*/ 694 w 1193"/>
                  <a:gd name="T49" fmla="*/ 979 h 1071"/>
                  <a:gd name="T50" fmla="*/ 723 w 1193"/>
                  <a:gd name="T51" fmla="*/ 914 h 1071"/>
                  <a:gd name="T52" fmla="*/ 750 w 1193"/>
                  <a:gd name="T53" fmla="*/ 759 h 1071"/>
                  <a:gd name="T54" fmla="*/ 779 w 1193"/>
                  <a:gd name="T55" fmla="*/ 427 h 1071"/>
                  <a:gd name="T56" fmla="*/ 809 w 1193"/>
                  <a:gd name="T57" fmla="*/ 46 h 1071"/>
                  <a:gd name="T58" fmla="*/ 835 w 1193"/>
                  <a:gd name="T59" fmla="*/ 132 h 1071"/>
                  <a:gd name="T60" fmla="*/ 865 w 1193"/>
                  <a:gd name="T61" fmla="*/ 559 h 1071"/>
                  <a:gd name="T62" fmla="*/ 891 w 1193"/>
                  <a:gd name="T63" fmla="*/ 818 h 1071"/>
                  <a:gd name="T64" fmla="*/ 921 w 1193"/>
                  <a:gd name="T65" fmla="*/ 930 h 1071"/>
                  <a:gd name="T66" fmla="*/ 950 w 1193"/>
                  <a:gd name="T67" fmla="*/ 1002 h 1071"/>
                  <a:gd name="T68" fmla="*/ 976 w 1193"/>
                  <a:gd name="T69" fmla="*/ 1038 h 1071"/>
                  <a:gd name="T70" fmla="*/ 1006 w 1193"/>
                  <a:gd name="T71" fmla="*/ 1045 h 1071"/>
                  <a:gd name="T72" fmla="*/ 1032 w 1193"/>
                  <a:gd name="T73" fmla="*/ 1038 h 1071"/>
                  <a:gd name="T74" fmla="*/ 1062 w 1193"/>
                  <a:gd name="T75" fmla="*/ 1035 h 1071"/>
                  <a:gd name="T76" fmla="*/ 1088 w 1193"/>
                  <a:gd name="T77" fmla="*/ 1035 h 1071"/>
                  <a:gd name="T78" fmla="*/ 1118 w 1193"/>
                  <a:gd name="T79" fmla="*/ 1035 h 1071"/>
                  <a:gd name="T80" fmla="*/ 1147 w 1193"/>
                  <a:gd name="T81" fmla="*/ 1038 h 1071"/>
                  <a:gd name="T82" fmla="*/ 1174 w 1193"/>
                  <a:gd name="T83" fmla="*/ 1038 h 10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1071">
                    <a:moveTo>
                      <a:pt x="0" y="1071"/>
                    </a:moveTo>
                    <a:lnTo>
                      <a:pt x="10" y="1071"/>
                    </a:lnTo>
                    <a:lnTo>
                      <a:pt x="20" y="1071"/>
                    </a:lnTo>
                    <a:lnTo>
                      <a:pt x="27" y="1071"/>
                    </a:lnTo>
                    <a:lnTo>
                      <a:pt x="37" y="1071"/>
                    </a:lnTo>
                    <a:lnTo>
                      <a:pt x="46" y="1071"/>
                    </a:lnTo>
                    <a:lnTo>
                      <a:pt x="56" y="1068"/>
                    </a:lnTo>
                    <a:lnTo>
                      <a:pt x="66" y="1068"/>
                    </a:lnTo>
                    <a:lnTo>
                      <a:pt x="76" y="1068"/>
                    </a:lnTo>
                    <a:lnTo>
                      <a:pt x="86" y="1068"/>
                    </a:lnTo>
                    <a:lnTo>
                      <a:pt x="92" y="1065"/>
                    </a:lnTo>
                    <a:lnTo>
                      <a:pt x="102" y="1065"/>
                    </a:lnTo>
                    <a:lnTo>
                      <a:pt x="112" y="1065"/>
                    </a:lnTo>
                    <a:lnTo>
                      <a:pt x="122" y="1061"/>
                    </a:lnTo>
                    <a:lnTo>
                      <a:pt x="132" y="1061"/>
                    </a:lnTo>
                    <a:lnTo>
                      <a:pt x="142" y="1061"/>
                    </a:lnTo>
                    <a:lnTo>
                      <a:pt x="152" y="1061"/>
                    </a:lnTo>
                    <a:lnTo>
                      <a:pt x="158" y="1058"/>
                    </a:lnTo>
                    <a:lnTo>
                      <a:pt x="168" y="1058"/>
                    </a:lnTo>
                    <a:lnTo>
                      <a:pt x="178" y="1055"/>
                    </a:lnTo>
                    <a:lnTo>
                      <a:pt x="188" y="1055"/>
                    </a:lnTo>
                    <a:lnTo>
                      <a:pt x="198" y="1052"/>
                    </a:lnTo>
                    <a:lnTo>
                      <a:pt x="207" y="1052"/>
                    </a:lnTo>
                    <a:lnTo>
                      <a:pt x="217" y="1052"/>
                    </a:lnTo>
                    <a:lnTo>
                      <a:pt x="224" y="1048"/>
                    </a:lnTo>
                    <a:lnTo>
                      <a:pt x="234" y="1048"/>
                    </a:lnTo>
                    <a:lnTo>
                      <a:pt x="244" y="1045"/>
                    </a:lnTo>
                    <a:lnTo>
                      <a:pt x="253" y="1042"/>
                    </a:lnTo>
                    <a:lnTo>
                      <a:pt x="263" y="1038"/>
                    </a:lnTo>
                    <a:lnTo>
                      <a:pt x="273" y="1032"/>
                    </a:lnTo>
                    <a:lnTo>
                      <a:pt x="283" y="1029"/>
                    </a:lnTo>
                    <a:lnTo>
                      <a:pt x="290" y="1029"/>
                    </a:lnTo>
                    <a:lnTo>
                      <a:pt x="299" y="1025"/>
                    </a:lnTo>
                    <a:lnTo>
                      <a:pt x="309" y="1025"/>
                    </a:lnTo>
                    <a:lnTo>
                      <a:pt x="319" y="1025"/>
                    </a:lnTo>
                    <a:lnTo>
                      <a:pt x="329" y="1022"/>
                    </a:lnTo>
                    <a:lnTo>
                      <a:pt x="339" y="1022"/>
                    </a:lnTo>
                    <a:lnTo>
                      <a:pt x="349" y="1022"/>
                    </a:lnTo>
                    <a:lnTo>
                      <a:pt x="355" y="1022"/>
                    </a:lnTo>
                    <a:lnTo>
                      <a:pt x="365" y="1022"/>
                    </a:lnTo>
                    <a:lnTo>
                      <a:pt x="375" y="1025"/>
                    </a:lnTo>
                    <a:lnTo>
                      <a:pt x="385" y="1029"/>
                    </a:lnTo>
                    <a:lnTo>
                      <a:pt x="395" y="1032"/>
                    </a:lnTo>
                    <a:lnTo>
                      <a:pt x="405" y="1035"/>
                    </a:lnTo>
                    <a:lnTo>
                      <a:pt x="414" y="1038"/>
                    </a:lnTo>
                    <a:lnTo>
                      <a:pt x="421" y="1042"/>
                    </a:lnTo>
                    <a:lnTo>
                      <a:pt x="431" y="1045"/>
                    </a:lnTo>
                    <a:lnTo>
                      <a:pt x="441" y="1045"/>
                    </a:lnTo>
                    <a:lnTo>
                      <a:pt x="451" y="1045"/>
                    </a:lnTo>
                    <a:lnTo>
                      <a:pt x="460" y="1045"/>
                    </a:lnTo>
                    <a:lnTo>
                      <a:pt x="470" y="1045"/>
                    </a:lnTo>
                    <a:lnTo>
                      <a:pt x="480" y="1045"/>
                    </a:lnTo>
                    <a:lnTo>
                      <a:pt x="487" y="1045"/>
                    </a:lnTo>
                    <a:lnTo>
                      <a:pt x="497" y="1045"/>
                    </a:lnTo>
                    <a:lnTo>
                      <a:pt x="506" y="1042"/>
                    </a:lnTo>
                    <a:lnTo>
                      <a:pt x="516" y="1042"/>
                    </a:lnTo>
                    <a:lnTo>
                      <a:pt x="526" y="1038"/>
                    </a:lnTo>
                    <a:lnTo>
                      <a:pt x="536" y="1038"/>
                    </a:lnTo>
                    <a:lnTo>
                      <a:pt x="546" y="1038"/>
                    </a:lnTo>
                    <a:lnTo>
                      <a:pt x="552" y="1038"/>
                    </a:lnTo>
                    <a:lnTo>
                      <a:pt x="562" y="1038"/>
                    </a:lnTo>
                    <a:lnTo>
                      <a:pt x="572" y="1038"/>
                    </a:lnTo>
                    <a:lnTo>
                      <a:pt x="582" y="1038"/>
                    </a:lnTo>
                    <a:lnTo>
                      <a:pt x="592" y="1038"/>
                    </a:lnTo>
                    <a:lnTo>
                      <a:pt x="602" y="1038"/>
                    </a:lnTo>
                    <a:lnTo>
                      <a:pt x="612" y="1035"/>
                    </a:lnTo>
                    <a:lnTo>
                      <a:pt x="618" y="1035"/>
                    </a:lnTo>
                    <a:lnTo>
                      <a:pt x="628" y="1032"/>
                    </a:lnTo>
                    <a:lnTo>
                      <a:pt x="638" y="1029"/>
                    </a:lnTo>
                    <a:lnTo>
                      <a:pt x="648" y="1025"/>
                    </a:lnTo>
                    <a:lnTo>
                      <a:pt x="658" y="1019"/>
                    </a:lnTo>
                    <a:lnTo>
                      <a:pt x="668" y="1012"/>
                    </a:lnTo>
                    <a:lnTo>
                      <a:pt x="677" y="1002"/>
                    </a:lnTo>
                    <a:lnTo>
                      <a:pt x="684" y="992"/>
                    </a:lnTo>
                    <a:lnTo>
                      <a:pt x="694" y="979"/>
                    </a:lnTo>
                    <a:lnTo>
                      <a:pt x="704" y="963"/>
                    </a:lnTo>
                    <a:lnTo>
                      <a:pt x="714" y="940"/>
                    </a:lnTo>
                    <a:lnTo>
                      <a:pt x="723" y="914"/>
                    </a:lnTo>
                    <a:lnTo>
                      <a:pt x="733" y="874"/>
                    </a:lnTo>
                    <a:lnTo>
                      <a:pt x="743" y="825"/>
                    </a:lnTo>
                    <a:lnTo>
                      <a:pt x="750" y="759"/>
                    </a:lnTo>
                    <a:lnTo>
                      <a:pt x="760" y="670"/>
                    </a:lnTo>
                    <a:lnTo>
                      <a:pt x="769" y="559"/>
                    </a:lnTo>
                    <a:lnTo>
                      <a:pt x="779" y="427"/>
                    </a:lnTo>
                    <a:lnTo>
                      <a:pt x="789" y="283"/>
                    </a:lnTo>
                    <a:lnTo>
                      <a:pt x="799" y="148"/>
                    </a:lnTo>
                    <a:lnTo>
                      <a:pt x="809" y="46"/>
                    </a:lnTo>
                    <a:lnTo>
                      <a:pt x="819" y="0"/>
                    </a:lnTo>
                    <a:lnTo>
                      <a:pt x="825" y="33"/>
                    </a:lnTo>
                    <a:lnTo>
                      <a:pt x="835" y="132"/>
                    </a:lnTo>
                    <a:lnTo>
                      <a:pt x="845" y="273"/>
                    </a:lnTo>
                    <a:lnTo>
                      <a:pt x="855" y="424"/>
                    </a:lnTo>
                    <a:lnTo>
                      <a:pt x="865" y="559"/>
                    </a:lnTo>
                    <a:lnTo>
                      <a:pt x="875" y="670"/>
                    </a:lnTo>
                    <a:lnTo>
                      <a:pt x="884" y="756"/>
                    </a:lnTo>
                    <a:lnTo>
                      <a:pt x="891" y="818"/>
                    </a:lnTo>
                    <a:lnTo>
                      <a:pt x="901" y="864"/>
                    </a:lnTo>
                    <a:lnTo>
                      <a:pt x="911" y="900"/>
                    </a:lnTo>
                    <a:lnTo>
                      <a:pt x="921" y="930"/>
                    </a:lnTo>
                    <a:lnTo>
                      <a:pt x="930" y="956"/>
                    </a:lnTo>
                    <a:lnTo>
                      <a:pt x="940" y="979"/>
                    </a:lnTo>
                    <a:lnTo>
                      <a:pt x="950" y="1002"/>
                    </a:lnTo>
                    <a:lnTo>
                      <a:pt x="957" y="1019"/>
                    </a:lnTo>
                    <a:lnTo>
                      <a:pt x="967" y="1032"/>
                    </a:lnTo>
                    <a:lnTo>
                      <a:pt x="976" y="1038"/>
                    </a:lnTo>
                    <a:lnTo>
                      <a:pt x="986" y="1045"/>
                    </a:lnTo>
                    <a:lnTo>
                      <a:pt x="996" y="1045"/>
                    </a:lnTo>
                    <a:lnTo>
                      <a:pt x="1006" y="1045"/>
                    </a:lnTo>
                    <a:lnTo>
                      <a:pt x="1016" y="1042"/>
                    </a:lnTo>
                    <a:lnTo>
                      <a:pt x="1022" y="1042"/>
                    </a:lnTo>
                    <a:lnTo>
                      <a:pt x="1032" y="1038"/>
                    </a:lnTo>
                    <a:lnTo>
                      <a:pt x="1042" y="1038"/>
                    </a:lnTo>
                    <a:lnTo>
                      <a:pt x="1052" y="1035"/>
                    </a:lnTo>
                    <a:lnTo>
                      <a:pt x="1062" y="1035"/>
                    </a:lnTo>
                    <a:lnTo>
                      <a:pt x="1072" y="1035"/>
                    </a:lnTo>
                    <a:lnTo>
                      <a:pt x="1082" y="1035"/>
                    </a:lnTo>
                    <a:lnTo>
                      <a:pt x="1088" y="1035"/>
                    </a:lnTo>
                    <a:lnTo>
                      <a:pt x="1098" y="1035"/>
                    </a:lnTo>
                    <a:lnTo>
                      <a:pt x="1108" y="1035"/>
                    </a:lnTo>
                    <a:lnTo>
                      <a:pt x="1118" y="1035"/>
                    </a:lnTo>
                    <a:lnTo>
                      <a:pt x="1128" y="1035"/>
                    </a:lnTo>
                    <a:lnTo>
                      <a:pt x="1137" y="1035"/>
                    </a:lnTo>
                    <a:lnTo>
                      <a:pt x="1147" y="1038"/>
                    </a:lnTo>
                    <a:lnTo>
                      <a:pt x="1154" y="1038"/>
                    </a:lnTo>
                    <a:lnTo>
                      <a:pt x="1164" y="1038"/>
                    </a:lnTo>
                    <a:lnTo>
                      <a:pt x="1174" y="1038"/>
                    </a:lnTo>
                    <a:lnTo>
                      <a:pt x="1183" y="1038"/>
                    </a:lnTo>
                    <a:lnTo>
                      <a:pt x="1193" y="1038"/>
                    </a:lnTo>
                  </a:path>
                </a:pathLst>
              </a:custGeom>
              <a:noFill/>
              <a:ln w="0">
                <a:solidFill>
                  <a:srgbClr val="7E7E7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6" name="Freeform 479"/>
              <p:cNvSpPr>
                <a:spLocks/>
              </p:cNvSpPr>
              <p:nvPr/>
            </p:nvSpPr>
            <p:spPr bwMode="auto">
              <a:xfrm>
                <a:off x="7629106" y="4417764"/>
                <a:ext cx="567368" cy="44229"/>
              </a:xfrm>
              <a:custGeom>
                <a:avLst/>
                <a:gdLst>
                  <a:gd name="T0" fmla="*/ 0 w 309"/>
                  <a:gd name="T1" fmla="*/ 19 h 19"/>
                  <a:gd name="T2" fmla="*/ 10 w 309"/>
                  <a:gd name="T3" fmla="*/ 19 h 19"/>
                  <a:gd name="T4" fmla="*/ 20 w 309"/>
                  <a:gd name="T5" fmla="*/ 16 h 19"/>
                  <a:gd name="T6" fmla="*/ 27 w 309"/>
                  <a:gd name="T7" fmla="*/ 16 h 19"/>
                  <a:gd name="T8" fmla="*/ 36 w 309"/>
                  <a:gd name="T9" fmla="*/ 16 h 19"/>
                  <a:gd name="T10" fmla="*/ 46 w 309"/>
                  <a:gd name="T11" fmla="*/ 13 h 19"/>
                  <a:gd name="T12" fmla="*/ 56 w 309"/>
                  <a:gd name="T13" fmla="*/ 13 h 19"/>
                  <a:gd name="T14" fmla="*/ 66 w 309"/>
                  <a:gd name="T15" fmla="*/ 13 h 19"/>
                  <a:gd name="T16" fmla="*/ 76 w 309"/>
                  <a:gd name="T17" fmla="*/ 13 h 19"/>
                  <a:gd name="T18" fmla="*/ 86 w 309"/>
                  <a:gd name="T19" fmla="*/ 13 h 19"/>
                  <a:gd name="T20" fmla="*/ 92 w 309"/>
                  <a:gd name="T21" fmla="*/ 13 h 19"/>
                  <a:gd name="T22" fmla="*/ 102 w 309"/>
                  <a:gd name="T23" fmla="*/ 13 h 19"/>
                  <a:gd name="T24" fmla="*/ 112 w 309"/>
                  <a:gd name="T25" fmla="*/ 13 h 19"/>
                  <a:gd name="T26" fmla="*/ 122 w 309"/>
                  <a:gd name="T27" fmla="*/ 13 h 19"/>
                  <a:gd name="T28" fmla="*/ 132 w 309"/>
                  <a:gd name="T29" fmla="*/ 13 h 19"/>
                  <a:gd name="T30" fmla="*/ 142 w 309"/>
                  <a:gd name="T31" fmla="*/ 13 h 19"/>
                  <a:gd name="T32" fmla="*/ 152 w 309"/>
                  <a:gd name="T33" fmla="*/ 13 h 19"/>
                  <a:gd name="T34" fmla="*/ 158 w 309"/>
                  <a:gd name="T35" fmla="*/ 13 h 19"/>
                  <a:gd name="T36" fmla="*/ 168 w 309"/>
                  <a:gd name="T37" fmla="*/ 13 h 19"/>
                  <a:gd name="T38" fmla="*/ 178 w 309"/>
                  <a:gd name="T39" fmla="*/ 13 h 19"/>
                  <a:gd name="T40" fmla="*/ 188 w 309"/>
                  <a:gd name="T41" fmla="*/ 10 h 19"/>
                  <a:gd name="T42" fmla="*/ 198 w 309"/>
                  <a:gd name="T43" fmla="*/ 10 h 19"/>
                  <a:gd name="T44" fmla="*/ 207 w 309"/>
                  <a:gd name="T45" fmla="*/ 10 h 19"/>
                  <a:gd name="T46" fmla="*/ 217 w 309"/>
                  <a:gd name="T47" fmla="*/ 10 h 19"/>
                  <a:gd name="T48" fmla="*/ 224 w 309"/>
                  <a:gd name="T49" fmla="*/ 6 h 19"/>
                  <a:gd name="T50" fmla="*/ 234 w 309"/>
                  <a:gd name="T51" fmla="*/ 6 h 19"/>
                  <a:gd name="T52" fmla="*/ 244 w 309"/>
                  <a:gd name="T53" fmla="*/ 3 h 19"/>
                  <a:gd name="T54" fmla="*/ 253 w 309"/>
                  <a:gd name="T55" fmla="*/ 3 h 19"/>
                  <a:gd name="T56" fmla="*/ 263 w 309"/>
                  <a:gd name="T57" fmla="*/ 3 h 19"/>
                  <a:gd name="T58" fmla="*/ 273 w 309"/>
                  <a:gd name="T59" fmla="*/ 0 h 19"/>
                  <a:gd name="T60" fmla="*/ 283 w 309"/>
                  <a:gd name="T61" fmla="*/ 0 h 19"/>
                  <a:gd name="T62" fmla="*/ 290 w 309"/>
                  <a:gd name="T63" fmla="*/ 0 h 19"/>
                  <a:gd name="T64" fmla="*/ 299 w 309"/>
                  <a:gd name="T65" fmla="*/ 0 h 19"/>
                  <a:gd name="T66" fmla="*/ 309 w 309"/>
                  <a:gd name="T6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19">
                    <a:moveTo>
                      <a:pt x="0" y="19"/>
                    </a:moveTo>
                    <a:lnTo>
                      <a:pt x="10" y="19"/>
                    </a:lnTo>
                    <a:lnTo>
                      <a:pt x="20" y="16"/>
                    </a:lnTo>
                    <a:lnTo>
                      <a:pt x="27" y="16"/>
                    </a:lnTo>
                    <a:lnTo>
                      <a:pt x="36" y="16"/>
                    </a:lnTo>
                    <a:lnTo>
                      <a:pt x="46" y="13"/>
                    </a:lnTo>
                    <a:lnTo>
                      <a:pt x="56" y="13"/>
                    </a:lnTo>
                    <a:lnTo>
                      <a:pt x="66" y="13"/>
                    </a:lnTo>
                    <a:lnTo>
                      <a:pt x="76" y="13"/>
                    </a:lnTo>
                    <a:lnTo>
                      <a:pt x="86" y="13"/>
                    </a:lnTo>
                    <a:lnTo>
                      <a:pt x="92" y="13"/>
                    </a:lnTo>
                    <a:lnTo>
                      <a:pt x="102" y="13"/>
                    </a:lnTo>
                    <a:lnTo>
                      <a:pt x="112" y="13"/>
                    </a:lnTo>
                    <a:lnTo>
                      <a:pt x="122" y="13"/>
                    </a:lnTo>
                    <a:lnTo>
                      <a:pt x="132" y="13"/>
                    </a:lnTo>
                    <a:lnTo>
                      <a:pt x="142" y="13"/>
                    </a:lnTo>
                    <a:lnTo>
                      <a:pt x="152" y="13"/>
                    </a:lnTo>
                    <a:lnTo>
                      <a:pt x="158" y="13"/>
                    </a:lnTo>
                    <a:lnTo>
                      <a:pt x="168" y="13"/>
                    </a:lnTo>
                    <a:lnTo>
                      <a:pt x="178" y="13"/>
                    </a:lnTo>
                    <a:lnTo>
                      <a:pt x="188" y="10"/>
                    </a:lnTo>
                    <a:lnTo>
                      <a:pt x="198" y="10"/>
                    </a:lnTo>
                    <a:lnTo>
                      <a:pt x="207" y="10"/>
                    </a:lnTo>
                    <a:lnTo>
                      <a:pt x="217" y="10"/>
                    </a:lnTo>
                    <a:lnTo>
                      <a:pt x="224" y="6"/>
                    </a:lnTo>
                    <a:lnTo>
                      <a:pt x="234" y="6"/>
                    </a:lnTo>
                    <a:lnTo>
                      <a:pt x="244" y="3"/>
                    </a:lnTo>
                    <a:lnTo>
                      <a:pt x="253" y="3"/>
                    </a:lnTo>
                    <a:lnTo>
                      <a:pt x="263" y="3"/>
                    </a:lnTo>
                    <a:lnTo>
                      <a:pt x="273" y="0"/>
                    </a:lnTo>
                    <a:lnTo>
                      <a:pt x="283" y="0"/>
                    </a:lnTo>
                    <a:lnTo>
                      <a:pt x="290" y="0"/>
                    </a:lnTo>
                    <a:lnTo>
                      <a:pt x="299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7E7E7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7" name="Freeform 480"/>
              <p:cNvSpPr>
                <a:spLocks/>
              </p:cNvSpPr>
              <p:nvPr/>
            </p:nvSpPr>
            <p:spPr bwMode="auto">
              <a:xfrm>
                <a:off x="5445930" y="1985107"/>
                <a:ext cx="2757889" cy="2637513"/>
              </a:xfrm>
              <a:custGeom>
                <a:avLst/>
                <a:gdLst>
                  <a:gd name="T0" fmla="*/ 0 w 1502"/>
                  <a:gd name="T1" fmla="*/ 1097 h 1133"/>
                  <a:gd name="T2" fmla="*/ 26 w 1502"/>
                  <a:gd name="T3" fmla="*/ 1097 h 1133"/>
                  <a:gd name="T4" fmla="*/ 56 w 1502"/>
                  <a:gd name="T5" fmla="*/ 1097 h 1133"/>
                  <a:gd name="T6" fmla="*/ 85 w 1502"/>
                  <a:gd name="T7" fmla="*/ 1094 h 1133"/>
                  <a:gd name="T8" fmla="*/ 111 w 1502"/>
                  <a:gd name="T9" fmla="*/ 1091 h 1133"/>
                  <a:gd name="T10" fmla="*/ 141 w 1502"/>
                  <a:gd name="T11" fmla="*/ 1087 h 1133"/>
                  <a:gd name="T12" fmla="*/ 167 w 1502"/>
                  <a:gd name="T13" fmla="*/ 1084 h 1133"/>
                  <a:gd name="T14" fmla="*/ 197 w 1502"/>
                  <a:gd name="T15" fmla="*/ 1081 h 1133"/>
                  <a:gd name="T16" fmla="*/ 223 w 1502"/>
                  <a:gd name="T17" fmla="*/ 1074 h 1133"/>
                  <a:gd name="T18" fmla="*/ 253 w 1502"/>
                  <a:gd name="T19" fmla="*/ 1068 h 1133"/>
                  <a:gd name="T20" fmla="*/ 282 w 1502"/>
                  <a:gd name="T21" fmla="*/ 1058 h 1133"/>
                  <a:gd name="T22" fmla="*/ 309 w 1502"/>
                  <a:gd name="T23" fmla="*/ 1051 h 1133"/>
                  <a:gd name="T24" fmla="*/ 338 w 1502"/>
                  <a:gd name="T25" fmla="*/ 1048 h 1133"/>
                  <a:gd name="T26" fmla="*/ 364 w 1502"/>
                  <a:gd name="T27" fmla="*/ 1048 h 1133"/>
                  <a:gd name="T28" fmla="*/ 394 w 1502"/>
                  <a:gd name="T29" fmla="*/ 1058 h 1133"/>
                  <a:gd name="T30" fmla="*/ 420 w 1502"/>
                  <a:gd name="T31" fmla="*/ 1068 h 1133"/>
                  <a:gd name="T32" fmla="*/ 450 w 1502"/>
                  <a:gd name="T33" fmla="*/ 1071 h 1133"/>
                  <a:gd name="T34" fmla="*/ 479 w 1502"/>
                  <a:gd name="T35" fmla="*/ 1074 h 1133"/>
                  <a:gd name="T36" fmla="*/ 506 w 1502"/>
                  <a:gd name="T37" fmla="*/ 1071 h 1133"/>
                  <a:gd name="T38" fmla="*/ 535 w 1502"/>
                  <a:gd name="T39" fmla="*/ 1064 h 1133"/>
                  <a:gd name="T40" fmla="*/ 562 w 1502"/>
                  <a:gd name="T41" fmla="*/ 1064 h 1133"/>
                  <a:gd name="T42" fmla="*/ 591 w 1502"/>
                  <a:gd name="T43" fmla="*/ 1064 h 1133"/>
                  <a:gd name="T44" fmla="*/ 618 w 1502"/>
                  <a:gd name="T45" fmla="*/ 1061 h 1133"/>
                  <a:gd name="T46" fmla="*/ 647 w 1502"/>
                  <a:gd name="T47" fmla="*/ 1051 h 1133"/>
                  <a:gd name="T48" fmla="*/ 677 w 1502"/>
                  <a:gd name="T49" fmla="*/ 1028 h 1133"/>
                  <a:gd name="T50" fmla="*/ 703 w 1502"/>
                  <a:gd name="T51" fmla="*/ 989 h 1133"/>
                  <a:gd name="T52" fmla="*/ 733 w 1502"/>
                  <a:gd name="T53" fmla="*/ 900 h 1133"/>
                  <a:gd name="T54" fmla="*/ 759 w 1502"/>
                  <a:gd name="T55" fmla="*/ 690 h 1133"/>
                  <a:gd name="T56" fmla="*/ 788 w 1502"/>
                  <a:gd name="T57" fmla="*/ 299 h 1133"/>
                  <a:gd name="T58" fmla="*/ 818 w 1502"/>
                  <a:gd name="T59" fmla="*/ 0 h 1133"/>
                  <a:gd name="T60" fmla="*/ 844 w 1502"/>
                  <a:gd name="T61" fmla="*/ 266 h 1133"/>
                  <a:gd name="T62" fmla="*/ 874 w 1502"/>
                  <a:gd name="T63" fmla="*/ 673 h 1133"/>
                  <a:gd name="T64" fmla="*/ 900 w 1502"/>
                  <a:gd name="T65" fmla="*/ 864 h 1133"/>
                  <a:gd name="T66" fmla="*/ 930 w 1502"/>
                  <a:gd name="T67" fmla="*/ 953 h 1133"/>
                  <a:gd name="T68" fmla="*/ 956 w 1502"/>
                  <a:gd name="T69" fmla="*/ 1018 h 1133"/>
                  <a:gd name="T70" fmla="*/ 986 w 1502"/>
                  <a:gd name="T71" fmla="*/ 1055 h 1133"/>
                  <a:gd name="T72" fmla="*/ 1015 w 1502"/>
                  <a:gd name="T73" fmla="*/ 1064 h 1133"/>
                  <a:gd name="T74" fmla="*/ 1041 w 1502"/>
                  <a:gd name="T75" fmla="*/ 1064 h 1133"/>
                  <a:gd name="T76" fmla="*/ 1071 w 1502"/>
                  <a:gd name="T77" fmla="*/ 1064 h 1133"/>
                  <a:gd name="T78" fmla="*/ 1097 w 1502"/>
                  <a:gd name="T79" fmla="*/ 1064 h 1133"/>
                  <a:gd name="T80" fmla="*/ 1127 w 1502"/>
                  <a:gd name="T81" fmla="*/ 1064 h 1133"/>
                  <a:gd name="T82" fmla="*/ 1153 w 1502"/>
                  <a:gd name="T83" fmla="*/ 1068 h 1133"/>
                  <a:gd name="T84" fmla="*/ 1183 w 1502"/>
                  <a:gd name="T85" fmla="*/ 1071 h 1133"/>
                  <a:gd name="T86" fmla="*/ 1212 w 1502"/>
                  <a:gd name="T87" fmla="*/ 1068 h 1133"/>
                  <a:gd name="T88" fmla="*/ 1239 w 1502"/>
                  <a:gd name="T89" fmla="*/ 1064 h 1133"/>
                  <a:gd name="T90" fmla="*/ 1268 w 1502"/>
                  <a:gd name="T91" fmla="*/ 1061 h 1133"/>
                  <a:gd name="T92" fmla="*/ 1294 w 1502"/>
                  <a:gd name="T93" fmla="*/ 1064 h 1133"/>
                  <a:gd name="T94" fmla="*/ 1324 w 1502"/>
                  <a:gd name="T95" fmla="*/ 1064 h 1133"/>
                  <a:gd name="T96" fmla="*/ 1350 w 1502"/>
                  <a:gd name="T97" fmla="*/ 1064 h 1133"/>
                  <a:gd name="T98" fmla="*/ 1380 w 1502"/>
                  <a:gd name="T99" fmla="*/ 1061 h 1133"/>
                  <a:gd name="T100" fmla="*/ 1410 w 1502"/>
                  <a:gd name="T101" fmla="*/ 1058 h 1133"/>
                  <a:gd name="T102" fmla="*/ 1436 w 1502"/>
                  <a:gd name="T103" fmla="*/ 1055 h 1133"/>
                  <a:gd name="T104" fmla="*/ 1465 w 1502"/>
                  <a:gd name="T105" fmla="*/ 1051 h 1133"/>
                  <a:gd name="T106" fmla="*/ 1492 w 1502"/>
                  <a:gd name="T107" fmla="*/ 1051 h 1133"/>
                  <a:gd name="T108" fmla="*/ 1502 w 1502"/>
                  <a:gd name="T109" fmla="*/ 1055 h 1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1133">
                    <a:moveTo>
                      <a:pt x="0" y="1133"/>
                    </a:moveTo>
                    <a:lnTo>
                      <a:pt x="0" y="1097"/>
                    </a:lnTo>
                    <a:lnTo>
                      <a:pt x="0" y="1097"/>
                    </a:lnTo>
                    <a:lnTo>
                      <a:pt x="10" y="1097"/>
                    </a:lnTo>
                    <a:lnTo>
                      <a:pt x="19" y="1097"/>
                    </a:lnTo>
                    <a:lnTo>
                      <a:pt x="26" y="1097"/>
                    </a:lnTo>
                    <a:lnTo>
                      <a:pt x="36" y="1097"/>
                    </a:lnTo>
                    <a:lnTo>
                      <a:pt x="46" y="1097"/>
                    </a:lnTo>
                    <a:lnTo>
                      <a:pt x="56" y="1097"/>
                    </a:lnTo>
                    <a:lnTo>
                      <a:pt x="65" y="1097"/>
                    </a:lnTo>
                    <a:lnTo>
                      <a:pt x="75" y="1094"/>
                    </a:lnTo>
                    <a:lnTo>
                      <a:pt x="85" y="1094"/>
                    </a:lnTo>
                    <a:lnTo>
                      <a:pt x="92" y="1094"/>
                    </a:lnTo>
                    <a:lnTo>
                      <a:pt x="102" y="1091"/>
                    </a:lnTo>
                    <a:lnTo>
                      <a:pt x="111" y="1091"/>
                    </a:lnTo>
                    <a:lnTo>
                      <a:pt x="121" y="1091"/>
                    </a:lnTo>
                    <a:lnTo>
                      <a:pt x="131" y="1087"/>
                    </a:lnTo>
                    <a:lnTo>
                      <a:pt x="141" y="1087"/>
                    </a:lnTo>
                    <a:lnTo>
                      <a:pt x="151" y="1087"/>
                    </a:lnTo>
                    <a:lnTo>
                      <a:pt x="157" y="1087"/>
                    </a:lnTo>
                    <a:lnTo>
                      <a:pt x="167" y="1084"/>
                    </a:lnTo>
                    <a:lnTo>
                      <a:pt x="177" y="1084"/>
                    </a:lnTo>
                    <a:lnTo>
                      <a:pt x="187" y="1081"/>
                    </a:lnTo>
                    <a:lnTo>
                      <a:pt x="197" y="1081"/>
                    </a:lnTo>
                    <a:lnTo>
                      <a:pt x="207" y="1078"/>
                    </a:lnTo>
                    <a:lnTo>
                      <a:pt x="217" y="1078"/>
                    </a:lnTo>
                    <a:lnTo>
                      <a:pt x="223" y="1074"/>
                    </a:lnTo>
                    <a:lnTo>
                      <a:pt x="233" y="1074"/>
                    </a:lnTo>
                    <a:lnTo>
                      <a:pt x="243" y="1071"/>
                    </a:lnTo>
                    <a:lnTo>
                      <a:pt x="253" y="1068"/>
                    </a:lnTo>
                    <a:lnTo>
                      <a:pt x="263" y="1064"/>
                    </a:lnTo>
                    <a:lnTo>
                      <a:pt x="272" y="1061"/>
                    </a:lnTo>
                    <a:lnTo>
                      <a:pt x="282" y="1058"/>
                    </a:lnTo>
                    <a:lnTo>
                      <a:pt x="289" y="1055"/>
                    </a:lnTo>
                    <a:lnTo>
                      <a:pt x="299" y="1051"/>
                    </a:lnTo>
                    <a:lnTo>
                      <a:pt x="309" y="1051"/>
                    </a:lnTo>
                    <a:lnTo>
                      <a:pt x="318" y="1051"/>
                    </a:lnTo>
                    <a:lnTo>
                      <a:pt x="328" y="1048"/>
                    </a:lnTo>
                    <a:lnTo>
                      <a:pt x="338" y="1048"/>
                    </a:lnTo>
                    <a:lnTo>
                      <a:pt x="348" y="1048"/>
                    </a:lnTo>
                    <a:lnTo>
                      <a:pt x="355" y="1048"/>
                    </a:lnTo>
                    <a:lnTo>
                      <a:pt x="364" y="1048"/>
                    </a:lnTo>
                    <a:lnTo>
                      <a:pt x="374" y="1051"/>
                    </a:lnTo>
                    <a:lnTo>
                      <a:pt x="384" y="1055"/>
                    </a:lnTo>
                    <a:lnTo>
                      <a:pt x="394" y="1058"/>
                    </a:lnTo>
                    <a:lnTo>
                      <a:pt x="404" y="1061"/>
                    </a:lnTo>
                    <a:lnTo>
                      <a:pt x="414" y="1064"/>
                    </a:lnTo>
                    <a:lnTo>
                      <a:pt x="420" y="1068"/>
                    </a:lnTo>
                    <a:lnTo>
                      <a:pt x="430" y="1071"/>
                    </a:lnTo>
                    <a:lnTo>
                      <a:pt x="440" y="1071"/>
                    </a:lnTo>
                    <a:lnTo>
                      <a:pt x="450" y="1071"/>
                    </a:lnTo>
                    <a:lnTo>
                      <a:pt x="460" y="1074"/>
                    </a:lnTo>
                    <a:lnTo>
                      <a:pt x="470" y="1074"/>
                    </a:lnTo>
                    <a:lnTo>
                      <a:pt x="479" y="1074"/>
                    </a:lnTo>
                    <a:lnTo>
                      <a:pt x="486" y="1071"/>
                    </a:lnTo>
                    <a:lnTo>
                      <a:pt x="496" y="1071"/>
                    </a:lnTo>
                    <a:lnTo>
                      <a:pt x="506" y="1071"/>
                    </a:lnTo>
                    <a:lnTo>
                      <a:pt x="516" y="1068"/>
                    </a:lnTo>
                    <a:lnTo>
                      <a:pt x="525" y="1068"/>
                    </a:lnTo>
                    <a:lnTo>
                      <a:pt x="535" y="1064"/>
                    </a:lnTo>
                    <a:lnTo>
                      <a:pt x="545" y="1064"/>
                    </a:lnTo>
                    <a:lnTo>
                      <a:pt x="552" y="1064"/>
                    </a:lnTo>
                    <a:lnTo>
                      <a:pt x="562" y="1064"/>
                    </a:lnTo>
                    <a:lnTo>
                      <a:pt x="571" y="1064"/>
                    </a:lnTo>
                    <a:lnTo>
                      <a:pt x="581" y="1064"/>
                    </a:lnTo>
                    <a:lnTo>
                      <a:pt x="591" y="1064"/>
                    </a:lnTo>
                    <a:lnTo>
                      <a:pt x="601" y="1064"/>
                    </a:lnTo>
                    <a:lnTo>
                      <a:pt x="611" y="1064"/>
                    </a:lnTo>
                    <a:lnTo>
                      <a:pt x="618" y="1061"/>
                    </a:lnTo>
                    <a:lnTo>
                      <a:pt x="627" y="1058"/>
                    </a:lnTo>
                    <a:lnTo>
                      <a:pt x="637" y="1055"/>
                    </a:lnTo>
                    <a:lnTo>
                      <a:pt x="647" y="1051"/>
                    </a:lnTo>
                    <a:lnTo>
                      <a:pt x="657" y="1045"/>
                    </a:lnTo>
                    <a:lnTo>
                      <a:pt x="667" y="1038"/>
                    </a:lnTo>
                    <a:lnTo>
                      <a:pt x="677" y="1028"/>
                    </a:lnTo>
                    <a:lnTo>
                      <a:pt x="683" y="1018"/>
                    </a:lnTo>
                    <a:lnTo>
                      <a:pt x="693" y="1005"/>
                    </a:lnTo>
                    <a:lnTo>
                      <a:pt x="703" y="989"/>
                    </a:lnTo>
                    <a:lnTo>
                      <a:pt x="713" y="966"/>
                    </a:lnTo>
                    <a:lnTo>
                      <a:pt x="723" y="936"/>
                    </a:lnTo>
                    <a:lnTo>
                      <a:pt x="733" y="900"/>
                    </a:lnTo>
                    <a:lnTo>
                      <a:pt x="742" y="848"/>
                    </a:lnTo>
                    <a:lnTo>
                      <a:pt x="752" y="782"/>
                    </a:lnTo>
                    <a:lnTo>
                      <a:pt x="759" y="690"/>
                    </a:lnTo>
                    <a:lnTo>
                      <a:pt x="769" y="578"/>
                    </a:lnTo>
                    <a:lnTo>
                      <a:pt x="779" y="443"/>
                    </a:lnTo>
                    <a:lnTo>
                      <a:pt x="788" y="299"/>
                    </a:lnTo>
                    <a:lnTo>
                      <a:pt x="798" y="158"/>
                    </a:lnTo>
                    <a:lnTo>
                      <a:pt x="808" y="49"/>
                    </a:lnTo>
                    <a:lnTo>
                      <a:pt x="818" y="0"/>
                    </a:lnTo>
                    <a:lnTo>
                      <a:pt x="825" y="29"/>
                    </a:lnTo>
                    <a:lnTo>
                      <a:pt x="834" y="125"/>
                    </a:lnTo>
                    <a:lnTo>
                      <a:pt x="844" y="266"/>
                    </a:lnTo>
                    <a:lnTo>
                      <a:pt x="854" y="420"/>
                    </a:lnTo>
                    <a:lnTo>
                      <a:pt x="864" y="558"/>
                    </a:lnTo>
                    <a:lnTo>
                      <a:pt x="874" y="673"/>
                    </a:lnTo>
                    <a:lnTo>
                      <a:pt x="884" y="759"/>
                    </a:lnTo>
                    <a:lnTo>
                      <a:pt x="890" y="821"/>
                    </a:lnTo>
                    <a:lnTo>
                      <a:pt x="900" y="864"/>
                    </a:lnTo>
                    <a:lnTo>
                      <a:pt x="910" y="897"/>
                    </a:lnTo>
                    <a:lnTo>
                      <a:pt x="920" y="926"/>
                    </a:lnTo>
                    <a:lnTo>
                      <a:pt x="930" y="953"/>
                    </a:lnTo>
                    <a:lnTo>
                      <a:pt x="940" y="976"/>
                    </a:lnTo>
                    <a:lnTo>
                      <a:pt x="949" y="999"/>
                    </a:lnTo>
                    <a:lnTo>
                      <a:pt x="956" y="1018"/>
                    </a:lnTo>
                    <a:lnTo>
                      <a:pt x="966" y="1035"/>
                    </a:lnTo>
                    <a:lnTo>
                      <a:pt x="976" y="1048"/>
                    </a:lnTo>
                    <a:lnTo>
                      <a:pt x="986" y="1055"/>
                    </a:lnTo>
                    <a:lnTo>
                      <a:pt x="995" y="1061"/>
                    </a:lnTo>
                    <a:lnTo>
                      <a:pt x="1005" y="1061"/>
                    </a:lnTo>
                    <a:lnTo>
                      <a:pt x="1015" y="1064"/>
                    </a:lnTo>
                    <a:lnTo>
                      <a:pt x="1022" y="1064"/>
                    </a:lnTo>
                    <a:lnTo>
                      <a:pt x="1032" y="1061"/>
                    </a:lnTo>
                    <a:lnTo>
                      <a:pt x="1041" y="1064"/>
                    </a:lnTo>
                    <a:lnTo>
                      <a:pt x="1051" y="1064"/>
                    </a:lnTo>
                    <a:lnTo>
                      <a:pt x="1061" y="1064"/>
                    </a:lnTo>
                    <a:lnTo>
                      <a:pt x="1071" y="1064"/>
                    </a:lnTo>
                    <a:lnTo>
                      <a:pt x="1081" y="1064"/>
                    </a:lnTo>
                    <a:lnTo>
                      <a:pt x="1087" y="1064"/>
                    </a:lnTo>
                    <a:lnTo>
                      <a:pt x="1097" y="1064"/>
                    </a:lnTo>
                    <a:lnTo>
                      <a:pt x="1107" y="1064"/>
                    </a:lnTo>
                    <a:lnTo>
                      <a:pt x="1117" y="1064"/>
                    </a:lnTo>
                    <a:lnTo>
                      <a:pt x="1127" y="1064"/>
                    </a:lnTo>
                    <a:lnTo>
                      <a:pt x="1137" y="1068"/>
                    </a:lnTo>
                    <a:lnTo>
                      <a:pt x="1147" y="1068"/>
                    </a:lnTo>
                    <a:lnTo>
                      <a:pt x="1153" y="1068"/>
                    </a:lnTo>
                    <a:lnTo>
                      <a:pt x="1163" y="1068"/>
                    </a:lnTo>
                    <a:lnTo>
                      <a:pt x="1173" y="1071"/>
                    </a:lnTo>
                    <a:lnTo>
                      <a:pt x="1183" y="1071"/>
                    </a:lnTo>
                    <a:lnTo>
                      <a:pt x="1193" y="1068"/>
                    </a:lnTo>
                    <a:lnTo>
                      <a:pt x="1202" y="1068"/>
                    </a:lnTo>
                    <a:lnTo>
                      <a:pt x="1212" y="1068"/>
                    </a:lnTo>
                    <a:lnTo>
                      <a:pt x="1219" y="1064"/>
                    </a:lnTo>
                    <a:lnTo>
                      <a:pt x="1229" y="1064"/>
                    </a:lnTo>
                    <a:lnTo>
                      <a:pt x="1239" y="1064"/>
                    </a:lnTo>
                    <a:lnTo>
                      <a:pt x="1248" y="1064"/>
                    </a:lnTo>
                    <a:lnTo>
                      <a:pt x="1258" y="1061"/>
                    </a:lnTo>
                    <a:lnTo>
                      <a:pt x="1268" y="1061"/>
                    </a:lnTo>
                    <a:lnTo>
                      <a:pt x="1278" y="1061"/>
                    </a:lnTo>
                    <a:lnTo>
                      <a:pt x="1285" y="1064"/>
                    </a:lnTo>
                    <a:lnTo>
                      <a:pt x="1294" y="1064"/>
                    </a:lnTo>
                    <a:lnTo>
                      <a:pt x="1304" y="1064"/>
                    </a:lnTo>
                    <a:lnTo>
                      <a:pt x="1314" y="1064"/>
                    </a:lnTo>
                    <a:lnTo>
                      <a:pt x="1324" y="1064"/>
                    </a:lnTo>
                    <a:lnTo>
                      <a:pt x="1334" y="1064"/>
                    </a:lnTo>
                    <a:lnTo>
                      <a:pt x="1344" y="1064"/>
                    </a:lnTo>
                    <a:lnTo>
                      <a:pt x="1350" y="1064"/>
                    </a:lnTo>
                    <a:lnTo>
                      <a:pt x="1360" y="1064"/>
                    </a:lnTo>
                    <a:lnTo>
                      <a:pt x="1370" y="1061"/>
                    </a:lnTo>
                    <a:lnTo>
                      <a:pt x="1380" y="1061"/>
                    </a:lnTo>
                    <a:lnTo>
                      <a:pt x="1390" y="1061"/>
                    </a:lnTo>
                    <a:lnTo>
                      <a:pt x="1400" y="1061"/>
                    </a:lnTo>
                    <a:lnTo>
                      <a:pt x="1410" y="1058"/>
                    </a:lnTo>
                    <a:lnTo>
                      <a:pt x="1416" y="1058"/>
                    </a:lnTo>
                    <a:lnTo>
                      <a:pt x="1426" y="1055"/>
                    </a:lnTo>
                    <a:lnTo>
                      <a:pt x="1436" y="1055"/>
                    </a:lnTo>
                    <a:lnTo>
                      <a:pt x="1446" y="1055"/>
                    </a:lnTo>
                    <a:lnTo>
                      <a:pt x="1456" y="1051"/>
                    </a:lnTo>
                    <a:lnTo>
                      <a:pt x="1465" y="1051"/>
                    </a:lnTo>
                    <a:lnTo>
                      <a:pt x="1475" y="1051"/>
                    </a:lnTo>
                    <a:lnTo>
                      <a:pt x="1482" y="1051"/>
                    </a:lnTo>
                    <a:lnTo>
                      <a:pt x="1492" y="1051"/>
                    </a:lnTo>
                    <a:lnTo>
                      <a:pt x="1502" y="1051"/>
                    </a:lnTo>
                    <a:lnTo>
                      <a:pt x="1502" y="1051"/>
                    </a:lnTo>
                    <a:lnTo>
                      <a:pt x="1502" y="1055"/>
                    </a:lnTo>
                    <a:lnTo>
                      <a:pt x="1502" y="1055"/>
                    </a:lnTo>
                    <a:lnTo>
                      <a:pt x="0" y="1133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8" name="Freeform 481"/>
              <p:cNvSpPr>
                <a:spLocks/>
              </p:cNvSpPr>
              <p:nvPr/>
            </p:nvSpPr>
            <p:spPr bwMode="auto">
              <a:xfrm>
                <a:off x="5445930" y="1985107"/>
                <a:ext cx="2190520" cy="2553708"/>
              </a:xfrm>
              <a:custGeom>
                <a:avLst/>
                <a:gdLst>
                  <a:gd name="T0" fmla="*/ 19 w 1193"/>
                  <a:gd name="T1" fmla="*/ 1097 h 1097"/>
                  <a:gd name="T2" fmla="*/ 46 w 1193"/>
                  <a:gd name="T3" fmla="*/ 1097 h 1097"/>
                  <a:gd name="T4" fmla="*/ 75 w 1193"/>
                  <a:gd name="T5" fmla="*/ 1094 h 1097"/>
                  <a:gd name="T6" fmla="*/ 102 w 1193"/>
                  <a:gd name="T7" fmla="*/ 1091 h 1097"/>
                  <a:gd name="T8" fmla="*/ 131 w 1193"/>
                  <a:gd name="T9" fmla="*/ 1087 h 1097"/>
                  <a:gd name="T10" fmla="*/ 157 w 1193"/>
                  <a:gd name="T11" fmla="*/ 1087 h 1097"/>
                  <a:gd name="T12" fmla="*/ 187 w 1193"/>
                  <a:gd name="T13" fmla="*/ 1081 h 1097"/>
                  <a:gd name="T14" fmla="*/ 217 w 1193"/>
                  <a:gd name="T15" fmla="*/ 1078 h 1097"/>
                  <a:gd name="T16" fmla="*/ 243 w 1193"/>
                  <a:gd name="T17" fmla="*/ 1071 h 1097"/>
                  <a:gd name="T18" fmla="*/ 272 w 1193"/>
                  <a:gd name="T19" fmla="*/ 1061 h 1097"/>
                  <a:gd name="T20" fmla="*/ 299 w 1193"/>
                  <a:gd name="T21" fmla="*/ 1051 h 1097"/>
                  <a:gd name="T22" fmla="*/ 328 w 1193"/>
                  <a:gd name="T23" fmla="*/ 1048 h 1097"/>
                  <a:gd name="T24" fmla="*/ 355 w 1193"/>
                  <a:gd name="T25" fmla="*/ 1048 h 1097"/>
                  <a:gd name="T26" fmla="*/ 384 w 1193"/>
                  <a:gd name="T27" fmla="*/ 1055 h 1097"/>
                  <a:gd name="T28" fmla="*/ 414 w 1193"/>
                  <a:gd name="T29" fmla="*/ 1064 h 1097"/>
                  <a:gd name="T30" fmla="*/ 440 w 1193"/>
                  <a:gd name="T31" fmla="*/ 1071 h 1097"/>
                  <a:gd name="T32" fmla="*/ 470 w 1193"/>
                  <a:gd name="T33" fmla="*/ 1074 h 1097"/>
                  <a:gd name="T34" fmla="*/ 496 w 1193"/>
                  <a:gd name="T35" fmla="*/ 1071 h 1097"/>
                  <a:gd name="T36" fmla="*/ 525 w 1193"/>
                  <a:gd name="T37" fmla="*/ 1068 h 1097"/>
                  <a:gd name="T38" fmla="*/ 552 w 1193"/>
                  <a:gd name="T39" fmla="*/ 1064 h 1097"/>
                  <a:gd name="T40" fmla="*/ 581 w 1193"/>
                  <a:gd name="T41" fmla="*/ 1064 h 1097"/>
                  <a:gd name="T42" fmla="*/ 611 w 1193"/>
                  <a:gd name="T43" fmla="*/ 1064 h 1097"/>
                  <a:gd name="T44" fmla="*/ 637 w 1193"/>
                  <a:gd name="T45" fmla="*/ 1055 h 1097"/>
                  <a:gd name="T46" fmla="*/ 667 w 1193"/>
                  <a:gd name="T47" fmla="*/ 1038 h 1097"/>
                  <a:gd name="T48" fmla="*/ 693 w 1193"/>
                  <a:gd name="T49" fmla="*/ 1005 h 1097"/>
                  <a:gd name="T50" fmla="*/ 723 w 1193"/>
                  <a:gd name="T51" fmla="*/ 936 h 1097"/>
                  <a:gd name="T52" fmla="*/ 752 w 1193"/>
                  <a:gd name="T53" fmla="*/ 782 h 1097"/>
                  <a:gd name="T54" fmla="*/ 779 w 1193"/>
                  <a:gd name="T55" fmla="*/ 443 h 1097"/>
                  <a:gd name="T56" fmla="*/ 808 w 1193"/>
                  <a:gd name="T57" fmla="*/ 49 h 1097"/>
                  <a:gd name="T58" fmla="*/ 834 w 1193"/>
                  <a:gd name="T59" fmla="*/ 125 h 1097"/>
                  <a:gd name="T60" fmla="*/ 864 w 1193"/>
                  <a:gd name="T61" fmla="*/ 558 h 1097"/>
                  <a:gd name="T62" fmla="*/ 890 w 1193"/>
                  <a:gd name="T63" fmla="*/ 821 h 1097"/>
                  <a:gd name="T64" fmla="*/ 920 w 1193"/>
                  <a:gd name="T65" fmla="*/ 926 h 1097"/>
                  <a:gd name="T66" fmla="*/ 949 w 1193"/>
                  <a:gd name="T67" fmla="*/ 999 h 1097"/>
                  <a:gd name="T68" fmla="*/ 976 w 1193"/>
                  <a:gd name="T69" fmla="*/ 1048 h 1097"/>
                  <a:gd name="T70" fmla="*/ 1005 w 1193"/>
                  <a:gd name="T71" fmla="*/ 1061 h 1097"/>
                  <a:gd name="T72" fmla="*/ 1032 w 1193"/>
                  <a:gd name="T73" fmla="*/ 1061 h 1097"/>
                  <a:gd name="T74" fmla="*/ 1061 w 1193"/>
                  <a:gd name="T75" fmla="*/ 1064 h 1097"/>
                  <a:gd name="T76" fmla="*/ 1087 w 1193"/>
                  <a:gd name="T77" fmla="*/ 1064 h 1097"/>
                  <a:gd name="T78" fmla="*/ 1117 w 1193"/>
                  <a:gd name="T79" fmla="*/ 1064 h 1097"/>
                  <a:gd name="T80" fmla="*/ 1147 w 1193"/>
                  <a:gd name="T81" fmla="*/ 1068 h 1097"/>
                  <a:gd name="T82" fmla="*/ 1173 w 1193"/>
                  <a:gd name="T83" fmla="*/ 1071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1097">
                    <a:moveTo>
                      <a:pt x="0" y="1097"/>
                    </a:moveTo>
                    <a:lnTo>
                      <a:pt x="10" y="1097"/>
                    </a:lnTo>
                    <a:lnTo>
                      <a:pt x="19" y="1097"/>
                    </a:lnTo>
                    <a:lnTo>
                      <a:pt x="26" y="1097"/>
                    </a:lnTo>
                    <a:lnTo>
                      <a:pt x="36" y="1097"/>
                    </a:lnTo>
                    <a:lnTo>
                      <a:pt x="46" y="1097"/>
                    </a:lnTo>
                    <a:lnTo>
                      <a:pt x="56" y="1097"/>
                    </a:lnTo>
                    <a:lnTo>
                      <a:pt x="65" y="1097"/>
                    </a:lnTo>
                    <a:lnTo>
                      <a:pt x="75" y="1094"/>
                    </a:lnTo>
                    <a:lnTo>
                      <a:pt x="85" y="1094"/>
                    </a:lnTo>
                    <a:lnTo>
                      <a:pt x="92" y="1094"/>
                    </a:lnTo>
                    <a:lnTo>
                      <a:pt x="102" y="1091"/>
                    </a:lnTo>
                    <a:lnTo>
                      <a:pt x="111" y="1091"/>
                    </a:lnTo>
                    <a:lnTo>
                      <a:pt x="121" y="1091"/>
                    </a:lnTo>
                    <a:lnTo>
                      <a:pt x="131" y="1087"/>
                    </a:lnTo>
                    <a:lnTo>
                      <a:pt x="141" y="1087"/>
                    </a:lnTo>
                    <a:lnTo>
                      <a:pt x="151" y="1087"/>
                    </a:lnTo>
                    <a:lnTo>
                      <a:pt x="157" y="1087"/>
                    </a:lnTo>
                    <a:lnTo>
                      <a:pt x="167" y="1084"/>
                    </a:lnTo>
                    <a:lnTo>
                      <a:pt x="177" y="1084"/>
                    </a:lnTo>
                    <a:lnTo>
                      <a:pt x="187" y="1081"/>
                    </a:lnTo>
                    <a:lnTo>
                      <a:pt x="197" y="1081"/>
                    </a:lnTo>
                    <a:lnTo>
                      <a:pt x="207" y="1078"/>
                    </a:lnTo>
                    <a:lnTo>
                      <a:pt x="217" y="1078"/>
                    </a:lnTo>
                    <a:lnTo>
                      <a:pt x="223" y="1074"/>
                    </a:lnTo>
                    <a:lnTo>
                      <a:pt x="233" y="1074"/>
                    </a:lnTo>
                    <a:lnTo>
                      <a:pt x="243" y="1071"/>
                    </a:lnTo>
                    <a:lnTo>
                      <a:pt x="253" y="1068"/>
                    </a:lnTo>
                    <a:lnTo>
                      <a:pt x="263" y="1064"/>
                    </a:lnTo>
                    <a:lnTo>
                      <a:pt x="272" y="1061"/>
                    </a:lnTo>
                    <a:lnTo>
                      <a:pt x="282" y="1058"/>
                    </a:lnTo>
                    <a:lnTo>
                      <a:pt x="289" y="1055"/>
                    </a:lnTo>
                    <a:lnTo>
                      <a:pt x="299" y="1051"/>
                    </a:lnTo>
                    <a:lnTo>
                      <a:pt x="309" y="1051"/>
                    </a:lnTo>
                    <a:lnTo>
                      <a:pt x="318" y="1051"/>
                    </a:lnTo>
                    <a:lnTo>
                      <a:pt x="328" y="1048"/>
                    </a:lnTo>
                    <a:lnTo>
                      <a:pt x="338" y="1048"/>
                    </a:lnTo>
                    <a:lnTo>
                      <a:pt x="348" y="1048"/>
                    </a:lnTo>
                    <a:lnTo>
                      <a:pt x="355" y="1048"/>
                    </a:lnTo>
                    <a:lnTo>
                      <a:pt x="364" y="1048"/>
                    </a:lnTo>
                    <a:lnTo>
                      <a:pt x="374" y="1051"/>
                    </a:lnTo>
                    <a:lnTo>
                      <a:pt x="384" y="1055"/>
                    </a:lnTo>
                    <a:lnTo>
                      <a:pt x="394" y="1058"/>
                    </a:lnTo>
                    <a:lnTo>
                      <a:pt x="404" y="1061"/>
                    </a:lnTo>
                    <a:lnTo>
                      <a:pt x="414" y="1064"/>
                    </a:lnTo>
                    <a:lnTo>
                      <a:pt x="420" y="1068"/>
                    </a:lnTo>
                    <a:lnTo>
                      <a:pt x="430" y="1071"/>
                    </a:lnTo>
                    <a:lnTo>
                      <a:pt x="440" y="1071"/>
                    </a:lnTo>
                    <a:lnTo>
                      <a:pt x="450" y="1071"/>
                    </a:lnTo>
                    <a:lnTo>
                      <a:pt x="460" y="1074"/>
                    </a:lnTo>
                    <a:lnTo>
                      <a:pt x="470" y="1074"/>
                    </a:lnTo>
                    <a:lnTo>
                      <a:pt x="479" y="1074"/>
                    </a:lnTo>
                    <a:lnTo>
                      <a:pt x="486" y="1071"/>
                    </a:lnTo>
                    <a:lnTo>
                      <a:pt x="496" y="1071"/>
                    </a:lnTo>
                    <a:lnTo>
                      <a:pt x="506" y="1071"/>
                    </a:lnTo>
                    <a:lnTo>
                      <a:pt x="516" y="1068"/>
                    </a:lnTo>
                    <a:lnTo>
                      <a:pt x="525" y="1068"/>
                    </a:lnTo>
                    <a:lnTo>
                      <a:pt x="535" y="1064"/>
                    </a:lnTo>
                    <a:lnTo>
                      <a:pt x="545" y="1064"/>
                    </a:lnTo>
                    <a:lnTo>
                      <a:pt x="552" y="1064"/>
                    </a:lnTo>
                    <a:lnTo>
                      <a:pt x="562" y="1064"/>
                    </a:lnTo>
                    <a:lnTo>
                      <a:pt x="571" y="1064"/>
                    </a:lnTo>
                    <a:lnTo>
                      <a:pt x="581" y="1064"/>
                    </a:lnTo>
                    <a:lnTo>
                      <a:pt x="591" y="1064"/>
                    </a:lnTo>
                    <a:lnTo>
                      <a:pt x="601" y="1064"/>
                    </a:lnTo>
                    <a:lnTo>
                      <a:pt x="611" y="1064"/>
                    </a:lnTo>
                    <a:lnTo>
                      <a:pt x="618" y="1061"/>
                    </a:lnTo>
                    <a:lnTo>
                      <a:pt x="627" y="1058"/>
                    </a:lnTo>
                    <a:lnTo>
                      <a:pt x="637" y="1055"/>
                    </a:lnTo>
                    <a:lnTo>
                      <a:pt x="647" y="1051"/>
                    </a:lnTo>
                    <a:lnTo>
                      <a:pt x="657" y="1045"/>
                    </a:lnTo>
                    <a:lnTo>
                      <a:pt x="667" y="1038"/>
                    </a:lnTo>
                    <a:lnTo>
                      <a:pt x="677" y="1028"/>
                    </a:lnTo>
                    <a:lnTo>
                      <a:pt x="683" y="1018"/>
                    </a:lnTo>
                    <a:lnTo>
                      <a:pt x="693" y="1005"/>
                    </a:lnTo>
                    <a:lnTo>
                      <a:pt x="703" y="989"/>
                    </a:lnTo>
                    <a:lnTo>
                      <a:pt x="713" y="966"/>
                    </a:lnTo>
                    <a:lnTo>
                      <a:pt x="723" y="936"/>
                    </a:lnTo>
                    <a:lnTo>
                      <a:pt x="733" y="900"/>
                    </a:lnTo>
                    <a:lnTo>
                      <a:pt x="742" y="848"/>
                    </a:lnTo>
                    <a:lnTo>
                      <a:pt x="752" y="782"/>
                    </a:lnTo>
                    <a:lnTo>
                      <a:pt x="759" y="690"/>
                    </a:lnTo>
                    <a:lnTo>
                      <a:pt x="769" y="578"/>
                    </a:lnTo>
                    <a:lnTo>
                      <a:pt x="779" y="443"/>
                    </a:lnTo>
                    <a:lnTo>
                      <a:pt x="788" y="299"/>
                    </a:lnTo>
                    <a:lnTo>
                      <a:pt x="798" y="158"/>
                    </a:lnTo>
                    <a:lnTo>
                      <a:pt x="808" y="49"/>
                    </a:lnTo>
                    <a:lnTo>
                      <a:pt x="818" y="0"/>
                    </a:lnTo>
                    <a:lnTo>
                      <a:pt x="825" y="29"/>
                    </a:lnTo>
                    <a:lnTo>
                      <a:pt x="834" y="125"/>
                    </a:lnTo>
                    <a:lnTo>
                      <a:pt x="844" y="266"/>
                    </a:lnTo>
                    <a:lnTo>
                      <a:pt x="854" y="420"/>
                    </a:lnTo>
                    <a:lnTo>
                      <a:pt x="864" y="558"/>
                    </a:lnTo>
                    <a:lnTo>
                      <a:pt x="874" y="673"/>
                    </a:lnTo>
                    <a:lnTo>
                      <a:pt x="884" y="759"/>
                    </a:lnTo>
                    <a:lnTo>
                      <a:pt x="890" y="821"/>
                    </a:lnTo>
                    <a:lnTo>
                      <a:pt x="900" y="864"/>
                    </a:lnTo>
                    <a:lnTo>
                      <a:pt x="910" y="897"/>
                    </a:lnTo>
                    <a:lnTo>
                      <a:pt x="920" y="926"/>
                    </a:lnTo>
                    <a:lnTo>
                      <a:pt x="930" y="953"/>
                    </a:lnTo>
                    <a:lnTo>
                      <a:pt x="940" y="976"/>
                    </a:lnTo>
                    <a:lnTo>
                      <a:pt x="949" y="999"/>
                    </a:lnTo>
                    <a:lnTo>
                      <a:pt x="956" y="1018"/>
                    </a:lnTo>
                    <a:lnTo>
                      <a:pt x="966" y="1035"/>
                    </a:lnTo>
                    <a:lnTo>
                      <a:pt x="976" y="1048"/>
                    </a:lnTo>
                    <a:lnTo>
                      <a:pt x="986" y="1055"/>
                    </a:lnTo>
                    <a:lnTo>
                      <a:pt x="995" y="1061"/>
                    </a:lnTo>
                    <a:lnTo>
                      <a:pt x="1005" y="1061"/>
                    </a:lnTo>
                    <a:lnTo>
                      <a:pt x="1015" y="1064"/>
                    </a:lnTo>
                    <a:lnTo>
                      <a:pt x="1022" y="1064"/>
                    </a:lnTo>
                    <a:lnTo>
                      <a:pt x="1032" y="1061"/>
                    </a:lnTo>
                    <a:lnTo>
                      <a:pt x="1041" y="1064"/>
                    </a:lnTo>
                    <a:lnTo>
                      <a:pt x="1051" y="1064"/>
                    </a:lnTo>
                    <a:lnTo>
                      <a:pt x="1061" y="1064"/>
                    </a:lnTo>
                    <a:lnTo>
                      <a:pt x="1071" y="1064"/>
                    </a:lnTo>
                    <a:lnTo>
                      <a:pt x="1081" y="1064"/>
                    </a:lnTo>
                    <a:lnTo>
                      <a:pt x="1087" y="1064"/>
                    </a:lnTo>
                    <a:lnTo>
                      <a:pt x="1097" y="1064"/>
                    </a:lnTo>
                    <a:lnTo>
                      <a:pt x="1107" y="1064"/>
                    </a:lnTo>
                    <a:lnTo>
                      <a:pt x="1117" y="1064"/>
                    </a:lnTo>
                    <a:lnTo>
                      <a:pt x="1127" y="1064"/>
                    </a:lnTo>
                    <a:lnTo>
                      <a:pt x="1137" y="1068"/>
                    </a:lnTo>
                    <a:lnTo>
                      <a:pt x="1147" y="1068"/>
                    </a:lnTo>
                    <a:lnTo>
                      <a:pt x="1153" y="1068"/>
                    </a:lnTo>
                    <a:lnTo>
                      <a:pt x="1163" y="1068"/>
                    </a:lnTo>
                    <a:lnTo>
                      <a:pt x="1173" y="1071"/>
                    </a:lnTo>
                    <a:lnTo>
                      <a:pt x="1183" y="1071"/>
                    </a:lnTo>
                    <a:lnTo>
                      <a:pt x="1193" y="1068"/>
                    </a:lnTo>
                  </a:path>
                </a:pathLst>
              </a:custGeom>
              <a:noFill/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9" name="Freeform 482"/>
              <p:cNvSpPr>
                <a:spLocks/>
              </p:cNvSpPr>
              <p:nvPr/>
            </p:nvSpPr>
            <p:spPr bwMode="auto">
              <a:xfrm>
                <a:off x="7636450" y="4431732"/>
                <a:ext cx="567368" cy="39574"/>
              </a:xfrm>
              <a:custGeom>
                <a:avLst/>
                <a:gdLst>
                  <a:gd name="T0" fmla="*/ 0 w 309"/>
                  <a:gd name="T1" fmla="*/ 17 h 17"/>
                  <a:gd name="T2" fmla="*/ 9 w 309"/>
                  <a:gd name="T3" fmla="*/ 17 h 17"/>
                  <a:gd name="T4" fmla="*/ 19 w 309"/>
                  <a:gd name="T5" fmla="*/ 17 h 17"/>
                  <a:gd name="T6" fmla="*/ 26 w 309"/>
                  <a:gd name="T7" fmla="*/ 13 h 17"/>
                  <a:gd name="T8" fmla="*/ 36 w 309"/>
                  <a:gd name="T9" fmla="*/ 13 h 17"/>
                  <a:gd name="T10" fmla="*/ 46 w 309"/>
                  <a:gd name="T11" fmla="*/ 13 h 17"/>
                  <a:gd name="T12" fmla="*/ 55 w 309"/>
                  <a:gd name="T13" fmla="*/ 13 h 17"/>
                  <a:gd name="T14" fmla="*/ 65 w 309"/>
                  <a:gd name="T15" fmla="*/ 10 h 17"/>
                  <a:gd name="T16" fmla="*/ 75 w 309"/>
                  <a:gd name="T17" fmla="*/ 10 h 17"/>
                  <a:gd name="T18" fmla="*/ 85 w 309"/>
                  <a:gd name="T19" fmla="*/ 10 h 17"/>
                  <a:gd name="T20" fmla="*/ 92 w 309"/>
                  <a:gd name="T21" fmla="*/ 13 h 17"/>
                  <a:gd name="T22" fmla="*/ 101 w 309"/>
                  <a:gd name="T23" fmla="*/ 13 h 17"/>
                  <a:gd name="T24" fmla="*/ 111 w 309"/>
                  <a:gd name="T25" fmla="*/ 13 h 17"/>
                  <a:gd name="T26" fmla="*/ 121 w 309"/>
                  <a:gd name="T27" fmla="*/ 13 h 17"/>
                  <a:gd name="T28" fmla="*/ 131 w 309"/>
                  <a:gd name="T29" fmla="*/ 13 h 17"/>
                  <a:gd name="T30" fmla="*/ 141 w 309"/>
                  <a:gd name="T31" fmla="*/ 13 h 17"/>
                  <a:gd name="T32" fmla="*/ 151 w 309"/>
                  <a:gd name="T33" fmla="*/ 13 h 17"/>
                  <a:gd name="T34" fmla="*/ 157 w 309"/>
                  <a:gd name="T35" fmla="*/ 13 h 17"/>
                  <a:gd name="T36" fmla="*/ 167 w 309"/>
                  <a:gd name="T37" fmla="*/ 13 h 17"/>
                  <a:gd name="T38" fmla="*/ 177 w 309"/>
                  <a:gd name="T39" fmla="*/ 10 h 17"/>
                  <a:gd name="T40" fmla="*/ 187 w 309"/>
                  <a:gd name="T41" fmla="*/ 10 h 17"/>
                  <a:gd name="T42" fmla="*/ 197 w 309"/>
                  <a:gd name="T43" fmla="*/ 10 h 17"/>
                  <a:gd name="T44" fmla="*/ 207 w 309"/>
                  <a:gd name="T45" fmla="*/ 10 h 17"/>
                  <a:gd name="T46" fmla="*/ 217 w 309"/>
                  <a:gd name="T47" fmla="*/ 7 h 17"/>
                  <a:gd name="T48" fmla="*/ 223 w 309"/>
                  <a:gd name="T49" fmla="*/ 7 h 17"/>
                  <a:gd name="T50" fmla="*/ 233 w 309"/>
                  <a:gd name="T51" fmla="*/ 4 h 17"/>
                  <a:gd name="T52" fmla="*/ 243 w 309"/>
                  <a:gd name="T53" fmla="*/ 4 h 17"/>
                  <a:gd name="T54" fmla="*/ 253 w 309"/>
                  <a:gd name="T55" fmla="*/ 4 h 17"/>
                  <a:gd name="T56" fmla="*/ 263 w 309"/>
                  <a:gd name="T57" fmla="*/ 0 h 17"/>
                  <a:gd name="T58" fmla="*/ 272 w 309"/>
                  <a:gd name="T59" fmla="*/ 0 h 17"/>
                  <a:gd name="T60" fmla="*/ 282 w 309"/>
                  <a:gd name="T61" fmla="*/ 0 h 17"/>
                  <a:gd name="T62" fmla="*/ 289 w 309"/>
                  <a:gd name="T63" fmla="*/ 0 h 17"/>
                  <a:gd name="T64" fmla="*/ 299 w 309"/>
                  <a:gd name="T65" fmla="*/ 0 h 17"/>
                  <a:gd name="T66" fmla="*/ 309 w 309"/>
                  <a:gd name="T6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17">
                    <a:moveTo>
                      <a:pt x="0" y="17"/>
                    </a:moveTo>
                    <a:lnTo>
                      <a:pt x="9" y="17"/>
                    </a:lnTo>
                    <a:lnTo>
                      <a:pt x="19" y="17"/>
                    </a:lnTo>
                    <a:lnTo>
                      <a:pt x="26" y="13"/>
                    </a:lnTo>
                    <a:lnTo>
                      <a:pt x="36" y="13"/>
                    </a:lnTo>
                    <a:lnTo>
                      <a:pt x="46" y="13"/>
                    </a:lnTo>
                    <a:lnTo>
                      <a:pt x="55" y="13"/>
                    </a:lnTo>
                    <a:lnTo>
                      <a:pt x="65" y="10"/>
                    </a:lnTo>
                    <a:lnTo>
                      <a:pt x="75" y="10"/>
                    </a:lnTo>
                    <a:lnTo>
                      <a:pt x="85" y="10"/>
                    </a:lnTo>
                    <a:lnTo>
                      <a:pt x="92" y="13"/>
                    </a:lnTo>
                    <a:lnTo>
                      <a:pt x="101" y="13"/>
                    </a:lnTo>
                    <a:lnTo>
                      <a:pt x="111" y="13"/>
                    </a:lnTo>
                    <a:lnTo>
                      <a:pt x="121" y="13"/>
                    </a:lnTo>
                    <a:lnTo>
                      <a:pt x="131" y="13"/>
                    </a:lnTo>
                    <a:lnTo>
                      <a:pt x="141" y="13"/>
                    </a:lnTo>
                    <a:lnTo>
                      <a:pt x="151" y="13"/>
                    </a:lnTo>
                    <a:lnTo>
                      <a:pt x="157" y="13"/>
                    </a:lnTo>
                    <a:lnTo>
                      <a:pt x="167" y="13"/>
                    </a:lnTo>
                    <a:lnTo>
                      <a:pt x="177" y="10"/>
                    </a:lnTo>
                    <a:lnTo>
                      <a:pt x="187" y="10"/>
                    </a:lnTo>
                    <a:lnTo>
                      <a:pt x="197" y="10"/>
                    </a:lnTo>
                    <a:lnTo>
                      <a:pt x="207" y="10"/>
                    </a:lnTo>
                    <a:lnTo>
                      <a:pt x="217" y="7"/>
                    </a:lnTo>
                    <a:lnTo>
                      <a:pt x="223" y="7"/>
                    </a:lnTo>
                    <a:lnTo>
                      <a:pt x="233" y="4"/>
                    </a:lnTo>
                    <a:lnTo>
                      <a:pt x="243" y="4"/>
                    </a:lnTo>
                    <a:lnTo>
                      <a:pt x="253" y="4"/>
                    </a:lnTo>
                    <a:lnTo>
                      <a:pt x="263" y="0"/>
                    </a:lnTo>
                    <a:lnTo>
                      <a:pt x="272" y="0"/>
                    </a:lnTo>
                    <a:lnTo>
                      <a:pt x="282" y="0"/>
                    </a:lnTo>
                    <a:lnTo>
                      <a:pt x="289" y="0"/>
                    </a:lnTo>
                    <a:lnTo>
                      <a:pt x="299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0" name="Freeform 483"/>
              <p:cNvSpPr>
                <a:spLocks/>
              </p:cNvSpPr>
              <p:nvPr/>
            </p:nvSpPr>
            <p:spPr bwMode="auto">
              <a:xfrm>
                <a:off x="5451438" y="1999074"/>
                <a:ext cx="2757889" cy="2639841"/>
              </a:xfrm>
              <a:custGeom>
                <a:avLst/>
                <a:gdLst>
                  <a:gd name="T0" fmla="*/ 0 w 1502"/>
                  <a:gd name="T1" fmla="*/ 1095 h 1134"/>
                  <a:gd name="T2" fmla="*/ 26 w 1502"/>
                  <a:gd name="T3" fmla="*/ 1098 h 1134"/>
                  <a:gd name="T4" fmla="*/ 56 w 1502"/>
                  <a:gd name="T5" fmla="*/ 1095 h 1134"/>
                  <a:gd name="T6" fmla="*/ 85 w 1502"/>
                  <a:gd name="T7" fmla="*/ 1091 h 1134"/>
                  <a:gd name="T8" fmla="*/ 112 w 1502"/>
                  <a:gd name="T9" fmla="*/ 1088 h 1134"/>
                  <a:gd name="T10" fmla="*/ 141 w 1502"/>
                  <a:gd name="T11" fmla="*/ 1088 h 1134"/>
                  <a:gd name="T12" fmla="*/ 168 w 1502"/>
                  <a:gd name="T13" fmla="*/ 1081 h 1134"/>
                  <a:gd name="T14" fmla="*/ 197 w 1502"/>
                  <a:gd name="T15" fmla="*/ 1078 h 1134"/>
                  <a:gd name="T16" fmla="*/ 223 w 1502"/>
                  <a:gd name="T17" fmla="*/ 1075 h 1134"/>
                  <a:gd name="T18" fmla="*/ 253 w 1502"/>
                  <a:gd name="T19" fmla="*/ 1065 h 1134"/>
                  <a:gd name="T20" fmla="*/ 283 w 1502"/>
                  <a:gd name="T21" fmla="*/ 1055 h 1134"/>
                  <a:gd name="T22" fmla="*/ 309 w 1502"/>
                  <a:gd name="T23" fmla="*/ 1049 h 1134"/>
                  <a:gd name="T24" fmla="*/ 338 w 1502"/>
                  <a:gd name="T25" fmla="*/ 1049 h 1134"/>
                  <a:gd name="T26" fmla="*/ 365 w 1502"/>
                  <a:gd name="T27" fmla="*/ 1049 h 1134"/>
                  <a:gd name="T28" fmla="*/ 394 w 1502"/>
                  <a:gd name="T29" fmla="*/ 1055 h 1134"/>
                  <a:gd name="T30" fmla="*/ 421 w 1502"/>
                  <a:gd name="T31" fmla="*/ 1065 h 1134"/>
                  <a:gd name="T32" fmla="*/ 450 w 1502"/>
                  <a:gd name="T33" fmla="*/ 1072 h 1134"/>
                  <a:gd name="T34" fmla="*/ 480 w 1502"/>
                  <a:gd name="T35" fmla="*/ 1072 h 1134"/>
                  <a:gd name="T36" fmla="*/ 506 w 1502"/>
                  <a:gd name="T37" fmla="*/ 1068 h 1134"/>
                  <a:gd name="T38" fmla="*/ 536 w 1502"/>
                  <a:gd name="T39" fmla="*/ 1065 h 1134"/>
                  <a:gd name="T40" fmla="*/ 562 w 1502"/>
                  <a:gd name="T41" fmla="*/ 1065 h 1134"/>
                  <a:gd name="T42" fmla="*/ 591 w 1502"/>
                  <a:gd name="T43" fmla="*/ 1065 h 1134"/>
                  <a:gd name="T44" fmla="*/ 618 w 1502"/>
                  <a:gd name="T45" fmla="*/ 1058 h 1134"/>
                  <a:gd name="T46" fmla="*/ 647 w 1502"/>
                  <a:gd name="T47" fmla="*/ 1049 h 1134"/>
                  <a:gd name="T48" fmla="*/ 677 w 1502"/>
                  <a:gd name="T49" fmla="*/ 1029 h 1134"/>
                  <a:gd name="T50" fmla="*/ 703 w 1502"/>
                  <a:gd name="T51" fmla="*/ 986 h 1134"/>
                  <a:gd name="T52" fmla="*/ 733 w 1502"/>
                  <a:gd name="T53" fmla="*/ 897 h 1134"/>
                  <a:gd name="T54" fmla="*/ 759 w 1502"/>
                  <a:gd name="T55" fmla="*/ 690 h 1134"/>
                  <a:gd name="T56" fmla="*/ 789 w 1502"/>
                  <a:gd name="T57" fmla="*/ 299 h 1134"/>
                  <a:gd name="T58" fmla="*/ 818 w 1502"/>
                  <a:gd name="T59" fmla="*/ 0 h 1134"/>
                  <a:gd name="T60" fmla="*/ 845 w 1502"/>
                  <a:gd name="T61" fmla="*/ 260 h 1134"/>
                  <a:gd name="T62" fmla="*/ 874 w 1502"/>
                  <a:gd name="T63" fmla="*/ 664 h 1134"/>
                  <a:gd name="T64" fmla="*/ 900 w 1502"/>
                  <a:gd name="T65" fmla="*/ 855 h 1134"/>
                  <a:gd name="T66" fmla="*/ 930 w 1502"/>
                  <a:gd name="T67" fmla="*/ 937 h 1134"/>
                  <a:gd name="T68" fmla="*/ 956 w 1502"/>
                  <a:gd name="T69" fmla="*/ 1003 h 1134"/>
                  <a:gd name="T70" fmla="*/ 986 w 1502"/>
                  <a:gd name="T71" fmla="*/ 1045 h 1134"/>
                  <a:gd name="T72" fmla="*/ 1015 w 1502"/>
                  <a:gd name="T73" fmla="*/ 1058 h 1134"/>
                  <a:gd name="T74" fmla="*/ 1042 w 1502"/>
                  <a:gd name="T75" fmla="*/ 1062 h 1134"/>
                  <a:gd name="T76" fmla="*/ 1071 w 1502"/>
                  <a:gd name="T77" fmla="*/ 1062 h 1134"/>
                  <a:gd name="T78" fmla="*/ 1098 w 1502"/>
                  <a:gd name="T79" fmla="*/ 1065 h 1134"/>
                  <a:gd name="T80" fmla="*/ 1127 w 1502"/>
                  <a:gd name="T81" fmla="*/ 1065 h 1134"/>
                  <a:gd name="T82" fmla="*/ 1153 w 1502"/>
                  <a:gd name="T83" fmla="*/ 1068 h 1134"/>
                  <a:gd name="T84" fmla="*/ 1183 w 1502"/>
                  <a:gd name="T85" fmla="*/ 1068 h 1134"/>
                  <a:gd name="T86" fmla="*/ 1213 w 1502"/>
                  <a:gd name="T87" fmla="*/ 1065 h 1134"/>
                  <a:gd name="T88" fmla="*/ 1239 w 1502"/>
                  <a:gd name="T89" fmla="*/ 1062 h 1134"/>
                  <a:gd name="T90" fmla="*/ 1268 w 1502"/>
                  <a:gd name="T91" fmla="*/ 1062 h 1134"/>
                  <a:gd name="T92" fmla="*/ 1295 w 1502"/>
                  <a:gd name="T93" fmla="*/ 1065 h 1134"/>
                  <a:gd name="T94" fmla="*/ 1324 w 1502"/>
                  <a:gd name="T95" fmla="*/ 1065 h 1134"/>
                  <a:gd name="T96" fmla="*/ 1351 w 1502"/>
                  <a:gd name="T97" fmla="*/ 1062 h 1134"/>
                  <a:gd name="T98" fmla="*/ 1380 w 1502"/>
                  <a:gd name="T99" fmla="*/ 1062 h 1134"/>
                  <a:gd name="T100" fmla="*/ 1410 w 1502"/>
                  <a:gd name="T101" fmla="*/ 1058 h 1134"/>
                  <a:gd name="T102" fmla="*/ 1436 w 1502"/>
                  <a:gd name="T103" fmla="*/ 1055 h 1134"/>
                  <a:gd name="T104" fmla="*/ 1466 w 1502"/>
                  <a:gd name="T105" fmla="*/ 1052 h 1134"/>
                  <a:gd name="T106" fmla="*/ 1492 w 1502"/>
                  <a:gd name="T107" fmla="*/ 1049 h 1134"/>
                  <a:gd name="T108" fmla="*/ 1502 w 1502"/>
                  <a:gd name="T109" fmla="*/ 1055 h 1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1134">
                    <a:moveTo>
                      <a:pt x="0" y="1134"/>
                    </a:moveTo>
                    <a:lnTo>
                      <a:pt x="0" y="1095"/>
                    </a:lnTo>
                    <a:lnTo>
                      <a:pt x="0" y="1095"/>
                    </a:lnTo>
                    <a:lnTo>
                      <a:pt x="10" y="1098"/>
                    </a:lnTo>
                    <a:lnTo>
                      <a:pt x="20" y="1098"/>
                    </a:lnTo>
                    <a:lnTo>
                      <a:pt x="26" y="1098"/>
                    </a:lnTo>
                    <a:lnTo>
                      <a:pt x="36" y="1095"/>
                    </a:lnTo>
                    <a:lnTo>
                      <a:pt x="46" y="1095"/>
                    </a:lnTo>
                    <a:lnTo>
                      <a:pt x="56" y="1095"/>
                    </a:lnTo>
                    <a:lnTo>
                      <a:pt x="66" y="1095"/>
                    </a:lnTo>
                    <a:lnTo>
                      <a:pt x="76" y="1095"/>
                    </a:lnTo>
                    <a:lnTo>
                      <a:pt x="85" y="1091"/>
                    </a:lnTo>
                    <a:lnTo>
                      <a:pt x="92" y="1091"/>
                    </a:lnTo>
                    <a:lnTo>
                      <a:pt x="102" y="1091"/>
                    </a:lnTo>
                    <a:lnTo>
                      <a:pt x="112" y="1088"/>
                    </a:lnTo>
                    <a:lnTo>
                      <a:pt x="122" y="1088"/>
                    </a:lnTo>
                    <a:lnTo>
                      <a:pt x="131" y="1088"/>
                    </a:lnTo>
                    <a:lnTo>
                      <a:pt x="141" y="1088"/>
                    </a:lnTo>
                    <a:lnTo>
                      <a:pt x="151" y="1085"/>
                    </a:lnTo>
                    <a:lnTo>
                      <a:pt x="158" y="1085"/>
                    </a:lnTo>
                    <a:lnTo>
                      <a:pt x="168" y="1081"/>
                    </a:lnTo>
                    <a:lnTo>
                      <a:pt x="177" y="1081"/>
                    </a:lnTo>
                    <a:lnTo>
                      <a:pt x="187" y="1078"/>
                    </a:lnTo>
                    <a:lnTo>
                      <a:pt x="197" y="1078"/>
                    </a:lnTo>
                    <a:lnTo>
                      <a:pt x="207" y="1078"/>
                    </a:lnTo>
                    <a:lnTo>
                      <a:pt x="217" y="1075"/>
                    </a:lnTo>
                    <a:lnTo>
                      <a:pt x="223" y="1075"/>
                    </a:lnTo>
                    <a:lnTo>
                      <a:pt x="233" y="1072"/>
                    </a:lnTo>
                    <a:lnTo>
                      <a:pt x="243" y="1068"/>
                    </a:lnTo>
                    <a:lnTo>
                      <a:pt x="253" y="1065"/>
                    </a:lnTo>
                    <a:lnTo>
                      <a:pt x="263" y="1062"/>
                    </a:lnTo>
                    <a:lnTo>
                      <a:pt x="273" y="1058"/>
                    </a:lnTo>
                    <a:lnTo>
                      <a:pt x="283" y="1055"/>
                    </a:lnTo>
                    <a:lnTo>
                      <a:pt x="289" y="1052"/>
                    </a:lnTo>
                    <a:lnTo>
                      <a:pt x="299" y="1052"/>
                    </a:lnTo>
                    <a:lnTo>
                      <a:pt x="309" y="1049"/>
                    </a:lnTo>
                    <a:lnTo>
                      <a:pt x="319" y="1049"/>
                    </a:lnTo>
                    <a:lnTo>
                      <a:pt x="329" y="1049"/>
                    </a:lnTo>
                    <a:lnTo>
                      <a:pt x="338" y="1049"/>
                    </a:lnTo>
                    <a:lnTo>
                      <a:pt x="348" y="1045"/>
                    </a:lnTo>
                    <a:lnTo>
                      <a:pt x="355" y="1045"/>
                    </a:lnTo>
                    <a:lnTo>
                      <a:pt x="365" y="1049"/>
                    </a:lnTo>
                    <a:lnTo>
                      <a:pt x="375" y="1049"/>
                    </a:lnTo>
                    <a:lnTo>
                      <a:pt x="384" y="1052"/>
                    </a:lnTo>
                    <a:lnTo>
                      <a:pt x="394" y="1055"/>
                    </a:lnTo>
                    <a:lnTo>
                      <a:pt x="404" y="1058"/>
                    </a:lnTo>
                    <a:lnTo>
                      <a:pt x="414" y="1062"/>
                    </a:lnTo>
                    <a:lnTo>
                      <a:pt x="421" y="1065"/>
                    </a:lnTo>
                    <a:lnTo>
                      <a:pt x="430" y="1068"/>
                    </a:lnTo>
                    <a:lnTo>
                      <a:pt x="440" y="1068"/>
                    </a:lnTo>
                    <a:lnTo>
                      <a:pt x="450" y="1072"/>
                    </a:lnTo>
                    <a:lnTo>
                      <a:pt x="460" y="1072"/>
                    </a:lnTo>
                    <a:lnTo>
                      <a:pt x="470" y="1072"/>
                    </a:lnTo>
                    <a:lnTo>
                      <a:pt x="480" y="1072"/>
                    </a:lnTo>
                    <a:lnTo>
                      <a:pt x="486" y="1072"/>
                    </a:lnTo>
                    <a:lnTo>
                      <a:pt x="496" y="1068"/>
                    </a:lnTo>
                    <a:lnTo>
                      <a:pt x="506" y="1068"/>
                    </a:lnTo>
                    <a:lnTo>
                      <a:pt x="516" y="1065"/>
                    </a:lnTo>
                    <a:lnTo>
                      <a:pt x="526" y="1065"/>
                    </a:lnTo>
                    <a:lnTo>
                      <a:pt x="536" y="1065"/>
                    </a:lnTo>
                    <a:lnTo>
                      <a:pt x="545" y="1065"/>
                    </a:lnTo>
                    <a:lnTo>
                      <a:pt x="552" y="1065"/>
                    </a:lnTo>
                    <a:lnTo>
                      <a:pt x="562" y="1065"/>
                    </a:lnTo>
                    <a:lnTo>
                      <a:pt x="572" y="1065"/>
                    </a:lnTo>
                    <a:lnTo>
                      <a:pt x="582" y="1065"/>
                    </a:lnTo>
                    <a:lnTo>
                      <a:pt x="591" y="1065"/>
                    </a:lnTo>
                    <a:lnTo>
                      <a:pt x="601" y="1062"/>
                    </a:lnTo>
                    <a:lnTo>
                      <a:pt x="611" y="1062"/>
                    </a:lnTo>
                    <a:lnTo>
                      <a:pt x="618" y="1058"/>
                    </a:lnTo>
                    <a:lnTo>
                      <a:pt x="628" y="1058"/>
                    </a:lnTo>
                    <a:lnTo>
                      <a:pt x="638" y="1055"/>
                    </a:lnTo>
                    <a:lnTo>
                      <a:pt x="647" y="1049"/>
                    </a:lnTo>
                    <a:lnTo>
                      <a:pt x="657" y="1042"/>
                    </a:lnTo>
                    <a:lnTo>
                      <a:pt x="667" y="1035"/>
                    </a:lnTo>
                    <a:lnTo>
                      <a:pt x="677" y="1029"/>
                    </a:lnTo>
                    <a:lnTo>
                      <a:pt x="687" y="1016"/>
                    </a:lnTo>
                    <a:lnTo>
                      <a:pt x="693" y="1003"/>
                    </a:lnTo>
                    <a:lnTo>
                      <a:pt x="703" y="986"/>
                    </a:lnTo>
                    <a:lnTo>
                      <a:pt x="713" y="963"/>
                    </a:lnTo>
                    <a:lnTo>
                      <a:pt x="723" y="937"/>
                    </a:lnTo>
                    <a:lnTo>
                      <a:pt x="733" y="897"/>
                    </a:lnTo>
                    <a:lnTo>
                      <a:pt x="743" y="848"/>
                    </a:lnTo>
                    <a:lnTo>
                      <a:pt x="753" y="779"/>
                    </a:lnTo>
                    <a:lnTo>
                      <a:pt x="759" y="690"/>
                    </a:lnTo>
                    <a:lnTo>
                      <a:pt x="769" y="579"/>
                    </a:lnTo>
                    <a:lnTo>
                      <a:pt x="779" y="444"/>
                    </a:lnTo>
                    <a:lnTo>
                      <a:pt x="789" y="299"/>
                    </a:lnTo>
                    <a:lnTo>
                      <a:pt x="799" y="158"/>
                    </a:lnTo>
                    <a:lnTo>
                      <a:pt x="808" y="50"/>
                    </a:lnTo>
                    <a:lnTo>
                      <a:pt x="818" y="0"/>
                    </a:lnTo>
                    <a:lnTo>
                      <a:pt x="825" y="23"/>
                    </a:lnTo>
                    <a:lnTo>
                      <a:pt x="835" y="122"/>
                    </a:lnTo>
                    <a:lnTo>
                      <a:pt x="845" y="260"/>
                    </a:lnTo>
                    <a:lnTo>
                      <a:pt x="854" y="414"/>
                    </a:lnTo>
                    <a:lnTo>
                      <a:pt x="864" y="552"/>
                    </a:lnTo>
                    <a:lnTo>
                      <a:pt x="874" y="664"/>
                    </a:lnTo>
                    <a:lnTo>
                      <a:pt x="884" y="750"/>
                    </a:lnTo>
                    <a:lnTo>
                      <a:pt x="891" y="812"/>
                    </a:lnTo>
                    <a:lnTo>
                      <a:pt x="900" y="855"/>
                    </a:lnTo>
                    <a:lnTo>
                      <a:pt x="910" y="888"/>
                    </a:lnTo>
                    <a:lnTo>
                      <a:pt x="920" y="911"/>
                    </a:lnTo>
                    <a:lnTo>
                      <a:pt x="930" y="937"/>
                    </a:lnTo>
                    <a:lnTo>
                      <a:pt x="940" y="960"/>
                    </a:lnTo>
                    <a:lnTo>
                      <a:pt x="950" y="983"/>
                    </a:lnTo>
                    <a:lnTo>
                      <a:pt x="956" y="1003"/>
                    </a:lnTo>
                    <a:lnTo>
                      <a:pt x="966" y="1022"/>
                    </a:lnTo>
                    <a:lnTo>
                      <a:pt x="976" y="1035"/>
                    </a:lnTo>
                    <a:lnTo>
                      <a:pt x="986" y="1045"/>
                    </a:lnTo>
                    <a:lnTo>
                      <a:pt x="996" y="1052"/>
                    </a:lnTo>
                    <a:lnTo>
                      <a:pt x="1006" y="1055"/>
                    </a:lnTo>
                    <a:lnTo>
                      <a:pt x="1015" y="1058"/>
                    </a:lnTo>
                    <a:lnTo>
                      <a:pt x="1022" y="1058"/>
                    </a:lnTo>
                    <a:lnTo>
                      <a:pt x="1032" y="1058"/>
                    </a:lnTo>
                    <a:lnTo>
                      <a:pt x="1042" y="1062"/>
                    </a:lnTo>
                    <a:lnTo>
                      <a:pt x="1052" y="1062"/>
                    </a:lnTo>
                    <a:lnTo>
                      <a:pt x="1061" y="1062"/>
                    </a:lnTo>
                    <a:lnTo>
                      <a:pt x="1071" y="1062"/>
                    </a:lnTo>
                    <a:lnTo>
                      <a:pt x="1081" y="1062"/>
                    </a:lnTo>
                    <a:lnTo>
                      <a:pt x="1088" y="1062"/>
                    </a:lnTo>
                    <a:lnTo>
                      <a:pt x="1098" y="1065"/>
                    </a:lnTo>
                    <a:lnTo>
                      <a:pt x="1107" y="1065"/>
                    </a:lnTo>
                    <a:lnTo>
                      <a:pt x="1117" y="1065"/>
                    </a:lnTo>
                    <a:lnTo>
                      <a:pt x="1127" y="1065"/>
                    </a:lnTo>
                    <a:lnTo>
                      <a:pt x="1137" y="1065"/>
                    </a:lnTo>
                    <a:lnTo>
                      <a:pt x="1147" y="1068"/>
                    </a:lnTo>
                    <a:lnTo>
                      <a:pt x="1153" y="1068"/>
                    </a:lnTo>
                    <a:lnTo>
                      <a:pt x="1163" y="1068"/>
                    </a:lnTo>
                    <a:lnTo>
                      <a:pt x="1173" y="1068"/>
                    </a:lnTo>
                    <a:lnTo>
                      <a:pt x="1183" y="1068"/>
                    </a:lnTo>
                    <a:lnTo>
                      <a:pt x="1193" y="1068"/>
                    </a:lnTo>
                    <a:lnTo>
                      <a:pt x="1203" y="1068"/>
                    </a:lnTo>
                    <a:lnTo>
                      <a:pt x="1213" y="1065"/>
                    </a:lnTo>
                    <a:lnTo>
                      <a:pt x="1219" y="1065"/>
                    </a:lnTo>
                    <a:lnTo>
                      <a:pt x="1229" y="1065"/>
                    </a:lnTo>
                    <a:lnTo>
                      <a:pt x="1239" y="1062"/>
                    </a:lnTo>
                    <a:lnTo>
                      <a:pt x="1249" y="1062"/>
                    </a:lnTo>
                    <a:lnTo>
                      <a:pt x="1259" y="1062"/>
                    </a:lnTo>
                    <a:lnTo>
                      <a:pt x="1268" y="1062"/>
                    </a:lnTo>
                    <a:lnTo>
                      <a:pt x="1278" y="1062"/>
                    </a:lnTo>
                    <a:lnTo>
                      <a:pt x="1285" y="1062"/>
                    </a:lnTo>
                    <a:lnTo>
                      <a:pt x="1295" y="1065"/>
                    </a:lnTo>
                    <a:lnTo>
                      <a:pt x="1305" y="1065"/>
                    </a:lnTo>
                    <a:lnTo>
                      <a:pt x="1315" y="1065"/>
                    </a:lnTo>
                    <a:lnTo>
                      <a:pt x="1324" y="1065"/>
                    </a:lnTo>
                    <a:lnTo>
                      <a:pt x="1334" y="1065"/>
                    </a:lnTo>
                    <a:lnTo>
                      <a:pt x="1344" y="1065"/>
                    </a:lnTo>
                    <a:lnTo>
                      <a:pt x="1351" y="1062"/>
                    </a:lnTo>
                    <a:lnTo>
                      <a:pt x="1361" y="1062"/>
                    </a:lnTo>
                    <a:lnTo>
                      <a:pt x="1370" y="1062"/>
                    </a:lnTo>
                    <a:lnTo>
                      <a:pt x="1380" y="1062"/>
                    </a:lnTo>
                    <a:lnTo>
                      <a:pt x="1390" y="1062"/>
                    </a:lnTo>
                    <a:lnTo>
                      <a:pt x="1400" y="1058"/>
                    </a:lnTo>
                    <a:lnTo>
                      <a:pt x="1410" y="1058"/>
                    </a:lnTo>
                    <a:lnTo>
                      <a:pt x="1416" y="1058"/>
                    </a:lnTo>
                    <a:lnTo>
                      <a:pt x="1426" y="1055"/>
                    </a:lnTo>
                    <a:lnTo>
                      <a:pt x="1436" y="1055"/>
                    </a:lnTo>
                    <a:lnTo>
                      <a:pt x="1446" y="1052"/>
                    </a:lnTo>
                    <a:lnTo>
                      <a:pt x="1456" y="1052"/>
                    </a:lnTo>
                    <a:lnTo>
                      <a:pt x="1466" y="1052"/>
                    </a:lnTo>
                    <a:lnTo>
                      <a:pt x="1476" y="1049"/>
                    </a:lnTo>
                    <a:lnTo>
                      <a:pt x="1482" y="1049"/>
                    </a:lnTo>
                    <a:lnTo>
                      <a:pt x="1492" y="1049"/>
                    </a:lnTo>
                    <a:lnTo>
                      <a:pt x="1502" y="1049"/>
                    </a:lnTo>
                    <a:lnTo>
                      <a:pt x="1502" y="1049"/>
                    </a:lnTo>
                    <a:lnTo>
                      <a:pt x="1502" y="1055"/>
                    </a:lnTo>
                    <a:lnTo>
                      <a:pt x="1502" y="1055"/>
                    </a:lnTo>
                    <a:lnTo>
                      <a:pt x="0" y="1134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1" name="Freeform 484"/>
              <p:cNvSpPr>
                <a:spLocks/>
              </p:cNvSpPr>
              <p:nvPr/>
            </p:nvSpPr>
            <p:spPr bwMode="auto">
              <a:xfrm>
                <a:off x="5451438" y="1999074"/>
                <a:ext cx="2190520" cy="2556037"/>
              </a:xfrm>
              <a:custGeom>
                <a:avLst/>
                <a:gdLst>
                  <a:gd name="T0" fmla="*/ 20 w 1193"/>
                  <a:gd name="T1" fmla="*/ 1098 h 1098"/>
                  <a:gd name="T2" fmla="*/ 46 w 1193"/>
                  <a:gd name="T3" fmla="*/ 1095 h 1098"/>
                  <a:gd name="T4" fmla="*/ 76 w 1193"/>
                  <a:gd name="T5" fmla="*/ 1095 h 1098"/>
                  <a:gd name="T6" fmla="*/ 102 w 1193"/>
                  <a:gd name="T7" fmla="*/ 1091 h 1098"/>
                  <a:gd name="T8" fmla="*/ 131 w 1193"/>
                  <a:gd name="T9" fmla="*/ 1088 h 1098"/>
                  <a:gd name="T10" fmla="*/ 158 w 1193"/>
                  <a:gd name="T11" fmla="*/ 1085 h 1098"/>
                  <a:gd name="T12" fmla="*/ 187 w 1193"/>
                  <a:gd name="T13" fmla="*/ 1078 h 1098"/>
                  <a:gd name="T14" fmla="*/ 217 w 1193"/>
                  <a:gd name="T15" fmla="*/ 1075 h 1098"/>
                  <a:gd name="T16" fmla="*/ 243 w 1193"/>
                  <a:gd name="T17" fmla="*/ 1068 h 1098"/>
                  <a:gd name="T18" fmla="*/ 273 w 1193"/>
                  <a:gd name="T19" fmla="*/ 1058 h 1098"/>
                  <a:gd name="T20" fmla="*/ 299 w 1193"/>
                  <a:gd name="T21" fmla="*/ 1052 h 1098"/>
                  <a:gd name="T22" fmla="*/ 329 w 1193"/>
                  <a:gd name="T23" fmla="*/ 1049 h 1098"/>
                  <a:gd name="T24" fmla="*/ 355 w 1193"/>
                  <a:gd name="T25" fmla="*/ 1045 h 1098"/>
                  <a:gd name="T26" fmla="*/ 384 w 1193"/>
                  <a:gd name="T27" fmla="*/ 1052 h 1098"/>
                  <a:gd name="T28" fmla="*/ 414 w 1193"/>
                  <a:gd name="T29" fmla="*/ 1062 h 1098"/>
                  <a:gd name="T30" fmla="*/ 440 w 1193"/>
                  <a:gd name="T31" fmla="*/ 1068 h 1098"/>
                  <a:gd name="T32" fmla="*/ 470 w 1193"/>
                  <a:gd name="T33" fmla="*/ 1072 h 1098"/>
                  <a:gd name="T34" fmla="*/ 496 w 1193"/>
                  <a:gd name="T35" fmla="*/ 1068 h 1098"/>
                  <a:gd name="T36" fmla="*/ 526 w 1193"/>
                  <a:gd name="T37" fmla="*/ 1065 h 1098"/>
                  <a:gd name="T38" fmla="*/ 552 w 1193"/>
                  <a:gd name="T39" fmla="*/ 1065 h 1098"/>
                  <a:gd name="T40" fmla="*/ 582 w 1193"/>
                  <a:gd name="T41" fmla="*/ 1065 h 1098"/>
                  <a:gd name="T42" fmla="*/ 611 w 1193"/>
                  <a:gd name="T43" fmla="*/ 1062 h 1098"/>
                  <a:gd name="T44" fmla="*/ 638 w 1193"/>
                  <a:gd name="T45" fmla="*/ 1055 h 1098"/>
                  <a:gd name="T46" fmla="*/ 667 w 1193"/>
                  <a:gd name="T47" fmla="*/ 1035 h 1098"/>
                  <a:gd name="T48" fmla="*/ 693 w 1193"/>
                  <a:gd name="T49" fmla="*/ 1003 h 1098"/>
                  <a:gd name="T50" fmla="*/ 723 w 1193"/>
                  <a:gd name="T51" fmla="*/ 937 h 1098"/>
                  <a:gd name="T52" fmla="*/ 753 w 1193"/>
                  <a:gd name="T53" fmla="*/ 779 h 1098"/>
                  <a:gd name="T54" fmla="*/ 779 w 1193"/>
                  <a:gd name="T55" fmla="*/ 444 h 1098"/>
                  <a:gd name="T56" fmla="*/ 808 w 1193"/>
                  <a:gd name="T57" fmla="*/ 50 h 1098"/>
                  <a:gd name="T58" fmla="*/ 835 w 1193"/>
                  <a:gd name="T59" fmla="*/ 122 h 1098"/>
                  <a:gd name="T60" fmla="*/ 864 w 1193"/>
                  <a:gd name="T61" fmla="*/ 552 h 1098"/>
                  <a:gd name="T62" fmla="*/ 891 w 1193"/>
                  <a:gd name="T63" fmla="*/ 812 h 1098"/>
                  <a:gd name="T64" fmla="*/ 920 w 1193"/>
                  <a:gd name="T65" fmla="*/ 911 h 1098"/>
                  <a:gd name="T66" fmla="*/ 950 w 1193"/>
                  <a:gd name="T67" fmla="*/ 983 h 1098"/>
                  <a:gd name="T68" fmla="*/ 976 w 1193"/>
                  <a:gd name="T69" fmla="*/ 1035 h 1098"/>
                  <a:gd name="T70" fmla="*/ 1006 w 1193"/>
                  <a:gd name="T71" fmla="*/ 1055 h 1098"/>
                  <a:gd name="T72" fmla="*/ 1032 w 1193"/>
                  <a:gd name="T73" fmla="*/ 1058 h 1098"/>
                  <a:gd name="T74" fmla="*/ 1061 w 1193"/>
                  <a:gd name="T75" fmla="*/ 1062 h 1098"/>
                  <a:gd name="T76" fmla="*/ 1088 w 1193"/>
                  <a:gd name="T77" fmla="*/ 1062 h 1098"/>
                  <a:gd name="T78" fmla="*/ 1117 w 1193"/>
                  <a:gd name="T79" fmla="*/ 1065 h 1098"/>
                  <a:gd name="T80" fmla="*/ 1147 w 1193"/>
                  <a:gd name="T81" fmla="*/ 1068 h 1098"/>
                  <a:gd name="T82" fmla="*/ 1173 w 1193"/>
                  <a:gd name="T83" fmla="*/ 1068 h 10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1098">
                    <a:moveTo>
                      <a:pt x="0" y="1095"/>
                    </a:moveTo>
                    <a:lnTo>
                      <a:pt x="10" y="1098"/>
                    </a:lnTo>
                    <a:lnTo>
                      <a:pt x="20" y="1098"/>
                    </a:lnTo>
                    <a:lnTo>
                      <a:pt x="26" y="1098"/>
                    </a:lnTo>
                    <a:lnTo>
                      <a:pt x="36" y="1095"/>
                    </a:lnTo>
                    <a:lnTo>
                      <a:pt x="46" y="1095"/>
                    </a:lnTo>
                    <a:lnTo>
                      <a:pt x="56" y="1095"/>
                    </a:lnTo>
                    <a:lnTo>
                      <a:pt x="66" y="1095"/>
                    </a:lnTo>
                    <a:lnTo>
                      <a:pt x="76" y="1095"/>
                    </a:lnTo>
                    <a:lnTo>
                      <a:pt x="85" y="1091"/>
                    </a:lnTo>
                    <a:lnTo>
                      <a:pt x="92" y="1091"/>
                    </a:lnTo>
                    <a:lnTo>
                      <a:pt x="102" y="1091"/>
                    </a:lnTo>
                    <a:lnTo>
                      <a:pt x="112" y="1088"/>
                    </a:lnTo>
                    <a:lnTo>
                      <a:pt x="122" y="1088"/>
                    </a:lnTo>
                    <a:lnTo>
                      <a:pt x="131" y="1088"/>
                    </a:lnTo>
                    <a:lnTo>
                      <a:pt x="141" y="1088"/>
                    </a:lnTo>
                    <a:lnTo>
                      <a:pt x="151" y="1085"/>
                    </a:lnTo>
                    <a:lnTo>
                      <a:pt x="158" y="1085"/>
                    </a:lnTo>
                    <a:lnTo>
                      <a:pt x="168" y="1081"/>
                    </a:lnTo>
                    <a:lnTo>
                      <a:pt x="177" y="1081"/>
                    </a:lnTo>
                    <a:lnTo>
                      <a:pt x="187" y="1078"/>
                    </a:lnTo>
                    <a:lnTo>
                      <a:pt x="197" y="1078"/>
                    </a:lnTo>
                    <a:lnTo>
                      <a:pt x="207" y="1078"/>
                    </a:lnTo>
                    <a:lnTo>
                      <a:pt x="217" y="1075"/>
                    </a:lnTo>
                    <a:lnTo>
                      <a:pt x="223" y="1075"/>
                    </a:lnTo>
                    <a:lnTo>
                      <a:pt x="233" y="1072"/>
                    </a:lnTo>
                    <a:lnTo>
                      <a:pt x="243" y="1068"/>
                    </a:lnTo>
                    <a:lnTo>
                      <a:pt x="253" y="1065"/>
                    </a:lnTo>
                    <a:lnTo>
                      <a:pt x="263" y="1062"/>
                    </a:lnTo>
                    <a:lnTo>
                      <a:pt x="273" y="1058"/>
                    </a:lnTo>
                    <a:lnTo>
                      <a:pt x="283" y="1055"/>
                    </a:lnTo>
                    <a:lnTo>
                      <a:pt x="289" y="1052"/>
                    </a:lnTo>
                    <a:lnTo>
                      <a:pt x="299" y="1052"/>
                    </a:lnTo>
                    <a:lnTo>
                      <a:pt x="309" y="1049"/>
                    </a:lnTo>
                    <a:lnTo>
                      <a:pt x="319" y="1049"/>
                    </a:lnTo>
                    <a:lnTo>
                      <a:pt x="329" y="1049"/>
                    </a:lnTo>
                    <a:lnTo>
                      <a:pt x="338" y="1049"/>
                    </a:lnTo>
                    <a:lnTo>
                      <a:pt x="348" y="1045"/>
                    </a:lnTo>
                    <a:lnTo>
                      <a:pt x="355" y="1045"/>
                    </a:lnTo>
                    <a:lnTo>
                      <a:pt x="365" y="1049"/>
                    </a:lnTo>
                    <a:lnTo>
                      <a:pt x="375" y="1049"/>
                    </a:lnTo>
                    <a:lnTo>
                      <a:pt x="384" y="1052"/>
                    </a:lnTo>
                    <a:lnTo>
                      <a:pt x="394" y="1055"/>
                    </a:lnTo>
                    <a:lnTo>
                      <a:pt x="404" y="1058"/>
                    </a:lnTo>
                    <a:lnTo>
                      <a:pt x="414" y="1062"/>
                    </a:lnTo>
                    <a:lnTo>
                      <a:pt x="421" y="1065"/>
                    </a:lnTo>
                    <a:lnTo>
                      <a:pt x="430" y="1068"/>
                    </a:lnTo>
                    <a:lnTo>
                      <a:pt x="440" y="1068"/>
                    </a:lnTo>
                    <a:lnTo>
                      <a:pt x="450" y="1072"/>
                    </a:lnTo>
                    <a:lnTo>
                      <a:pt x="460" y="1072"/>
                    </a:lnTo>
                    <a:lnTo>
                      <a:pt x="470" y="1072"/>
                    </a:lnTo>
                    <a:lnTo>
                      <a:pt x="480" y="1072"/>
                    </a:lnTo>
                    <a:lnTo>
                      <a:pt x="486" y="1072"/>
                    </a:lnTo>
                    <a:lnTo>
                      <a:pt x="496" y="1068"/>
                    </a:lnTo>
                    <a:lnTo>
                      <a:pt x="506" y="1068"/>
                    </a:lnTo>
                    <a:lnTo>
                      <a:pt x="516" y="1065"/>
                    </a:lnTo>
                    <a:lnTo>
                      <a:pt x="526" y="1065"/>
                    </a:lnTo>
                    <a:lnTo>
                      <a:pt x="536" y="1065"/>
                    </a:lnTo>
                    <a:lnTo>
                      <a:pt x="545" y="1065"/>
                    </a:lnTo>
                    <a:lnTo>
                      <a:pt x="552" y="1065"/>
                    </a:lnTo>
                    <a:lnTo>
                      <a:pt x="562" y="1065"/>
                    </a:lnTo>
                    <a:lnTo>
                      <a:pt x="572" y="1065"/>
                    </a:lnTo>
                    <a:lnTo>
                      <a:pt x="582" y="1065"/>
                    </a:lnTo>
                    <a:lnTo>
                      <a:pt x="591" y="1065"/>
                    </a:lnTo>
                    <a:lnTo>
                      <a:pt x="601" y="1062"/>
                    </a:lnTo>
                    <a:lnTo>
                      <a:pt x="611" y="1062"/>
                    </a:lnTo>
                    <a:lnTo>
                      <a:pt x="618" y="1058"/>
                    </a:lnTo>
                    <a:lnTo>
                      <a:pt x="628" y="1058"/>
                    </a:lnTo>
                    <a:lnTo>
                      <a:pt x="638" y="1055"/>
                    </a:lnTo>
                    <a:lnTo>
                      <a:pt x="647" y="1049"/>
                    </a:lnTo>
                    <a:lnTo>
                      <a:pt x="657" y="1042"/>
                    </a:lnTo>
                    <a:lnTo>
                      <a:pt x="667" y="1035"/>
                    </a:lnTo>
                    <a:lnTo>
                      <a:pt x="677" y="1029"/>
                    </a:lnTo>
                    <a:lnTo>
                      <a:pt x="687" y="1016"/>
                    </a:lnTo>
                    <a:lnTo>
                      <a:pt x="693" y="1003"/>
                    </a:lnTo>
                    <a:lnTo>
                      <a:pt x="703" y="986"/>
                    </a:lnTo>
                    <a:lnTo>
                      <a:pt x="713" y="963"/>
                    </a:lnTo>
                    <a:lnTo>
                      <a:pt x="723" y="937"/>
                    </a:lnTo>
                    <a:lnTo>
                      <a:pt x="733" y="897"/>
                    </a:lnTo>
                    <a:lnTo>
                      <a:pt x="743" y="848"/>
                    </a:lnTo>
                    <a:lnTo>
                      <a:pt x="753" y="779"/>
                    </a:lnTo>
                    <a:lnTo>
                      <a:pt x="759" y="690"/>
                    </a:lnTo>
                    <a:lnTo>
                      <a:pt x="769" y="579"/>
                    </a:lnTo>
                    <a:lnTo>
                      <a:pt x="779" y="444"/>
                    </a:lnTo>
                    <a:lnTo>
                      <a:pt x="789" y="299"/>
                    </a:lnTo>
                    <a:lnTo>
                      <a:pt x="799" y="158"/>
                    </a:lnTo>
                    <a:lnTo>
                      <a:pt x="808" y="50"/>
                    </a:lnTo>
                    <a:lnTo>
                      <a:pt x="818" y="0"/>
                    </a:lnTo>
                    <a:lnTo>
                      <a:pt x="825" y="23"/>
                    </a:lnTo>
                    <a:lnTo>
                      <a:pt x="835" y="122"/>
                    </a:lnTo>
                    <a:lnTo>
                      <a:pt x="845" y="260"/>
                    </a:lnTo>
                    <a:lnTo>
                      <a:pt x="854" y="414"/>
                    </a:lnTo>
                    <a:lnTo>
                      <a:pt x="864" y="552"/>
                    </a:lnTo>
                    <a:lnTo>
                      <a:pt x="874" y="664"/>
                    </a:lnTo>
                    <a:lnTo>
                      <a:pt x="884" y="750"/>
                    </a:lnTo>
                    <a:lnTo>
                      <a:pt x="891" y="812"/>
                    </a:lnTo>
                    <a:lnTo>
                      <a:pt x="900" y="855"/>
                    </a:lnTo>
                    <a:lnTo>
                      <a:pt x="910" y="888"/>
                    </a:lnTo>
                    <a:lnTo>
                      <a:pt x="920" y="911"/>
                    </a:lnTo>
                    <a:lnTo>
                      <a:pt x="930" y="937"/>
                    </a:lnTo>
                    <a:lnTo>
                      <a:pt x="940" y="960"/>
                    </a:lnTo>
                    <a:lnTo>
                      <a:pt x="950" y="983"/>
                    </a:lnTo>
                    <a:lnTo>
                      <a:pt x="956" y="1003"/>
                    </a:lnTo>
                    <a:lnTo>
                      <a:pt x="966" y="1022"/>
                    </a:lnTo>
                    <a:lnTo>
                      <a:pt x="976" y="1035"/>
                    </a:lnTo>
                    <a:lnTo>
                      <a:pt x="986" y="1045"/>
                    </a:lnTo>
                    <a:lnTo>
                      <a:pt x="996" y="1052"/>
                    </a:lnTo>
                    <a:lnTo>
                      <a:pt x="1006" y="1055"/>
                    </a:lnTo>
                    <a:lnTo>
                      <a:pt x="1015" y="1058"/>
                    </a:lnTo>
                    <a:lnTo>
                      <a:pt x="1022" y="1058"/>
                    </a:lnTo>
                    <a:lnTo>
                      <a:pt x="1032" y="1058"/>
                    </a:lnTo>
                    <a:lnTo>
                      <a:pt x="1042" y="1062"/>
                    </a:lnTo>
                    <a:lnTo>
                      <a:pt x="1052" y="1062"/>
                    </a:lnTo>
                    <a:lnTo>
                      <a:pt x="1061" y="1062"/>
                    </a:lnTo>
                    <a:lnTo>
                      <a:pt x="1071" y="1062"/>
                    </a:lnTo>
                    <a:lnTo>
                      <a:pt x="1081" y="1062"/>
                    </a:lnTo>
                    <a:lnTo>
                      <a:pt x="1088" y="1062"/>
                    </a:lnTo>
                    <a:lnTo>
                      <a:pt x="1098" y="1065"/>
                    </a:lnTo>
                    <a:lnTo>
                      <a:pt x="1107" y="1065"/>
                    </a:lnTo>
                    <a:lnTo>
                      <a:pt x="1117" y="1065"/>
                    </a:lnTo>
                    <a:lnTo>
                      <a:pt x="1127" y="1065"/>
                    </a:lnTo>
                    <a:lnTo>
                      <a:pt x="1137" y="1065"/>
                    </a:lnTo>
                    <a:lnTo>
                      <a:pt x="1147" y="1068"/>
                    </a:lnTo>
                    <a:lnTo>
                      <a:pt x="1153" y="1068"/>
                    </a:lnTo>
                    <a:lnTo>
                      <a:pt x="1163" y="1068"/>
                    </a:lnTo>
                    <a:lnTo>
                      <a:pt x="1173" y="1068"/>
                    </a:lnTo>
                    <a:lnTo>
                      <a:pt x="1183" y="1068"/>
                    </a:lnTo>
                    <a:lnTo>
                      <a:pt x="1193" y="1068"/>
                    </a:lnTo>
                  </a:path>
                </a:pathLst>
              </a:custGeom>
              <a:noFill/>
              <a:ln w="0">
                <a:solidFill>
                  <a:srgbClr val="00BEB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2" name="Freeform 485"/>
              <p:cNvSpPr>
                <a:spLocks/>
              </p:cNvSpPr>
              <p:nvPr/>
            </p:nvSpPr>
            <p:spPr bwMode="auto">
              <a:xfrm>
                <a:off x="7641959" y="4441043"/>
                <a:ext cx="567368" cy="44229"/>
              </a:xfrm>
              <a:custGeom>
                <a:avLst/>
                <a:gdLst>
                  <a:gd name="T0" fmla="*/ 0 w 309"/>
                  <a:gd name="T1" fmla="*/ 19 h 19"/>
                  <a:gd name="T2" fmla="*/ 10 w 309"/>
                  <a:gd name="T3" fmla="*/ 19 h 19"/>
                  <a:gd name="T4" fmla="*/ 20 w 309"/>
                  <a:gd name="T5" fmla="*/ 16 h 19"/>
                  <a:gd name="T6" fmla="*/ 26 w 309"/>
                  <a:gd name="T7" fmla="*/ 16 h 19"/>
                  <a:gd name="T8" fmla="*/ 36 w 309"/>
                  <a:gd name="T9" fmla="*/ 16 h 19"/>
                  <a:gd name="T10" fmla="*/ 46 w 309"/>
                  <a:gd name="T11" fmla="*/ 13 h 19"/>
                  <a:gd name="T12" fmla="*/ 56 w 309"/>
                  <a:gd name="T13" fmla="*/ 13 h 19"/>
                  <a:gd name="T14" fmla="*/ 66 w 309"/>
                  <a:gd name="T15" fmla="*/ 13 h 19"/>
                  <a:gd name="T16" fmla="*/ 75 w 309"/>
                  <a:gd name="T17" fmla="*/ 13 h 19"/>
                  <a:gd name="T18" fmla="*/ 85 w 309"/>
                  <a:gd name="T19" fmla="*/ 13 h 19"/>
                  <a:gd name="T20" fmla="*/ 92 w 309"/>
                  <a:gd name="T21" fmla="*/ 13 h 19"/>
                  <a:gd name="T22" fmla="*/ 102 w 309"/>
                  <a:gd name="T23" fmla="*/ 16 h 19"/>
                  <a:gd name="T24" fmla="*/ 112 w 309"/>
                  <a:gd name="T25" fmla="*/ 16 h 19"/>
                  <a:gd name="T26" fmla="*/ 122 w 309"/>
                  <a:gd name="T27" fmla="*/ 16 h 19"/>
                  <a:gd name="T28" fmla="*/ 131 w 309"/>
                  <a:gd name="T29" fmla="*/ 16 h 19"/>
                  <a:gd name="T30" fmla="*/ 141 w 309"/>
                  <a:gd name="T31" fmla="*/ 16 h 19"/>
                  <a:gd name="T32" fmla="*/ 151 w 309"/>
                  <a:gd name="T33" fmla="*/ 16 h 19"/>
                  <a:gd name="T34" fmla="*/ 158 w 309"/>
                  <a:gd name="T35" fmla="*/ 13 h 19"/>
                  <a:gd name="T36" fmla="*/ 168 w 309"/>
                  <a:gd name="T37" fmla="*/ 13 h 19"/>
                  <a:gd name="T38" fmla="*/ 177 w 309"/>
                  <a:gd name="T39" fmla="*/ 13 h 19"/>
                  <a:gd name="T40" fmla="*/ 187 w 309"/>
                  <a:gd name="T41" fmla="*/ 13 h 19"/>
                  <a:gd name="T42" fmla="*/ 197 w 309"/>
                  <a:gd name="T43" fmla="*/ 13 h 19"/>
                  <a:gd name="T44" fmla="*/ 207 w 309"/>
                  <a:gd name="T45" fmla="*/ 9 h 19"/>
                  <a:gd name="T46" fmla="*/ 217 w 309"/>
                  <a:gd name="T47" fmla="*/ 9 h 19"/>
                  <a:gd name="T48" fmla="*/ 223 w 309"/>
                  <a:gd name="T49" fmla="*/ 9 h 19"/>
                  <a:gd name="T50" fmla="*/ 233 w 309"/>
                  <a:gd name="T51" fmla="*/ 6 h 19"/>
                  <a:gd name="T52" fmla="*/ 243 w 309"/>
                  <a:gd name="T53" fmla="*/ 6 h 19"/>
                  <a:gd name="T54" fmla="*/ 253 w 309"/>
                  <a:gd name="T55" fmla="*/ 3 h 19"/>
                  <a:gd name="T56" fmla="*/ 263 w 309"/>
                  <a:gd name="T57" fmla="*/ 3 h 19"/>
                  <a:gd name="T58" fmla="*/ 273 w 309"/>
                  <a:gd name="T59" fmla="*/ 3 h 19"/>
                  <a:gd name="T60" fmla="*/ 283 w 309"/>
                  <a:gd name="T61" fmla="*/ 0 h 19"/>
                  <a:gd name="T62" fmla="*/ 289 w 309"/>
                  <a:gd name="T63" fmla="*/ 0 h 19"/>
                  <a:gd name="T64" fmla="*/ 299 w 309"/>
                  <a:gd name="T65" fmla="*/ 0 h 19"/>
                  <a:gd name="T66" fmla="*/ 309 w 309"/>
                  <a:gd name="T6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19">
                    <a:moveTo>
                      <a:pt x="0" y="19"/>
                    </a:moveTo>
                    <a:lnTo>
                      <a:pt x="10" y="19"/>
                    </a:lnTo>
                    <a:lnTo>
                      <a:pt x="20" y="16"/>
                    </a:lnTo>
                    <a:lnTo>
                      <a:pt x="26" y="16"/>
                    </a:lnTo>
                    <a:lnTo>
                      <a:pt x="36" y="16"/>
                    </a:lnTo>
                    <a:lnTo>
                      <a:pt x="46" y="13"/>
                    </a:lnTo>
                    <a:lnTo>
                      <a:pt x="56" y="13"/>
                    </a:lnTo>
                    <a:lnTo>
                      <a:pt x="66" y="13"/>
                    </a:lnTo>
                    <a:lnTo>
                      <a:pt x="75" y="13"/>
                    </a:lnTo>
                    <a:lnTo>
                      <a:pt x="85" y="13"/>
                    </a:lnTo>
                    <a:lnTo>
                      <a:pt x="92" y="13"/>
                    </a:lnTo>
                    <a:lnTo>
                      <a:pt x="102" y="16"/>
                    </a:lnTo>
                    <a:lnTo>
                      <a:pt x="112" y="16"/>
                    </a:lnTo>
                    <a:lnTo>
                      <a:pt x="122" y="16"/>
                    </a:lnTo>
                    <a:lnTo>
                      <a:pt x="131" y="16"/>
                    </a:lnTo>
                    <a:lnTo>
                      <a:pt x="141" y="16"/>
                    </a:lnTo>
                    <a:lnTo>
                      <a:pt x="151" y="16"/>
                    </a:lnTo>
                    <a:lnTo>
                      <a:pt x="158" y="13"/>
                    </a:lnTo>
                    <a:lnTo>
                      <a:pt x="168" y="13"/>
                    </a:lnTo>
                    <a:lnTo>
                      <a:pt x="177" y="13"/>
                    </a:lnTo>
                    <a:lnTo>
                      <a:pt x="187" y="13"/>
                    </a:lnTo>
                    <a:lnTo>
                      <a:pt x="197" y="13"/>
                    </a:lnTo>
                    <a:lnTo>
                      <a:pt x="207" y="9"/>
                    </a:lnTo>
                    <a:lnTo>
                      <a:pt x="217" y="9"/>
                    </a:lnTo>
                    <a:lnTo>
                      <a:pt x="223" y="9"/>
                    </a:lnTo>
                    <a:lnTo>
                      <a:pt x="233" y="6"/>
                    </a:lnTo>
                    <a:lnTo>
                      <a:pt x="243" y="6"/>
                    </a:lnTo>
                    <a:lnTo>
                      <a:pt x="253" y="3"/>
                    </a:lnTo>
                    <a:lnTo>
                      <a:pt x="263" y="3"/>
                    </a:lnTo>
                    <a:lnTo>
                      <a:pt x="273" y="3"/>
                    </a:lnTo>
                    <a:lnTo>
                      <a:pt x="283" y="0"/>
                    </a:lnTo>
                    <a:lnTo>
                      <a:pt x="289" y="0"/>
                    </a:lnTo>
                    <a:lnTo>
                      <a:pt x="299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00BEB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3" name="Freeform 486"/>
              <p:cNvSpPr>
                <a:spLocks/>
              </p:cNvSpPr>
              <p:nvPr/>
            </p:nvSpPr>
            <p:spPr bwMode="auto">
              <a:xfrm>
                <a:off x="5456947" y="2008386"/>
                <a:ext cx="2757889" cy="2646824"/>
              </a:xfrm>
              <a:custGeom>
                <a:avLst/>
                <a:gdLst>
                  <a:gd name="T0" fmla="*/ 0 w 1502"/>
                  <a:gd name="T1" fmla="*/ 1097 h 1137"/>
                  <a:gd name="T2" fmla="*/ 27 w 1502"/>
                  <a:gd name="T3" fmla="*/ 1097 h 1137"/>
                  <a:gd name="T4" fmla="*/ 56 w 1502"/>
                  <a:gd name="T5" fmla="*/ 1094 h 1137"/>
                  <a:gd name="T6" fmla="*/ 86 w 1502"/>
                  <a:gd name="T7" fmla="*/ 1094 h 1137"/>
                  <a:gd name="T8" fmla="*/ 112 w 1502"/>
                  <a:gd name="T9" fmla="*/ 1091 h 1137"/>
                  <a:gd name="T10" fmla="*/ 142 w 1502"/>
                  <a:gd name="T11" fmla="*/ 1087 h 1137"/>
                  <a:gd name="T12" fmla="*/ 168 w 1502"/>
                  <a:gd name="T13" fmla="*/ 1084 h 1137"/>
                  <a:gd name="T14" fmla="*/ 197 w 1502"/>
                  <a:gd name="T15" fmla="*/ 1077 h 1137"/>
                  <a:gd name="T16" fmla="*/ 224 w 1502"/>
                  <a:gd name="T17" fmla="*/ 1074 h 1137"/>
                  <a:gd name="T18" fmla="*/ 253 w 1502"/>
                  <a:gd name="T19" fmla="*/ 1068 h 1137"/>
                  <a:gd name="T20" fmla="*/ 283 w 1502"/>
                  <a:gd name="T21" fmla="*/ 1054 h 1137"/>
                  <a:gd name="T22" fmla="*/ 309 w 1502"/>
                  <a:gd name="T23" fmla="*/ 1051 h 1137"/>
                  <a:gd name="T24" fmla="*/ 339 w 1502"/>
                  <a:gd name="T25" fmla="*/ 1048 h 1137"/>
                  <a:gd name="T26" fmla="*/ 365 w 1502"/>
                  <a:gd name="T27" fmla="*/ 1048 h 1137"/>
                  <a:gd name="T28" fmla="*/ 395 w 1502"/>
                  <a:gd name="T29" fmla="*/ 1054 h 1137"/>
                  <a:gd name="T30" fmla="*/ 421 w 1502"/>
                  <a:gd name="T31" fmla="*/ 1064 h 1137"/>
                  <a:gd name="T32" fmla="*/ 450 w 1502"/>
                  <a:gd name="T33" fmla="*/ 1071 h 1137"/>
                  <a:gd name="T34" fmla="*/ 480 w 1502"/>
                  <a:gd name="T35" fmla="*/ 1071 h 1137"/>
                  <a:gd name="T36" fmla="*/ 506 w 1502"/>
                  <a:gd name="T37" fmla="*/ 1068 h 1137"/>
                  <a:gd name="T38" fmla="*/ 536 w 1502"/>
                  <a:gd name="T39" fmla="*/ 1064 h 1137"/>
                  <a:gd name="T40" fmla="*/ 562 w 1502"/>
                  <a:gd name="T41" fmla="*/ 1064 h 1137"/>
                  <a:gd name="T42" fmla="*/ 592 w 1502"/>
                  <a:gd name="T43" fmla="*/ 1064 h 1137"/>
                  <a:gd name="T44" fmla="*/ 621 w 1502"/>
                  <a:gd name="T45" fmla="*/ 1061 h 1137"/>
                  <a:gd name="T46" fmla="*/ 648 w 1502"/>
                  <a:gd name="T47" fmla="*/ 1051 h 1137"/>
                  <a:gd name="T48" fmla="*/ 677 w 1502"/>
                  <a:gd name="T49" fmla="*/ 1028 h 1137"/>
                  <a:gd name="T50" fmla="*/ 704 w 1502"/>
                  <a:gd name="T51" fmla="*/ 985 h 1137"/>
                  <a:gd name="T52" fmla="*/ 733 w 1502"/>
                  <a:gd name="T53" fmla="*/ 900 h 1137"/>
                  <a:gd name="T54" fmla="*/ 759 w 1502"/>
                  <a:gd name="T55" fmla="*/ 693 h 1137"/>
                  <a:gd name="T56" fmla="*/ 789 w 1502"/>
                  <a:gd name="T57" fmla="*/ 302 h 1137"/>
                  <a:gd name="T58" fmla="*/ 819 w 1502"/>
                  <a:gd name="T59" fmla="*/ 0 h 1137"/>
                  <a:gd name="T60" fmla="*/ 845 w 1502"/>
                  <a:gd name="T61" fmla="*/ 259 h 1137"/>
                  <a:gd name="T62" fmla="*/ 874 w 1502"/>
                  <a:gd name="T63" fmla="*/ 660 h 1137"/>
                  <a:gd name="T64" fmla="*/ 901 w 1502"/>
                  <a:gd name="T65" fmla="*/ 847 h 1137"/>
                  <a:gd name="T66" fmla="*/ 930 w 1502"/>
                  <a:gd name="T67" fmla="*/ 923 h 1137"/>
                  <a:gd name="T68" fmla="*/ 957 w 1502"/>
                  <a:gd name="T69" fmla="*/ 992 h 1137"/>
                  <a:gd name="T70" fmla="*/ 986 w 1502"/>
                  <a:gd name="T71" fmla="*/ 1038 h 1137"/>
                  <a:gd name="T72" fmla="*/ 1016 w 1502"/>
                  <a:gd name="T73" fmla="*/ 1054 h 1137"/>
                  <a:gd name="T74" fmla="*/ 1042 w 1502"/>
                  <a:gd name="T75" fmla="*/ 1061 h 1137"/>
                  <a:gd name="T76" fmla="*/ 1072 w 1502"/>
                  <a:gd name="T77" fmla="*/ 1064 h 1137"/>
                  <a:gd name="T78" fmla="*/ 1098 w 1502"/>
                  <a:gd name="T79" fmla="*/ 1064 h 1137"/>
                  <a:gd name="T80" fmla="*/ 1127 w 1502"/>
                  <a:gd name="T81" fmla="*/ 1068 h 1137"/>
                  <a:gd name="T82" fmla="*/ 1154 w 1502"/>
                  <a:gd name="T83" fmla="*/ 1068 h 1137"/>
                  <a:gd name="T84" fmla="*/ 1183 w 1502"/>
                  <a:gd name="T85" fmla="*/ 1071 h 1137"/>
                  <a:gd name="T86" fmla="*/ 1213 w 1502"/>
                  <a:gd name="T87" fmla="*/ 1068 h 1137"/>
                  <a:gd name="T88" fmla="*/ 1239 w 1502"/>
                  <a:gd name="T89" fmla="*/ 1064 h 1137"/>
                  <a:gd name="T90" fmla="*/ 1269 w 1502"/>
                  <a:gd name="T91" fmla="*/ 1064 h 1137"/>
                  <a:gd name="T92" fmla="*/ 1295 w 1502"/>
                  <a:gd name="T93" fmla="*/ 1064 h 1137"/>
                  <a:gd name="T94" fmla="*/ 1325 w 1502"/>
                  <a:gd name="T95" fmla="*/ 1068 h 1137"/>
                  <a:gd name="T96" fmla="*/ 1351 w 1502"/>
                  <a:gd name="T97" fmla="*/ 1064 h 1137"/>
                  <a:gd name="T98" fmla="*/ 1381 w 1502"/>
                  <a:gd name="T99" fmla="*/ 1061 h 1137"/>
                  <a:gd name="T100" fmla="*/ 1410 w 1502"/>
                  <a:gd name="T101" fmla="*/ 1061 h 1137"/>
                  <a:gd name="T102" fmla="*/ 1436 w 1502"/>
                  <a:gd name="T103" fmla="*/ 1054 h 1137"/>
                  <a:gd name="T104" fmla="*/ 1466 w 1502"/>
                  <a:gd name="T105" fmla="*/ 1051 h 1137"/>
                  <a:gd name="T106" fmla="*/ 1492 w 1502"/>
                  <a:gd name="T107" fmla="*/ 1051 h 1137"/>
                  <a:gd name="T108" fmla="*/ 1502 w 1502"/>
                  <a:gd name="T109" fmla="*/ 1058 h 1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1137">
                    <a:moveTo>
                      <a:pt x="0" y="1137"/>
                    </a:moveTo>
                    <a:lnTo>
                      <a:pt x="0" y="1097"/>
                    </a:lnTo>
                    <a:lnTo>
                      <a:pt x="0" y="1097"/>
                    </a:lnTo>
                    <a:lnTo>
                      <a:pt x="10" y="1097"/>
                    </a:lnTo>
                    <a:lnTo>
                      <a:pt x="20" y="1097"/>
                    </a:lnTo>
                    <a:lnTo>
                      <a:pt x="27" y="1097"/>
                    </a:lnTo>
                    <a:lnTo>
                      <a:pt x="36" y="1097"/>
                    </a:lnTo>
                    <a:lnTo>
                      <a:pt x="46" y="1097"/>
                    </a:lnTo>
                    <a:lnTo>
                      <a:pt x="56" y="1094"/>
                    </a:lnTo>
                    <a:lnTo>
                      <a:pt x="66" y="1094"/>
                    </a:lnTo>
                    <a:lnTo>
                      <a:pt x="76" y="1094"/>
                    </a:lnTo>
                    <a:lnTo>
                      <a:pt x="86" y="1094"/>
                    </a:lnTo>
                    <a:lnTo>
                      <a:pt x="92" y="1091"/>
                    </a:lnTo>
                    <a:lnTo>
                      <a:pt x="102" y="1091"/>
                    </a:lnTo>
                    <a:lnTo>
                      <a:pt x="112" y="1091"/>
                    </a:lnTo>
                    <a:lnTo>
                      <a:pt x="122" y="1087"/>
                    </a:lnTo>
                    <a:lnTo>
                      <a:pt x="132" y="1087"/>
                    </a:lnTo>
                    <a:lnTo>
                      <a:pt x="142" y="1087"/>
                    </a:lnTo>
                    <a:lnTo>
                      <a:pt x="151" y="1087"/>
                    </a:lnTo>
                    <a:lnTo>
                      <a:pt x="158" y="1084"/>
                    </a:lnTo>
                    <a:lnTo>
                      <a:pt x="168" y="1084"/>
                    </a:lnTo>
                    <a:lnTo>
                      <a:pt x="178" y="1081"/>
                    </a:lnTo>
                    <a:lnTo>
                      <a:pt x="188" y="1081"/>
                    </a:lnTo>
                    <a:lnTo>
                      <a:pt x="197" y="1077"/>
                    </a:lnTo>
                    <a:lnTo>
                      <a:pt x="207" y="1077"/>
                    </a:lnTo>
                    <a:lnTo>
                      <a:pt x="217" y="1077"/>
                    </a:lnTo>
                    <a:lnTo>
                      <a:pt x="224" y="1074"/>
                    </a:lnTo>
                    <a:lnTo>
                      <a:pt x="234" y="1074"/>
                    </a:lnTo>
                    <a:lnTo>
                      <a:pt x="243" y="1071"/>
                    </a:lnTo>
                    <a:lnTo>
                      <a:pt x="253" y="1068"/>
                    </a:lnTo>
                    <a:lnTo>
                      <a:pt x="263" y="1064"/>
                    </a:lnTo>
                    <a:lnTo>
                      <a:pt x="273" y="1058"/>
                    </a:lnTo>
                    <a:lnTo>
                      <a:pt x="283" y="1054"/>
                    </a:lnTo>
                    <a:lnTo>
                      <a:pt x="289" y="1051"/>
                    </a:lnTo>
                    <a:lnTo>
                      <a:pt x="299" y="1051"/>
                    </a:lnTo>
                    <a:lnTo>
                      <a:pt x="309" y="1051"/>
                    </a:lnTo>
                    <a:lnTo>
                      <a:pt x="319" y="1048"/>
                    </a:lnTo>
                    <a:lnTo>
                      <a:pt x="329" y="1048"/>
                    </a:lnTo>
                    <a:lnTo>
                      <a:pt x="339" y="1048"/>
                    </a:lnTo>
                    <a:lnTo>
                      <a:pt x="349" y="1048"/>
                    </a:lnTo>
                    <a:lnTo>
                      <a:pt x="355" y="1048"/>
                    </a:lnTo>
                    <a:lnTo>
                      <a:pt x="365" y="1048"/>
                    </a:lnTo>
                    <a:lnTo>
                      <a:pt x="375" y="1048"/>
                    </a:lnTo>
                    <a:lnTo>
                      <a:pt x="385" y="1051"/>
                    </a:lnTo>
                    <a:lnTo>
                      <a:pt x="395" y="1054"/>
                    </a:lnTo>
                    <a:lnTo>
                      <a:pt x="404" y="1061"/>
                    </a:lnTo>
                    <a:lnTo>
                      <a:pt x="414" y="1064"/>
                    </a:lnTo>
                    <a:lnTo>
                      <a:pt x="421" y="1064"/>
                    </a:lnTo>
                    <a:lnTo>
                      <a:pt x="431" y="1068"/>
                    </a:lnTo>
                    <a:lnTo>
                      <a:pt x="441" y="1068"/>
                    </a:lnTo>
                    <a:lnTo>
                      <a:pt x="450" y="1071"/>
                    </a:lnTo>
                    <a:lnTo>
                      <a:pt x="460" y="1071"/>
                    </a:lnTo>
                    <a:lnTo>
                      <a:pt x="470" y="1071"/>
                    </a:lnTo>
                    <a:lnTo>
                      <a:pt x="480" y="1071"/>
                    </a:lnTo>
                    <a:lnTo>
                      <a:pt x="487" y="1071"/>
                    </a:lnTo>
                    <a:lnTo>
                      <a:pt x="496" y="1068"/>
                    </a:lnTo>
                    <a:lnTo>
                      <a:pt x="506" y="1068"/>
                    </a:lnTo>
                    <a:lnTo>
                      <a:pt x="516" y="1068"/>
                    </a:lnTo>
                    <a:lnTo>
                      <a:pt x="526" y="1064"/>
                    </a:lnTo>
                    <a:lnTo>
                      <a:pt x="536" y="1064"/>
                    </a:lnTo>
                    <a:lnTo>
                      <a:pt x="546" y="1064"/>
                    </a:lnTo>
                    <a:lnTo>
                      <a:pt x="552" y="1064"/>
                    </a:lnTo>
                    <a:lnTo>
                      <a:pt x="562" y="1064"/>
                    </a:lnTo>
                    <a:lnTo>
                      <a:pt x="572" y="1064"/>
                    </a:lnTo>
                    <a:lnTo>
                      <a:pt x="582" y="1064"/>
                    </a:lnTo>
                    <a:lnTo>
                      <a:pt x="592" y="1064"/>
                    </a:lnTo>
                    <a:lnTo>
                      <a:pt x="602" y="1064"/>
                    </a:lnTo>
                    <a:lnTo>
                      <a:pt x="612" y="1061"/>
                    </a:lnTo>
                    <a:lnTo>
                      <a:pt x="621" y="1061"/>
                    </a:lnTo>
                    <a:lnTo>
                      <a:pt x="628" y="1058"/>
                    </a:lnTo>
                    <a:lnTo>
                      <a:pt x="638" y="1054"/>
                    </a:lnTo>
                    <a:lnTo>
                      <a:pt x="648" y="1051"/>
                    </a:lnTo>
                    <a:lnTo>
                      <a:pt x="658" y="1045"/>
                    </a:lnTo>
                    <a:lnTo>
                      <a:pt x="667" y="1038"/>
                    </a:lnTo>
                    <a:lnTo>
                      <a:pt x="677" y="1028"/>
                    </a:lnTo>
                    <a:lnTo>
                      <a:pt x="687" y="1018"/>
                    </a:lnTo>
                    <a:lnTo>
                      <a:pt x="694" y="1005"/>
                    </a:lnTo>
                    <a:lnTo>
                      <a:pt x="704" y="985"/>
                    </a:lnTo>
                    <a:lnTo>
                      <a:pt x="713" y="966"/>
                    </a:lnTo>
                    <a:lnTo>
                      <a:pt x="723" y="936"/>
                    </a:lnTo>
                    <a:lnTo>
                      <a:pt x="733" y="900"/>
                    </a:lnTo>
                    <a:lnTo>
                      <a:pt x="743" y="847"/>
                    </a:lnTo>
                    <a:lnTo>
                      <a:pt x="753" y="782"/>
                    </a:lnTo>
                    <a:lnTo>
                      <a:pt x="759" y="693"/>
                    </a:lnTo>
                    <a:lnTo>
                      <a:pt x="769" y="581"/>
                    </a:lnTo>
                    <a:lnTo>
                      <a:pt x="779" y="447"/>
                    </a:lnTo>
                    <a:lnTo>
                      <a:pt x="789" y="302"/>
                    </a:lnTo>
                    <a:lnTo>
                      <a:pt x="799" y="164"/>
                    </a:lnTo>
                    <a:lnTo>
                      <a:pt x="809" y="52"/>
                    </a:lnTo>
                    <a:lnTo>
                      <a:pt x="819" y="0"/>
                    </a:lnTo>
                    <a:lnTo>
                      <a:pt x="825" y="26"/>
                    </a:lnTo>
                    <a:lnTo>
                      <a:pt x="835" y="118"/>
                    </a:lnTo>
                    <a:lnTo>
                      <a:pt x="845" y="259"/>
                    </a:lnTo>
                    <a:lnTo>
                      <a:pt x="855" y="410"/>
                    </a:lnTo>
                    <a:lnTo>
                      <a:pt x="865" y="548"/>
                    </a:lnTo>
                    <a:lnTo>
                      <a:pt x="874" y="660"/>
                    </a:lnTo>
                    <a:lnTo>
                      <a:pt x="884" y="746"/>
                    </a:lnTo>
                    <a:lnTo>
                      <a:pt x="891" y="805"/>
                    </a:lnTo>
                    <a:lnTo>
                      <a:pt x="901" y="847"/>
                    </a:lnTo>
                    <a:lnTo>
                      <a:pt x="911" y="877"/>
                    </a:lnTo>
                    <a:lnTo>
                      <a:pt x="920" y="900"/>
                    </a:lnTo>
                    <a:lnTo>
                      <a:pt x="930" y="923"/>
                    </a:lnTo>
                    <a:lnTo>
                      <a:pt x="940" y="946"/>
                    </a:lnTo>
                    <a:lnTo>
                      <a:pt x="950" y="969"/>
                    </a:lnTo>
                    <a:lnTo>
                      <a:pt x="957" y="992"/>
                    </a:lnTo>
                    <a:lnTo>
                      <a:pt x="966" y="1012"/>
                    </a:lnTo>
                    <a:lnTo>
                      <a:pt x="976" y="1028"/>
                    </a:lnTo>
                    <a:lnTo>
                      <a:pt x="986" y="1038"/>
                    </a:lnTo>
                    <a:lnTo>
                      <a:pt x="996" y="1048"/>
                    </a:lnTo>
                    <a:lnTo>
                      <a:pt x="1006" y="1051"/>
                    </a:lnTo>
                    <a:lnTo>
                      <a:pt x="1016" y="1054"/>
                    </a:lnTo>
                    <a:lnTo>
                      <a:pt x="1022" y="1058"/>
                    </a:lnTo>
                    <a:lnTo>
                      <a:pt x="1032" y="1058"/>
                    </a:lnTo>
                    <a:lnTo>
                      <a:pt x="1042" y="1061"/>
                    </a:lnTo>
                    <a:lnTo>
                      <a:pt x="1052" y="1061"/>
                    </a:lnTo>
                    <a:lnTo>
                      <a:pt x="1062" y="1061"/>
                    </a:lnTo>
                    <a:lnTo>
                      <a:pt x="1072" y="1064"/>
                    </a:lnTo>
                    <a:lnTo>
                      <a:pt x="1081" y="1064"/>
                    </a:lnTo>
                    <a:lnTo>
                      <a:pt x="1088" y="1064"/>
                    </a:lnTo>
                    <a:lnTo>
                      <a:pt x="1098" y="1064"/>
                    </a:lnTo>
                    <a:lnTo>
                      <a:pt x="1108" y="1064"/>
                    </a:lnTo>
                    <a:lnTo>
                      <a:pt x="1118" y="1064"/>
                    </a:lnTo>
                    <a:lnTo>
                      <a:pt x="1127" y="1068"/>
                    </a:lnTo>
                    <a:lnTo>
                      <a:pt x="1137" y="1068"/>
                    </a:lnTo>
                    <a:lnTo>
                      <a:pt x="1147" y="1068"/>
                    </a:lnTo>
                    <a:lnTo>
                      <a:pt x="1154" y="1068"/>
                    </a:lnTo>
                    <a:lnTo>
                      <a:pt x="1164" y="1071"/>
                    </a:lnTo>
                    <a:lnTo>
                      <a:pt x="1173" y="1071"/>
                    </a:lnTo>
                    <a:lnTo>
                      <a:pt x="1183" y="1071"/>
                    </a:lnTo>
                    <a:lnTo>
                      <a:pt x="1193" y="1071"/>
                    </a:lnTo>
                    <a:lnTo>
                      <a:pt x="1203" y="1068"/>
                    </a:lnTo>
                    <a:lnTo>
                      <a:pt x="1213" y="1068"/>
                    </a:lnTo>
                    <a:lnTo>
                      <a:pt x="1219" y="1068"/>
                    </a:lnTo>
                    <a:lnTo>
                      <a:pt x="1229" y="1064"/>
                    </a:lnTo>
                    <a:lnTo>
                      <a:pt x="1239" y="1064"/>
                    </a:lnTo>
                    <a:lnTo>
                      <a:pt x="1249" y="1064"/>
                    </a:lnTo>
                    <a:lnTo>
                      <a:pt x="1259" y="1064"/>
                    </a:lnTo>
                    <a:lnTo>
                      <a:pt x="1269" y="1064"/>
                    </a:lnTo>
                    <a:lnTo>
                      <a:pt x="1279" y="1064"/>
                    </a:lnTo>
                    <a:lnTo>
                      <a:pt x="1285" y="1064"/>
                    </a:lnTo>
                    <a:lnTo>
                      <a:pt x="1295" y="1064"/>
                    </a:lnTo>
                    <a:lnTo>
                      <a:pt x="1305" y="1064"/>
                    </a:lnTo>
                    <a:lnTo>
                      <a:pt x="1315" y="1064"/>
                    </a:lnTo>
                    <a:lnTo>
                      <a:pt x="1325" y="1068"/>
                    </a:lnTo>
                    <a:lnTo>
                      <a:pt x="1335" y="1068"/>
                    </a:lnTo>
                    <a:lnTo>
                      <a:pt x="1344" y="1064"/>
                    </a:lnTo>
                    <a:lnTo>
                      <a:pt x="1351" y="1064"/>
                    </a:lnTo>
                    <a:lnTo>
                      <a:pt x="1361" y="1064"/>
                    </a:lnTo>
                    <a:lnTo>
                      <a:pt x="1371" y="1064"/>
                    </a:lnTo>
                    <a:lnTo>
                      <a:pt x="1381" y="1061"/>
                    </a:lnTo>
                    <a:lnTo>
                      <a:pt x="1390" y="1061"/>
                    </a:lnTo>
                    <a:lnTo>
                      <a:pt x="1400" y="1061"/>
                    </a:lnTo>
                    <a:lnTo>
                      <a:pt x="1410" y="1061"/>
                    </a:lnTo>
                    <a:lnTo>
                      <a:pt x="1417" y="1058"/>
                    </a:lnTo>
                    <a:lnTo>
                      <a:pt x="1427" y="1058"/>
                    </a:lnTo>
                    <a:lnTo>
                      <a:pt x="1436" y="1054"/>
                    </a:lnTo>
                    <a:lnTo>
                      <a:pt x="1446" y="1054"/>
                    </a:lnTo>
                    <a:lnTo>
                      <a:pt x="1456" y="1054"/>
                    </a:lnTo>
                    <a:lnTo>
                      <a:pt x="1466" y="1051"/>
                    </a:lnTo>
                    <a:lnTo>
                      <a:pt x="1476" y="1051"/>
                    </a:lnTo>
                    <a:lnTo>
                      <a:pt x="1482" y="1051"/>
                    </a:lnTo>
                    <a:lnTo>
                      <a:pt x="1492" y="1051"/>
                    </a:lnTo>
                    <a:lnTo>
                      <a:pt x="1502" y="1051"/>
                    </a:lnTo>
                    <a:lnTo>
                      <a:pt x="1502" y="1051"/>
                    </a:lnTo>
                    <a:lnTo>
                      <a:pt x="1502" y="1058"/>
                    </a:lnTo>
                    <a:lnTo>
                      <a:pt x="1502" y="1058"/>
                    </a:lnTo>
                    <a:lnTo>
                      <a:pt x="0" y="1137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4" name="Freeform 487"/>
              <p:cNvSpPr>
                <a:spLocks/>
              </p:cNvSpPr>
              <p:nvPr/>
            </p:nvSpPr>
            <p:spPr bwMode="auto">
              <a:xfrm>
                <a:off x="5456947" y="2008386"/>
                <a:ext cx="2190520" cy="2553708"/>
              </a:xfrm>
              <a:custGeom>
                <a:avLst/>
                <a:gdLst>
                  <a:gd name="T0" fmla="*/ 20 w 1193"/>
                  <a:gd name="T1" fmla="*/ 1097 h 1097"/>
                  <a:gd name="T2" fmla="*/ 46 w 1193"/>
                  <a:gd name="T3" fmla="*/ 1097 h 1097"/>
                  <a:gd name="T4" fmla="*/ 76 w 1193"/>
                  <a:gd name="T5" fmla="*/ 1094 h 1097"/>
                  <a:gd name="T6" fmla="*/ 102 w 1193"/>
                  <a:gd name="T7" fmla="*/ 1091 h 1097"/>
                  <a:gd name="T8" fmla="*/ 132 w 1193"/>
                  <a:gd name="T9" fmla="*/ 1087 h 1097"/>
                  <a:gd name="T10" fmla="*/ 158 w 1193"/>
                  <a:gd name="T11" fmla="*/ 1084 h 1097"/>
                  <a:gd name="T12" fmla="*/ 188 w 1193"/>
                  <a:gd name="T13" fmla="*/ 1081 h 1097"/>
                  <a:gd name="T14" fmla="*/ 217 w 1193"/>
                  <a:gd name="T15" fmla="*/ 1077 h 1097"/>
                  <a:gd name="T16" fmla="*/ 243 w 1193"/>
                  <a:gd name="T17" fmla="*/ 1071 h 1097"/>
                  <a:gd name="T18" fmla="*/ 273 w 1193"/>
                  <a:gd name="T19" fmla="*/ 1058 h 1097"/>
                  <a:gd name="T20" fmla="*/ 299 w 1193"/>
                  <a:gd name="T21" fmla="*/ 1051 h 1097"/>
                  <a:gd name="T22" fmla="*/ 329 w 1193"/>
                  <a:gd name="T23" fmla="*/ 1048 h 1097"/>
                  <a:gd name="T24" fmla="*/ 355 w 1193"/>
                  <a:gd name="T25" fmla="*/ 1048 h 1097"/>
                  <a:gd name="T26" fmla="*/ 385 w 1193"/>
                  <a:gd name="T27" fmla="*/ 1051 h 1097"/>
                  <a:gd name="T28" fmla="*/ 414 w 1193"/>
                  <a:gd name="T29" fmla="*/ 1064 h 1097"/>
                  <a:gd name="T30" fmla="*/ 441 w 1193"/>
                  <a:gd name="T31" fmla="*/ 1068 h 1097"/>
                  <a:gd name="T32" fmla="*/ 470 w 1193"/>
                  <a:gd name="T33" fmla="*/ 1071 h 1097"/>
                  <a:gd name="T34" fmla="*/ 496 w 1193"/>
                  <a:gd name="T35" fmla="*/ 1068 h 1097"/>
                  <a:gd name="T36" fmla="*/ 526 w 1193"/>
                  <a:gd name="T37" fmla="*/ 1064 h 1097"/>
                  <a:gd name="T38" fmla="*/ 552 w 1193"/>
                  <a:gd name="T39" fmla="*/ 1064 h 1097"/>
                  <a:gd name="T40" fmla="*/ 582 w 1193"/>
                  <a:gd name="T41" fmla="*/ 1064 h 1097"/>
                  <a:gd name="T42" fmla="*/ 612 w 1193"/>
                  <a:gd name="T43" fmla="*/ 1061 h 1097"/>
                  <a:gd name="T44" fmla="*/ 638 w 1193"/>
                  <a:gd name="T45" fmla="*/ 1054 h 1097"/>
                  <a:gd name="T46" fmla="*/ 667 w 1193"/>
                  <a:gd name="T47" fmla="*/ 1038 h 1097"/>
                  <a:gd name="T48" fmla="*/ 694 w 1193"/>
                  <a:gd name="T49" fmla="*/ 1005 h 1097"/>
                  <a:gd name="T50" fmla="*/ 723 w 1193"/>
                  <a:gd name="T51" fmla="*/ 936 h 1097"/>
                  <a:gd name="T52" fmla="*/ 753 w 1193"/>
                  <a:gd name="T53" fmla="*/ 782 h 1097"/>
                  <a:gd name="T54" fmla="*/ 779 w 1193"/>
                  <a:gd name="T55" fmla="*/ 447 h 1097"/>
                  <a:gd name="T56" fmla="*/ 809 w 1193"/>
                  <a:gd name="T57" fmla="*/ 52 h 1097"/>
                  <a:gd name="T58" fmla="*/ 835 w 1193"/>
                  <a:gd name="T59" fmla="*/ 118 h 1097"/>
                  <a:gd name="T60" fmla="*/ 865 w 1193"/>
                  <a:gd name="T61" fmla="*/ 548 h 1097"/>
                  <a:gd name="T62" fmla="*/ 891 w 1193"/>
                  <a:gd name="T63" fmla="*/ 805 h 1097"/>
                  <a:gd name="T64" fmla="*/ 920 w 1193"/>
                  <a:gd name="T65" fmla="*/ 900 h 1097"/>
                  <a:gd name="T66" fmla="*/ 950 w 1193"/>
                  <a:gd name="T67" fmla="*/ 969 h 1097"/>
                  <a:gd name="T68" fmla="*/ 976 w 1193"/>
                  <a:gd name="T69" fmla="*/ 1028 h 1097"/>
                  <a:gd name="T70" fmla="*/ 1006 w 1193"/>
                  <a:gd name="T71" fmla="*/ 1051 h 1097"/>
                  <a:gd name="T72" fmla="*/ 1032 w 1193"/>
                  <a:gd name="T73" fmla="*/ 1058 h 1097"/>
                  <a:gd name="T74" fmla="*/ 1062 w 1193"/>
                  <a:gd name="T75" fmla="*/ 1061 h 1097"/>
                  <a:gd name="T76" fmla="*/ 1088 w 1193"/>
                  <a:gd name="T77" fmla="*/ 1064 h 1097"/>
                  <a:gd name="T78" fmla="*/ 1118 w 1193"/>
                  <a:gd name="T79" fmla="*/ 1064 h 1097"/>
                  <a:gd name="T80" fmla="*/ 1147 w 1193"/>
                  <a:gd name="T81" fmla="*/ 1068 h 1097"/>
                  <a:gd name="T82" fmla="*/ 1173 w 1193"/>
                  <a:gd name="T83" fmla="*/ 1071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1097">
                    <a:moveTo>
                      <a:pt x="0" y="1097"/>
                    </a:moveTo>
                    <a:lnTo>
                      <a:pt x="10" y="1097"/>
                    </a:lnTo>
                    <a:lnTo>
                      <a:pt x="20" y="1097"/>
                    </a:lnTo>
                    <a:lnTo>
                      <a:pt x="27" y="1097"/>
                    </a:lnTo>
                    <a:lnTo>
                      <a:pt x="36" y="1097"/>
                    </a:lnTo>
                    <a:lnTo>
                      <a:pt x="46" y="1097"/>
                    </a:lnTo>
                    <a:lnTo>
                      <a:pt x="56" y="1094"/>
                    </a:lnTo>
                    <a:lnTo>
                      <a:pt x="66" y="1094"/>
                    </a:lnTo>
                    <a:lnTo>
                      <a:pt x="76" y="1094"/>
                    </a:lnTo>
                    <a:lnTo>
                      <a:pt x="86" y="1094"/>
                    </a:lnTo>
                    <a:lnTo>
                      <a:pt x="92" y="1091"/>
                    </a:lnTo>
                    <a:lnTo>
                      <a:pt x="102" y="1091"/>
                    </a:lnTo>
                    <a:lnTo>
                      <a:pt x="112" y="1091"/>
                    </a:lnTo>
                    <a:lnTo>
                      <a:pt x="122" y="1087"/>
                    </a:lnTo>
                    <a:lnTo>
                      <a:pt x="132" y="1087"/>
                    </a:lnTo>
                    <a:lnTo>
                      <a:pt x="142" y="1087"/>
                    </a:lnTo>
                    <a:lnTo>
                      <a:pt x="151" y="1087"/>
                    </a:lnTo>
                    <a:lnTo>
                      <a:pt x="158" y="1084"/>
                    </a:lnTo>
                    <a:lnTo>
                      <a:pt x="168" y="1084"/>
                    </a:lnTo>
                    <a:lnTo>
                      <a:pt x="178" y="1081"/>
                    </a:lnTo>
                    <a:lnTo>
                      <a:pt x="188" y="1081"/>
                    </a:lnTo>
                    <a:lnTo>
                      <a:pt x="197" y="1077"/>
                    </a:lnTo>
                    <a:lnTo>
                      <a:pt x="207" y="1077"/>
                    </a:lnTo>
                    <a:lnTo>
                      <a:pt x="217" y="1077"/>
                    </a:lnTo>
                    <a:lnTo>
                      <a:pt x="224" y="1074"/>
                    </a:lnTo>
                    <a:lnTo>
                      <a:pt x="234" y="1074"/>
                    </a:lnTo>
                    <a:lnTo>
                      <a:pt x="243" y="1071"/>
                    </a:lnTo>
                    <a:lnTo>
                      <a:pt x="253" y="1068"/>
                    </a:lnTo>
                    <a:lnTo>
                      <a:pt x="263" y="1064"/>
                    </a:lnTo>
                    <a:lnTo>
                      <a:pt x="273" y="1058"/>
                    </a:lnTo>
                    <a:lnTo>
                      <a:pt x="283" y="1054"/>
                    </a:lnTo>
                    <a:lnTo>
                      <a:pt x="289" y="1051"/>
                    </a:lnTo>
                    <a:lnTo>
                      <a:pt x="299" y="1051"/>
                    </a:lnTo>
                    <a:lnTo>
                      <a:pt x="309" y="1051"/>
                    </a:lnTo>
                    <a:lnTo>
                      <a:pt x="319" y="1048"/>
                    </a:lnTo>
                    <a:lnTo>
                      <a:pt x="329" y="1048"/>
                    </a:lnTo>
                    <a:lnTo>
                      <a:pt x="339" y="1048"/>
                    </a:lnTo>
                    <a:lnTo>
                      <a:pt x="349" y="1048"/>
                    </a:lnTo>
                    <a:lnTo>
                      <a:pt x="355" y="1048"/>
                    </a:lnTo>
                    <a:lnTo>
                      <a:pt x="365" y="1048"/>
                    </a:lnTo>
                    <a:lnTo>
                      <a:pt x="375" y="1048"/>
                    </a:lnTo>
                    <a:lnTo>
                      <a:pt x="385" y="1051"/>
                    </a:lnTo>
                    <a:lnTo>
                      <a:pt x="395" y="1054"/>
                    </a:lnTo>
                    <a:lnTo>
                      <a:pt x="404" y="1061"/>
                    </a:lnTo>
                    <a:lnTo>
                      <a:pt x="414" y="1064"/>
                    </a:lnTo>
                    <a:lnTo>
                      <a:pt x="421" y="1064"/>
                    </a:lnTo>
                    <a:lnTo>
                      <a:pt x="431" y="1068"/>
                    </a:lnTo>
                    <a:lnTo>
                      <a:pt x="441" y="1068"/>
                    </a:lnTo>
                    <a:lnTo>
                      <a:pt x="450" y="1071"/>
                    </a:lnTo>
                    <a:lnTo>
                      <a:pt x="460" y="1071"/>
                    </a:lnTo>
                    <a:lnTo>
                      <a:pt x="470" y="1071"/>
                    </a:lnTo>
                    <a:lnTo>
                      <a:pt x="480" y="1071"/>
                    </a:lnTo>
                    <a:lnTo>
                      <a:pt x="487" y="1071"/>
                    </a:lnTo>
                    <a:lnTo>
                      <a:pt x="496" y="1068"/>
                    </a:lnTo>
                    <a:lnTo>
                      <a:pt x="506" y="1068"/>
                    </a:lnTo>
                    <a:lnTo>
                      <a:pt x="516" y="1068"/>
                    </a:lnTo>
                    <a:lnTo>
                      <a:pt x="526" y="1064"/>
                    </a:lnTo>
                    <a:lnTo>
                      <a:pt x="536" y="1064"/>
                    </a:lnTo>
                    <a:lnTo>
                      <a:pt x="546" y="1064"/>
                    </a:lnTo>
                    <a:lnTo>
                      <a:pt x="552" y="1064"/>
                    </a:lnTo>
                    <a:lnTo>
                      <a:pt x="562" y="1064"/>
                    </a:lnTo>
                    <a:lnTo>
                      <a:pt x="572" y="1064"/>
                    </a:lnTo>
                    <a:lnTo>
                      <a:pt x="582" y="1064"/>
                    </a:lnTo>
                    <a:lnTo>
                      <a:pt x="592" y="1064"/>
                    </a:lnTo>
                    <a:lnTo>
                      <a:pt x="602" y="1064"/>
                    </a:lnTo>
                    <a:lnTo>
                      <a:pt x="612" y="1061"/>
                    </a:lnTo>
                    <a:lnTo>
                      <a:pt x="621" y="1061"/>
                    </a:lnTo>
                    <a:lnTo>
                      <a:pt x="628" y="1058"/>
                    </a:lnTo>
                    <a:lnTo>
                      <a:pt x="638" y="1054"/>
                    </a:lnTo>
                    <a:lnTo>
                      <a:pt x="648" y="1051"/>
                    </a:lnTo>
                    <a:lnTo>
                      <a:pt x="658" y="1045"/>
                    </a:lnTo>
                    <a:lnTo>
                      <a:pt x="667" y="1038"/>
                    </a:lnTo>
                    <a:lnTo>
                      <a:pt x="677" y="1028"/>
                    </a:lnTo>
                    <a:lnTo>
                      <a:pt x="687" y="1018"/>
                    </a:lnTo>
                    <a:lnTo>
                      <a:pt x="694" y="1005"/>
                    </a:lnTo>
                    <a:lnTo>
                      <a:pt x="704" y="985"/>
                    </a:lnTo>
                    <a:lnTo>
                      <a:pt x="713" y="966"/>
                    </a:lnTo>
                    <a:lnTo>
                      <a:pt x="723" y="936"/>
                    </a:lnTo>
                    <a:lnTo>
                      <a:pt x="733" y="900"/>
                    </a:lnTo>
                    <a:lnTo>
                      <a:pt x="743" y="847"/>
                    </a:lnTo>
                    <a:lnTo>
                      <a:pt x="753" y="782"/>
                    </a:lnTo>
                    <a:lnTo>
                      <a:pt x="759" y="693"/>
                    </a:lnTo>
                    <a:lnTo>
                      <a:pt x="769" y="581"/>
                    </a:lnTo>
                    <a:lnTo>
                      <a:pt x="779" y="447"/>
                    </a:lnTo>
                    <a:lnTo>
                      <a:pt x="789" y="302"/>
                    </a:lnTo>
                    <a:lnTo>
                      <a:pt x="799" y="164"/>
                    </a:lnTo>
                    <a:lnTo>
                      <a:pt x="809" y="52"/>
                    </a:lnTo>
                    <a:lnTo>
                      <a:pt x="819" y="0"/>
                    </a:lnTo>
                    <a:lnTo>
                      <a:pt x="825" y="26"/>
                    </a:lnTo>
                    <a:lnTo>
                      <a:pt x="835" y="118"/>
                    </a:lnTo>
                    <a:lnTo>
                      <a:pt x="845" y="259"/>
                    </a:lnTo>
                    <a:lnTo>
                      <a:pt x="855" y="410"/>
                    </a:lnTo>
                    <a:lnTo>
                      <a:pt x="865" y="548"/>
                    </a:lnTo>
                    <a:lnTo>
                      <a:pt x="874" y="660"/>
                    </a:lnTo>
                    <a:lnTo>
                      <a:pt x="884" y="746"/>
                    </a:lnTo>
                    <a:lnTo>
                      <a:pt x="891" y="805"/>
                    </a:lnTo>
                    <a:lnTo>
                      <a:pt x="901" y="847"/>
                    </a:lnTo>
                    <a:lnTo>
                      <a:pt x="911" y="877"/>
                    </a:lnTo>
                    <a:lnTo>
                      <a:pt x="920" y="900"/>
                    </a:lnTo>
                    <a:lnTo>
                      <a:pt x="930" y="923"/>
                    </a:lnTo>
                    <a:lnTo>
                      <a:pt x="940" y="946"/>
                    </a:lnTo>
                    <a:lnTo>
                      <a:pt x="950" y="969"/>
                    </a:lnTo>
                    <a:lnTo>
                      <a:pt x="957" y="992"/>
                    </a:lnTo>
                    <a:lnTo>
                      <a:pt x="966" y="1012"/>
                    </a:lnTo>
                    <a:lnTo>
                      <a:pt x="976" y="1028"/>
                    </a:lnTo>
                    <a:lnTo>
                      <a:pt x="986" y="1038"/>
                    </a:lnTo>
                    <a:lnTo>
                      <a:pt x="996" y="1048"/>
                    </a:lnTo>
                    <a:lnTo>
                      <a:pt x="1006" y="1051"/>
                    </a:lnTo>
                    <a:lnTo>
                      <a:pt x="1016" y="1054"/>
                    </a:lnTo>
                    <a:lnTo>
                      <a:pt x="1022" y="1058"/>
                    </a:lnTo>
                    <a:lnTo>
                      <a:pt x="1032" y="1058"/>
                    </a:lnTo>
                    <a:lnTo>
                      <a:pt x="1042" y="1061"/>
                    </a:lnTo>
                    <a:lnTo>
                      <a:pt x="1052" y="1061"/>
                    </a:lnTo>
                    <a:lnTo>
                      <a:pt x="1062" y="1061"/>
                    </a:lnTo>
                    <a:lnTo>
                      <a:pt x="1072" y="1064"/>
                    </a:lnTo>
                    <a:lnTo>
                      <a:pt x="1081" y="1064"/>
                    </a:lnTo>
                    <a:lnTo>
                      <a:pt x="1088" y="1064"/>
                    </a:lnTo>
                    <a:lnTo>
                      <a:pt x="1098" y="1064"/>
                    </a:lnTo>
                    <a:lnTo>
                      <a:pt x="1108" y="1064"/>
                    </a:lnTo>
                    <a:lnTo>
                      <a:pt x="1118" y="1064"/>
                    </a:lnTo>
                    <a:lnTo>
                      <a:pt x="1127" y="1068"/>
                    </a:lnTo>
                    <a:lnTo>
                      <a:pt x="1137" y="1068"/>
                    </a:lnTo>
                    <a:lnTo>
                      <a:pt x="1147" y="1068"/>
                    </a:lnTo>
                    <a:lnTo>
                      <a:pt x="1154" y="1068"/>
                    </a:lnTo>
                    <a:lnTo>
                      <a:pt x="1164" y="1071"/>
                    </a:lnTo>
                    <a:lnTo>
                      <a:pt x="1173" y="1071"/>
                    </a:lnTo>
                    <a:lnTo>
                      <a:pt x="1183" y="1071"/>
                    </a:lnTo>
                    <a:lnTo>
                      <a:pt x="1193" y="1071"/>
                    </a:lnTo>
                  </a:path>
                </a:pathLst>
              </a:custGeom>
              <a:noFill/>
              <a:ln w="0">
                <a:solidFill>
                  <a:srgbClr val="FFB06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5" name="Freeform 488"/>
              <p:cNvSpPr>
                <a:spLocks/>
              </p:cNvSpPr>
              <p:nvPr/>
            </p:nvSpPr>
            <p:spPr bwMode="auto">
              <a:xfrm>
                <a:off x="7647467" y="4455011"/>
                <a:ext cx="567368" cy="46558"/>
              </a:xfrm>
              <a:custGeom>
                <a:avLst/>
                <a:gdLst>
                  <a:gd name="T0" fmla="*/ 0 w 309"/>
                  <a:gd name="T1" fmla="*/ 20 h 20"/>
                  <a:gd name="T2" fmla="*/ 10 w 309"/>
                  <a:gd name="T3" fmla="*/ 17 h 20"/>
                  <a:gd name="T4" fmla="*/ 20 w 309"/>
                  <a:gd name="T5" fmla="*/ 17 h 20"/>
                  <a:gd name="T6" fmla="*/ 26 w 309"/>
                  <a:gd name="T7" fmla="*/ 17 h 20"/>
                  <a:gd name="T8" fmla="*/ 36 w 309"/>
                  <a:gd name="T9" fmla="*/ 13 h 20"/>
                  <a:gd name="T10" fmla="*/ 46 w 309"/>
                  <a:gd name="T11" fmla="*/ 13 h 20"/>
                  <a:gd name="T12" fmla="*/ 56 w 309"/>
                  <a:gd name="T13" fmla="*/ 13 h 20"/>
                  <a:gd name="T14" fmla="*/ 66 w 309"/>
                  <a:gd name="T15" fmla="*/ 13 h 20"/>
                  <a:gd name="T16" fmla="*/ 76 w 309"/>
                  <a:gd name="T17" fmla="*/ 13 h 20"/>
                  <a:gd name="T18" fmla="*/ 86 w 309"/>
                  <a:gd name="T19" fmla="*/ 13 h 20"/>
                  <a:gd name="T20" fmla="*/ 92 w 309"/>
                  <a:gd name="T21" fmla="*/ 13 h 20"/>
                  <a:gd name="T22" fmla="*/ 102 w 309"/>
                  <a:gd name="T23" fmla="*/ 13 h 20"/>
                  <a:gd name="T24" fmla="*/ 112 w 309"/>
                  <a:gd name="T25" fmla="*/ 13 h 20"/>
                  <a:gd name="T26" fmla="*/ 122 w 309"/>
                  <a:gd name="T27" fmla="*/ 13 h 20"/>
                  <a:gd name="T28" fmla="*/ 132 w 309"/>
                  <a:gd name="T29" fmla="*/ 17 h 20"/>
                  <a:gd name="T30" fmla="*/ 142 w 309"/>
                  <a:gd name="T31" fmla="*/ 17 h 20"/>
                  <a:gd name="T32" fmla="*/ 151 w 309"/>
                  <a:gd name="T33" fmla="*/ 13 h 20"/>
                  <a:gd name="T34" fmla="*/ 158 w 309"/>
                  <a:gd name="T35" fmla="*/ 13 h 20"/>
                  <a:gd name="T36" fmla="*/ 168 w 309"/>
                  <a:gd name="T37" fmla="*/ 13 h 20"/>
                  <a:gd name="T38" fmla="*/ 178 w 309"/>
                  <a:gd name="T39" fmla="*/ 13 h 20"/>
                  <a:gd name="T40" fmla="*/ 188 w 309"/>
                  <a:gd name="T41" fmla="*/ 10 h 20"/>
                  <a:gd name="T42" fmla="*/ 197 w 309"/>
                  <a:gd name="T43" fmla="*/ 10 h 20"/>
                  <a:gd name="T44" fmla="*/ 207 w 309"/>
                  <a:gd name="T45" fmla="*/ 10 h 20"/>
                  <a:gd name="T46" fmla="*/ 217 w 309"/>
                  <a:gd name="T47" fmla="*/ 10 h 20"/>
                  <a:gd name="T48" fmla="*/ 224 w 309"/>
                  <a:gd name="T49" fmla="*/ 7 h 20"/>
                  <a:gd name="T50" fmla="*/ 234 w 309"/>
                  <a:gd name="T51" fmla="*/ 7 h 20"/>
                  <a:gd name="T52" fmla="*/ 243 w 309"/>
                  <a:gd name="T53" fmla="*/ 3 h 20"/>
                  <a:gd name="T54" fmla="*/ 253 w 309"/>
                  <a:gd name="T55" fmla="*/ 3 h 20"/>
                  <a:gd name="T56" fmla="*/ 263 w 309"/>
                  <a:gd name="T57" fmla="*/ 3 h 20"/>
                  <a:gd name="T58" fmla="*/ 273 w 309"/>
                  <a:gd name="T59" fmla="*/ 0 h 20"/>
                  <a:gd name="T60" fmla="*/ 283 w 309"/>
                  <a:gd name="T61" fmla="*/ 0 h 20"/>
                  <a:gd name="T62" fmla="*/ 289 w 309"/>
                  <a:gd name="T63" fmla="*/ 0 h 20"/>
                  <a:gd name="T64" fmla="*/ 299 w 309"/>
                  <a:gd name="T65" fmla="*/ 0 h 20"/>
                  <a:gd name="T66" fmla="*/ 309 w 309"/>
                  <a:gd name="T6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20">
                    <a:moveTo>
                      <a:pt x="0" y="20"/>
                    </a:moveTo>
                    <a:lnTo>
                      <a:pt x="10" y="17"/>
                    </a:lnTo>
                    <a:lnTo>
                      <a:pt x="20" y="17"/>
                    </a:lnTo>
                    <a:lnTo>
                      <a:pt x="26" y="17"/>
                    </a:lnTo>
                    <a:lnTo>
                      <a:pt x="36" y="13"/>
                    </a:lnTo>
                    <a:lnTo>
                      <a:pt x="46" y="13"/>
                    </a:lnTo>
                    <a:lnTo>
                      <a:pt x="56" y="13"/>
                    </a:lnTo>
                    <a:lnTo>
                      <a:pt x="66" y="13"/>
                    </a:lnTo>
                    <a:lnTo>
                      <a:pt x="76" y="13"/>
                    </a:lnTo>
                    <a:lnTo>
                      <a:pt x="86" y="13"/>
                    </a:lnTo>
                    <a:lnTo>
                      <a:pt x="92" y="13"/>
                    </a:lnTo>
                    <a:lnTo>
                      <a:pt x="102" y="13"/>
                    </a:lnTo>
                    <a:lnTo>
                      <a:pt x="112" y="13"/>
                    </a:lnTo>
                    <a:lnTo>
                      <a:pt x="122" y="13"/>
                    </a:lnTo>
                    <a:lnTo>
                      <a:pt x="132" y="17"/>
                    </a:lnTo>
                    <a:lnTo>
                      <a:pt x="142" y="17"/>
                    </a:lnTo>
                    <a:lnTo>
                      <a:pt x="151" y="13"/>
                    </a:lnTo>
                    <a:lnTo>
                      <a:pt x="158" y="13"/>
                    </a:lnTo>
                    <a:lnTo>
                      <a:pt x="168" y="13"/>
                    </a:lnTo>
                    <a:lnTo>
                      <a:pt x="178" y="13"/>
                    </a:lnTo>
                    <a:lnTo>
                      <a:pt x="188" y="10"/>
                    </a:lnTo>
                    <a:lnTo>
                      <a:pt x="197" y="10"/>
                    </a:lnTo>
                    <a:lnTo>
                      <a:pt x="207" y="10"/>
                    </a:lnTo>
                    <a:lnTo>
                      <a:pt x="217" y="10"/>
                    </a:lnTo>
                    <a:lnTo>
                      <a:pt x="224" y="7"/>
                    </a:lnTo>
                    <a:lnTo>
                      <a:pt x="234" y="7"/>
                    </a:lnTo>
                    <a:lnTo>
                      <a:pt x="243" y="3"/>
                    </a:lnTo>
                    <a:lnTo>
                      <a:pt x="253" y="3"/>
                    </a:lnTo>
                    <a:lnTo>
                      <a:pt x="263" y="3"/>
                    </a:lnTo>
                    <a:lnTo>
                      <a:pt x="273" y="0"/>
                    </a:lnTo>
                    <a:lnTo>
                      <a:pt x="283" y="0"/>
                    </a:lnTo>
                    <a:lnTo>
                      <a:pt x="289" y="0"/>
                    </a:lnTo>
                    <a:lnTo>
                      <a:pt x="299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FFB06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6" name="Freeform 489"/>
              <p:cNvSpPr>
                <a:spLocks/>
              </p:cNvSpPr>
              <p:nvPr/>
            </p:nvSpPr>
            <p:spPr bwMode="auto">
              <a:xfrm>
                <a:off x="5464292" y="2045633"/>
                <a:ext cx="2756052" cy="2616562"/>
              </a:xfrm>
              <a:custGeom>
                <a:avLst/>
                <a:gdLst>
                  <a:gd name="T0" fmla="*/ 0 w 1501"/>
                  <a:gd name="T1" fmla="*/ 1088 h 1124"/>
                  <a:gd name="T2" fmla="*/ 26 w 1501"/>
                  <a:gd name="T3" fmla="*/ 1088 h 1124"/>
                  <a:gd name="T4" fmla="*/ 55 w 1501"/>
                  <a:gd name="T5" fmla="*/ 1084 h 1124"/>
                  <a:gd name="T6" fmla="*/ 85 w 1501"/>
                  <a:gd name="T7" fmla="*/ 1081 h 1124"/>
                  <a:gd name="T8" fmla="*/ 111 w 1501"/>
                  <a:gd name="T9" fmla="*/ 1078 h 1124"/>
                  <a:gd name="T10" fmla="*/ 141 w 1501"/>
                  <a:gd name="T11" fmla="*/ 1078 h 1124"/>
                  <a:gd name="T12" fmla="*/ 167 w 1501"/>
                  <a:gd name="T13" fmla="*/ 1071 h 1124"/>
                  <a:gd name="T14" fmla="*/ 197 w 1501"/>
                  <a:gd name="T15" fmla="*/ 1068 h 1124"/>
                  <a:gd name="T16" fmla="*/ 223 w 1501"/>
                  <a:gd name="T17" fmla="*/ 1065 h 1124"/>
                  <a:gd name="T18" fmla="*/ 253 w 1501"/>
                  <a:gd name="T19" fmla="*/ 1058 h 1124"/>
                  <a:gd name="T20" fmla="*/ 282 w 1501"/>
                  <a:gd name="T21" fmla="*/ 1045 h 1124"/>
                  <a:gd name="T22" fmla="*/ 308 w 1501"/>
                  <a:gd name="T23" fmla="*/ 1038 h 1124"/>
                  <a:gd name="T24" fmla="*/ 338 w 1501"/>
                  <a:gd name="T25" fmla="*/ 1038 h 1124"/>
                  <a:gd name="T26" fmla="*/ 364 w 1501"/>
                  <a:gd name="T27" fmla="*/ 1038 h 1124"/>
                  <a:gd name="T28" fmla="*/ 394 w 1501"/>
                  <a:gd name="T29" fmla="*/ 1045 h 1124"/>
                  <a:gd name="T30" fmla="*/ 420 w 1501"/>
                  <a:gd name="T31" fmla="*/ 1055 h 1124"/>
                  <a:gd name="T32" fmla="*/ 450 w 1501"/>
                  <a:gd name="T33" fmla="*/ 1061 h 1124"/>
                  <a:gd name="T34" fmla="*/ 479 w 1501"/>
                  <a:gd name="T35" fmla="*/ 1061 h 1124"/>
                  <a:gd name="T36" fmla="*/ 506 w 1501"/>
                  <a:gd name="T37" fmla="*/ 1058 h 1124"/>
                  <a:gd name="T38" fmla="*/ 535 w 1501"/>
                  <a:gd name="T39" fmla="*/ 1055 h 1124"/>
                  <a:gd name="T40" fmla="*/ 561 w 1501"/>
                  <a:gd name="T41" fmla="*/ 1055 h 1124"/>
                  <a:gd name="T42" fmla="*/ 591 w 1501"/>
                  <a:gd name="T43" fmla="*/ 1055 h 1124"/>
                  <a:gd name="T44" fmla="*/ 621 w 1501"/>
                  <a:gd name="T45" fmla="*/ 1052 h 1124"/>
                  <a:gd name="T46" fmla="*/ 647 w 1501"/>
                  <a:gd name="T47" fmla="*/ 1038 h 1124"/>
                  <a:gd name="T48" fmla="*/ 677 w 1501"/>
                  <a:gd name="T49" fmla="*/ 1019 h 1124"/>
                  <a:gd name="T50" fmla="*/ 703 w 1501"/>
                  <a:gd name="T51" fmla="*/ 976 h 1124"/>
                  <a:gd name="T52" fmla="*/ 732 w 1501"/>
                  <a:gd name="T53" fmla="*/ 891 h 1124"/>
                  <a:gd name="T54" fmla="*/ 759 w 1501"/>
                  <a:gd name="T55" fmla="*/ 684 h 1124"/>
                  <a:gd name="T56" fmla="*/ 788 w 1501"/>
                  <a:gd name="T57" fmla="*/ 296 h 1124"/>
                  <a:gd name="T58" fmla="*/ 818 w 1501"/>
                  <a:gd name="T59" fmla="*/ 0 h 1124"/>
                  <a:gd name="T60" fmla="*/ 844 w 1501"/>
                  <a:gd name="T61" fmla="*/ 256 h 1124"/>
                  <a:gd name="T62" fmla="*/ 874 w 1501"/>
                  <a:gd name="T63" fmla="*/ 657 h 1124"/>
                  <a:gd name="T64" fmla="*/ 900 w 1501"/>
                  <a:gd name="T65" fmla="*/ 841 h 1124"/>
                  <a:gd name="T66" fmla="*/ 930 w 1501"/>
                  <a:gd name="T67" fmla="*/ 920 h 1124"/>
                  <a:gd name="T68" fmla="*/ 956 w 1501"/>
                  <a:gd name="T69" fmla="*/ 986 h 1124"/>
                  <a:gd name="T70" fmla="*/ 985 w 1501"/>
                  <a:gd name="T71" fmla="*/ 1032 h 1124"/>
                  <a:gd name="T72" fmla="*/ 1015 w 1501"/>
                  <a:gd name="T73" fmla="*/ 1048 h 1124"/>
                  <a:gd name="T74" fmla="*/ 1041 w 1501"/>
                  <a:gd name="T75" fmla="*/ 1052 h 1124"/>
                  <a:gd name="T76" fmla="*/ 1071 w 1501"/>
                  <a:gd name="T77" fmla="*/ 1052 h 1124"/>
                  <a:gd name="T78" fmla="*/ 1097 w 1501"/>
                  <a:gd name="T79" fmla="*/ 1055 h 1124"/>
                  <a:gd name="T80" fmla="*/ 1127 w 1501"/>
                  <a:gd name="T81" fmla="*/ 1055 h 1124"/>
                  <a:gd name="T82" fmla="*/ 1153 w 1501"/>
                  <a:gd name="T83" fmla="*/ 1058 h 1124"/>
                  <a:gd name="T84" fmla="*/ 1183 w 1501"/>
                  <a:gd name="T85" fmla="*/ 1058 h 1124"/>
                  <a:gd name="T86" fmla="*/ 1212 w 1501"/>
                  <a:gd name="T87" fmla="*/ 1058 h 1124"/>
                  <a:gd name="T88" fmla="*/ 1238 w 1501"/>
                  <a:gd name="T89" fmla="*/ 1055 h 1124"/>
                  <a:gd name="T90" fmla="*/ 1268 w 1501"/>
                  <a:gd name="T91" fmla="*/ 1052 h 1124"/>
                  <a:gd name="T92" fmla="*/ 1294 w 1501"/>
                  <a:gd name="T93" fmla="*/ 1055 h 1124"/>
                  <a:gd name="T94" fmla="*/ 1324 w 1501"/>
                  <a:gd name="T95" fmla="*/ 1055 h 1124"/>
                  <a:gd name="T96" fmla="*/ 1350 w 1501"/>
                  <a:gd name="T97" fmla="*/ 1055 h 1124"/>
                  <a:gd name="T98" fmla="*/ 1380 w 1501"/>
                  <a:gd name="T99" fmla="*/ 1052 h 1124"/>
                  <a:gd name="T100" fmla="*/ 1409 w 1501"/>
                  <a:gd name="T101" fmla="*/ 1048 h 1124"/>
                  <a:gd name="T102" fmla="*/ 1436 w 1501"/>
                  <a:gd name="T103" fmla="*/ 1045 h 1124"/>
                  <a:gd name="T104" fmla="*/ 1465 w 1501"/>
                  <a:gd name="T105" fmla="*/ 1042 h 1124"/>
                  <a:gd name="T106" fmla="*/ 1492 w 1501"/>
                  <a:gd name="T107" fmla="*/ 1042 h 1124"/>
                  <a:gd name="T108" fmla="*/ 1501 w 1501"/>
                  <a:gd name="T109" fmla="*/ 1048 h 1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1" h="1124">
                    <a:moveTo>
                      <a:pt x="0" y="1124"/>
                    </a:moveTo>
                    <a:lnTo>
                      <a:pt x="0" y="1088"/>
                    </a:lnTo>
                    <a:lnTo>
                      <a:pt x="0" y="1088"/>
                    </a:lnTo>
                    <a:lnTo>
                      <a:pt x="9" y="1088"/>
                    </a:lnTo>
                    <a:lnTo>
                      <a:pt x="19" y="1088"/>
                    </a:lnTo>
                    <a:lnTo>
                      <a:pt x="26" y="1088"/>
                    </a:lnTo>
                    <a:lnTo>
                      <a:pt x="36" y="1088"/>
                    </a:lnTo>
                    <a:lnTo>
                      <a:pt x="46" y="1084"/>
                    </a:lnTo>
                    <a:lnTo>
                      <a:pt x="55" y="1084"/>
                    </a:lnTo>
                    <a:lnTo>
                      <a:pt x="65" y="1084"/>
                    </a:lnTo>
                    <a:lnTo>
                      <a:pt x="75" y="1084"/>
                    </a:lnTo>
                    <a:lnTo>
                      <a:pt x="85" y="1081"/>
                    </a:lnTo>
                    <a:lnTo>
                      <a:pt x="92" y="1081"/>
                    </a:lnTo>
                    <a:lnTo>
                      <a:pt x="101" y="1081"/>
                    </a:lnTo>
                    <a:lnTo>
                      <a:pt x="111" y="1078"/>
                    </a:lnTo>
                    <a:lnTo>
                      <a:pt x="121" y="1078"/>
                    </a:lnTo>
                    <a:lnTo>
                      <a:pt x="131" y="1078"/>
                    </a:lnTo>
                    <a:lnTo>
                      <a:pt x="141" y="1078"/>
                    </a:lnTo>
                    <a:lnTo>
                      <a:pt x="151" y="1075"/>
                    </a:lnTo>
                    <a:lnTo>
                      <a:pt x="157" y="1075"/>
                    </a:lnTo>
                    <a:lnTo>
                      <a:pt x="167" y="1071"/>
                    </a:lnTo>
                    <a:lnTo>
                      <a:pt x="177" y="1071"/>
                    </a:lnTo>
                    <a:lnTo>
                      <a:pt x="187" y="1068"/>
                    </a:lnTo>
                    <a:lnTo>
                      <a:pt x="197" y="1068"/>
                    </a:lnTo>
                    <a:lnTo>
                      <a:pt x="207" y="1068"/>
                    </a:lnTo>
                    <a:lnTo>
                      <a:pt x="216" y="1065"/>
                    </a:lnTo>
                    <a:lnTo>
                      <a:pt x="223" y="1065"/>
                    </a:lnTo>
                    <a:lnTo>
                      <a:pt x="233" y="1061"/>
                    </a:lnTo>
                    <a:lnTo>
                      <a:pt x="243" y="1061"/>
                    </a:lnTo>
                    <a:lnTo>
                      <a:pt x="253" y="1058"/>
                    </a:lnTo>
                    <a:lnTo>
                      <a:pt x="262" y="1052"/>
                    </a:lnTo>
                    <a:lnTo>
                      <a:pt x="272" y="1048"/>
                    </a:lnTo>
                    <a:lnTo>
                      <a:pt x="282" y="1045"/>
                    </a:lnTo>
                    <a:lnTo>
                      <a:pt x="289" y="1042"/>
                    </a:lnTo>
                    <a:lnTo>
                      <a:pt x="299" y="1042"/>
                    </a:lnTo>
                    <a:lnTo>
                      <a:pt x="308" y="1038"/>
                    </a:lnTo>
                    <a:lnTo>
                      <a:pt x="318" y="1038"/>
                    </a:lnTo>
                    <a:lnTo>
                      <a:pt x="328" y="1038"/>
                    </a:lnTo>
                    <a:lnTo>
                      <a:pt x="338" y="1038"/>
                    </a:lnTo>
                    <a:lnTo>
                      <a:pt x="348" y="1035"/>
                    </a:lnTo>
                    <a:lnTo>
                      <a:pt x="354" y="1035"/>
                    </a:lnTo>
                    <a:lnTo>
                      <a:pt x="364" y="1038"/>
                    </a:lnTo>
                    <a:lnTo>
                      <a:pt x="374" y="1038"/>
                    </a:lnTo>
                    <a:lnTo>
                      <a:pt x="384" y="1042"/>
                    </a:lnTo>
                    <a:lnTo>
                      <a:pt x="394" y="1045"/>
                    </a:lnTo>
                    <a:lnTo>
                      <a:pt x="404" y="1048"/>
                    </a:lnTo>
                    <a:lnTo>
                      <a:pt x="414" y="1052"/>
                    </a:lnTo>
                    <a:lnTo>
                      <a:pt x="420" y="1055"/>
                    </a:lnTo>
                    <a:lnTo>
                      <a:pt x="430" y="1058"/>
                    </a:lnTo>
                    <a:lnTo>
                      <a:pt x="440" y="1058"/>
                    </a:lnTo>
                    <a:lnTo>
                      <a:pt x="450" y="1061"/>
                    </a:lnTo>
                    <a:lnTo>
                      <a:pt x="460" y="1061"/>
                    </a:lnTo>
                    <a:lnTo>
                      <a:pt x="469" y="1061"/>
                    </a:lnTo>
                    <a:lnTo>
                      <a:pt x="479" y="1061"/>
                    </a:lnTo>
                    <a:lnTo>
                      <a:pt x="486" y="1061"/>
                    </a:lnTo>
                    <a:lnTo>
                      <a:pt x="496" y="1058"/>
                    </a:lnTo>
                    <a:lnTo>
                      <a:pt x="506" y="1058"/>
                    </a:lnTo>
                    <a:lnTo>
                      <a:pt x="515" y="1058"/>
                    </a:lnTo>
                    <a:lnTo>
                      <a:pt x="525" y="1055"/>
                    </a:lnTo>
                    <a:lnTo>
                      <a:pt x="535" y="1055"/>
                    </a:lnTo>
                    <a:lnTo>
                      <a:pt x="545" y="1055"/>
                    </a:lnTo>
                    <a:lnTo>
                      <a:pt x="555" y="1055"/>
                    </a:lnTo>
                    <a:lnTo>
                      <a:pt x="561" y="1055"/>
                    </a:lnTo>
                    <a:lnTo>
                      <a:pt x="571" y="1055"/>
                    </a:lnTo>
                    <a:lnTo>
                      <a:pt x="581" y="1055"/>
                    </a:lnTo>
                    <a:lnTo>
                      <a:pt x="591" y="1055"/>
                    </a:lnTo>
                    <a:lnTo>
                      <a:pt x="601" y="1055"/>
                    </a:lnTo>
                    <a:lnTo>
                      <a:pt x="611" y="1052"/>
                    </a:lnTo>
                    <a:lnTo>
                      <a:pt x="621" y="1052"/>
                    </a:lnTo>
                    <a:lnTo>
                      <a:pt x="627" y="1048"/>
                    </a:lnTo>
                    <a:lnTo>
                      <a:pt x="637" y="1045"/>
                    </a:lnTo>
                    <a:lnTo>
                      <a:pt x="647" y="1038"/>
                    </a:lnTo>
                    <a:lnTo>
                      <a:pt x="657" y="1035"/>
                    </a:lnTo>
                    <a:lnTo>
                      <a:pt x="667" y="1029"/>
                    </a:lnTo>
                    <a:lnTo>
                      <a:pt x="677" y="1019"/>
                    </a:lnTo>
                    <a:lnTo>
                      <a:pt x="686" y="1009"/>
                    </a:lnTo>
                    <a:lnTo>
                      <a:pt x="693" y="996"/>
                    </a:lnTo>
                    <a:lnTo>
                      <a:pt x="703" y="976"/>
                    </a:lnTo>
                    <a:lnTo>
                      <a:pt x="713" y="956"/>
                    </a:lnTo>
                    <a:lnTo>
                      <a:pt x="723" y="927"/>
                    </a:lnTo>
                    <a:lnTo>
                      <a:pt x="732" y="891"/>
                    </a:lnTo>
                    <a:lnTo>
                      <a:pt x="742" y="841"/>
                    </a:lnTo>
                    <a:lnTo>
                      <a:pt x="752" y="772"/>
                    </a:lnTo>
                    <a:lnTo>
                      <a:pt x="759" y="684"/>
                    </a:lnTo>
                    <a:lnTo>
                      <a:pt x="769" y="575"/>
                    </a:lnTo>
                    <a:lnTo>
                      <a:pt x="778" y="440"/>
                    </a:lnTo>
                    <a:lnTo>
                      <a:pt x="788" y="296"/>
                    </a:lnTo>
                    <a:lnTo>
                      <a:pt x="798" y="158"/>
                    </a:lnTo>
                    <a:lnTo>
                      <a:pt x="808" y="49"/>
                    </a:lnTo>
                    <a:lnTo>
                      <a:pt x="818" y="0"/>
                    </a:lnTo>
                    <a:lnTo>
                      <a:pt x="824" y="23"/>
                    </a:lnTo>
                    <a:lnTo>
                      <a:pt x="834" y="118"/>
                    </a:lnTo>
                    <a:lnTo>
                      <a:pt x="844" y="256"/>
                    </a:lnTo>
                    <a:lnTo>
                      <a:pt x="854" y="404"/>
                    </a:lnTo>
                    <a:lnTo>
                      <a:pt x="864" y="542"/>
                    </a:lnTo>
                    <a:lnTo>
                      <a:pt x="874" y="657"/>
                    </a:lnTo>
                    <a:lnTo>
                      <a:pt x="884" y="739"/>
                    </a:lnTo>
                    <a:lnTo>
                      <a:pt x="890" y="799"/>
                    </a:lnTo>
                    <a:lnTo>
                      <a:pt x="900" y="841"/>
                    </a:lnTo>
                    <a:lnTo>
                      <a:pt x="910" y="871"/>
                    </a:lnTo>
                    <a:lnTo>
                      <a:pt x="920" y="897"/>
                    </a:lnTo>
                    <a:lnTo>
                      <a:pt x="930" y="920"/>
                    </a:lnTo>
                    <a:lnTo>
                      <a:pt x="939" y="943"/>
                    </a:lnTo>
                    <a:lnTo>
                      <a:pt x="949" y="966"/>
                    </a:lnTo>
                    <a:lnTo>
                      <a:pt x="956" y="986"/>
                    </a:lnTo>
                    <a:lnTo>
                      <a:pt x="966" y="1006"/>
                    </a:lnTo>
                    <a:lnTo>
                      <a:pt x="976" y="1022"/>
                    </a:lnTo>
                    <a:lnTo>
                      <a:pt x="985" y="1032"/>
                    </a:lnTo>
                    <a:lnTo>
                      <a:pt x="995" y="1038"/>
                    </a:lnTo>
                    <a:lnTo>
                      <a:pt x="1005" y="1045"/>
                    </a:lnTo>
                    <a:lnTo>
                      <a:pt x="1015" y="1048"/>
                    </a:lnTo>
                    <a:lnTo>
                      <a:pt x="1022" y="1048"/>
                    </a:lnTo>
                    <a:lnTo>
                      <a:pt x="1031" y="1048"/>
                    </a:lnTo>
                    <a:lnTo>
                      <a:pt x="1041" y="1052"/>
                    </a:lnTo>
                    <a:lnTo>
                      <a:pt x="1051" y="1052"/>
                    </a:lnTo>
                    <a:lnTo>
                      <a:pt x="1061" y="1052"/>
                    </a:lnTo>
                    <a:lnTo>
                      <a:pt x="1071" y="1052"/>
                    </a:lnTo>
                    <a:lnTo>
                      <a:pt x="1081" y="1055"/>
                    </a:lnTo>
                    <a:lnTo>
                      <a:pt x="1087" y="1055"/>
                    </a:lnTo>
                    <a:lnTo>
                      <a:pt x="1097" y="1055"/>
                    </a:lnTo>
                    <a:lnTo>
                      <a:pt x="1107" y="1055"/>
                    </a:lnTo>
                    <a:lnTo>
                      <a:pt x="1117" y="1055"/>
                    </a:lnTo>
                    <a:lnTo>
                      <a:pt x="1127" y="1055"/>
                    </a:lnTo>
                    <a:lnTo>
                      <a:pt x="1137" y="1058"/>
                    </a:lnTo>
                    <a:lnTo>
                      <a:pt x="1146" y="1058"/>
                    </a:lnTo>
                    <a:lnTo>
                      <a:pt x="1153" y="1058"/>
                    </a:lnTo>
                    <a:lnTo>
                      <a:pt x="1163" y="1058"/>
                    </a:lnTo>
                    <a:lnTo>
                      <a:pt x="1173" y="1058"/>
                    </a:lnTo>
                    <a:lnTo>
                      <a:pt x="1183" y="1058"/>
                    </a:lnTo>
                    <a:lnTo>
                      <a:pt x="1192" y="1058"/>
                    </a:lnTo>
                    <a:lnTo>
                      <a:pt x="1202" y="1058"/>
                    </a:lnTo>
                    <a:lnTo>
                      <a:pt x="1212" y="1058"/>
                    </a:lnTo>
                    <a:lnTo>
                      <a:pt x="1219" y="1055"/>
                    </a:lnTo>
                    <a:lnTo>
                      <a:pt x="1229" y="1055"/>
                    </a:lnTo>
                    <a:lnTo>
                      <a:pt x="1238" y="1055"/>
                    </a:lnTo>
                    <a:lnTo>
                      <a:pt x="1248" y="1055"/>
                    </a:lnTo>
                    <a:lnTo>
                      <a:pt x="1258" y="1052"/>
                    </a:lnTo>
                    <a:lnTo>
                      <a:pt x="1268" y="1052"/>
                    </a:lnTo>
                    <a:lnTo>
                      <a:pt x="1278" y="1052"/>
                    </a:lnTo>
                    <a:lnTo>
                      <a:pt x="1284" y="1055"/>
                    </a:lnTo>
                    <a:lnTo>
                      <a:pt x="1294" y="1055"/>
                    </a:lnTo>
                    <a:lnTo>
                      <a:pt x="1304" y="1055"/>
                    </a:lnTo>
                    <a:lnTo>
                      <a:pt x="1314" y="1055"/>
                    </a:lnTo>
                    <a:lnTo>
                      <a:pt x="1324" y="1055"/>
                    </a:lnTo>
                    <a:lnTo>
                      <a:pt x="1334" y="1055"/>
                    </a:lnTo>
                    <a:lnTo>
                      <a:pt x="1344" y="1055"/>
                    </a:lnTo>
                    <a:lnTo>
                      <a:pt x="1350" y="1055"/>
                    </a:lnTo>
                    <a:lnTo>
                      <a:pt x="1360" y="1055"/>
                    </a:lnTo>
                    <a:lnTo>
                      <a:pt x="1370" y="1052"/>
                    </a:lnTo>
                    <a:lnTo>
                      <a:pt x="1380" y="1052"/>
                    </a:lnTo>
                    <a:lnTo>
                      <a:pt x="1390" y="1052"/>
                    </a:lnTo>
                    <a:lnTo>
                      <a:pt x="1400" y="1052"/>
                    </a:lnTo>
                    <a:lnTo>
                      <a:pt x="1409" y="1048"/>
                    </a:lnTo>
                    <a:lnTo>
                      <a:pt x="1416" y="1048"/>
                    </a:lnTo>
                    <a:lnTo>
                      <a:pt x="1426" y="1048"/>
                    </a:lnTo>
                    <a:lnTo>
                      <a:pt x="1436" y="1045"/>
                    </a:lnTo>
                    <a:lnTo>
                      <a:pt x="1446" y="1045"/>
                    </a:lnTo>
                    <a:lnTo>
                      <a:pt x="1455" y="1042"/>
                    </a:lnTo>
                    <a:lnTo>
                      <a:pt x="1465" y="1042"/>
                    </a:lnTo>
                    <a:lnTo>
                      <a:pt x="1475" y="1042"/>
                    </a:lnTo>
                    <a:lnTo>
                      <a:pt x="1482" y="1042"/>
                    </a:lnTo>
                    <a:lnTo>
                      <a:pt x="1492" y="1042"/>
                    </a:lnTo>
                    <a:lnTo>
                      <a:pt x="1501" y="1042"/>
                    </a:lnTo>
                    <a:lnTo>
                      <a:pt x="1501" y="1042"/>
                    </a:lnTo>
                    <a:lnTo>
                      <a:pt x="1501" y="1048"/>
                    </a:lnTo>
                    <a:lnTo>
                      <a:pt x="1501" y="1048"/>
                    </a:lnTo>
                    <a:lnTo>
                      <a:pt x="0" y="1124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7" name="Freeform 490"/>
              <p:cNvSpPr>
                <a:spLocks/>
              </p:cNvSpPr>
              <p:nvPr/>
            </p:nvSpPr>
            <p:spPr bwMode="auto">
              <a:xfrm>
                <a:off x="5464292" y="2045633"/>
                <a:ext cx="2188684" cy="2532758"/>
              </a:xfrm>
              <a:custGeom>
                <a:avLst/>
                <a:gdLst>
                  <a:gd name="T0" fmla="*/ 19 w 1192"/>
                  <a:gd name="T1" fmla="*/ 1088 h 1088"/>
                  <a:gd name="T2" fmla="*/ 46 w 1192"/>
                  <a:gd name="T3" fmla="*/ 1084 h 1088"/>
                  <a:gd name="T4" fmla="*/ 75 w 1192"/>
                  <a:gd name="T5" fmla="*/ 1084 h 1088"/>
                  <a:gd name="T6" fmla="*/ 101 w 1192"/>
                  <a:gd name="T7" fmla="*/ 1081 h 1088"/>
                  <a:gd name="T8" fmla="*/ 131 w 1192"/>
                  <a:gd name="T9" fmla="*/ 1078 h 1088"/>
                  <a:gd name="T10" fmla="*/ 157 w 1192"/>
                  <a:gd name="T11" fmla="*/ 1075 h 1088"/>
                  <a:gd name="T12" fmla="*/ 187 w 1192"/>
                  <a:gd name="T13" fmla="*/ 1068 h 1088"/>
                  <a:gd name="T14" fmla="*/ 216 w 1192"/>
                  <a:gd name="T15" fmla="*/ 1065 h 1088"/>
                  <a:gd name="T16" fmla="*/ 243 w 1192"/>
                  <a:gd name="T17" fmla="*/ 1061 h 1088"/>
                  <a:gd name="T18" fmla="*/ 272 w 1192"/>
                  <a:gd name="T19" fmla="*/ 1048 h 1088"/>
                  <a:gd name="T20" fmla="*/ 299 w 1192"/>
                  <a:gd name="T21" fmla="*/ 1042 h 1088"/>
                  <a:gd name="T22" fmla="*/ 328 w 1192"/>
                  <a:gd name="T23" fmla="*/ 1038 h 1088"/>
                  <a:gd name="T24" fmla="*/ 354 w 1192"/>
                  <a:gd name="T25" fmla="*/ 1035 h 1088"/>
                  <a:gd name="T26" fmla="*/ 384 w 1192"/>
                  <a:gd name="T27" fmla="*/ 1042 h 1088"/>
                  <a:gd name="T28" fmla="*/ 414 w 1192"/>
                  <a:gd name="T29" fmla="*/ 1052 h 1088"/>
                  <a:gd name="T30" fmla="*/ 440 w 1192"/>
                  <a:gd name="T31" fmla="*/ 1058 h 1088"/>
                  <a:gd name="T32" fmla="*/ 469 w 1192"/>
                  <a:gd name="T33" fmla="*/ 1061 h 1088"/>
                  <a:gd name="T34" fmla="*/ 496 w 1192"/>
                  <a:gd name="T35" fmla="*/ 1058 h 1088"/>
                  <a:gd name="T36" fmla="*/ 525 w 1192"/>
                  <a:gd name="T37" fmla="*/ 1055 h 1088"/>
                  <a:gd name="T38" fmla="*/ 555 w 1192"/>
                  <a:gd name="T39" fmla="*/ 1055 h 1088"/>
                  <a:gd name="T40" fmla="*/ 581 w 1192"/>
                  <a:gd name="T41" fmla="*/ 1055 h 1088"/>
                  <a:gd name="T42" fmla="*/ 611 w 1192"/>
                  <a:gd name="T43" fmla="*/ 1052 h 1088"/>
                  <a:gd name="T44" fmla="*/ 637 w 1192"/>
                  <a:gd name="T45" fmla="*/ 1045 h 1088"/>
                  <a:gd name="T46" fmla="*/ 667 w 1192"/>
                  <a:gd name="T47" fmla="*/ 1029 h 1088"/>
                  <a:gd name="T48" fmla="*/ 693 w 1192"/>
                  <a:gd name="T49" fmla="*/ 996 h 1088"/>
                  <a:gd name="T50" fmla="*/ 723 w 1192"/>
                  <a:gd name="T51" fmla="*/ 927 h 1088"/>
                  <a:gd name="T52" fmla="*/ 752 w 1192"/>
                  <a:gd name="T53" fmla="*/ 772 h 1088"/>
                  <a:gd name="T54" fmla="*/ 778 w 1192"/>
                  <a:gd name="T55" fmla="*/ 440 h 1088"/>
                  <a:gd name="T56" fmla="*/ 808 w 1192"/>
                  <a:gd name="T57" fmla="*/ 49 h 1088"/>
                  <a:gd name="T58" fmla="*/ 834 w 1192"/>
                  <a:gd name="T59" fmla="*/ 118 h 1088"/>
                  <a:gd name="T60" fmla="*/ 864 w 1192"/>
                  <a:gd name="T61" fmla="*/ 542 h 1088"/>
                  <a:gd name="T62" fmla="*/ 890 w 1192"/>
                  <a:gd name="T63" fmla="*/ 799 h 1088"/>
                  <a:gd name="T64" fmla="*/ 920 w 1192"/>
                  <a:gd name="T65" fmla="*/ 897 h 1088"/>
                  <a:gd name="T66" fmla="*/ 949 w 1192"/>
                  <a:gd name="T67" fmla="*/ 966 h 1088"/>
                  <a:gd name="T68" fmla="*/ 976 w 1192"/>
                  <a:gd name="T69" fmla="*/ 1022 h 1088"/>
                  <a:gd name="T70" fmla="*/ 1005 w 1192"/>
                  <a:gd name="T71" fmla="*/ 1045 h 1088"/>
                  <a:gd name="T72" fmla="*/ 1031 w 1192"/>
                  <a:gd name="T73" fmla="*/ 1048 h 1088"/>
                  <a:gd name="T74" fmla="*/ 1061 w 1192"/>
                  <a:gd name="T75" fmla="*/ 1052 h 1088"/>
                  <a:gd name="T76" fmla="*/ 1087 w 1192"/>
                  <a:gd name="T77" fmla="*/ 1055 h 1088"/>
                  <a:gd name="T78" fmla="*/ 1117 w 1192"/>
                  <a:gd name="T79" fmla="*/ 1055 h 1088"/>
                  <a:gd name="T80" fmla="*/ 1146 w 1192"/>
                  <a:gd name="T81" fmla="*/ 1058 h 1088"/>
                  <a:gd name="T82" fmla="*/ 1173 w 1192"/>
                  <a:gd name="T83" fmla="*/ 1058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2" h="1088">
                    <a:moveTo>
                      <a:pt x="0" y="1088"/>
                    </a:moveTo>
                    <a:lnTo>
                      <a:pt x="9" y="1088"/>
                    </a:lnTo>
                    <a:lnTo>
                      <a:pt x="19" y="1088"/>
                    </a:lnTo>
                    <a:lnTo>
                      <a:pt x="26" y="1088"/>
                    </a:lnTo>
                    <a:lnTo>
                      <a:pt x="36" y="1088"/>
                    </a:lnTo>
                    <a:lnTo>
                      <a:pt x="46" y="1084"/>
                    </a:lnTo>
                    <a:lnTo>
                      <a:pt x="55" y="1084"/>
                    </a:lnTo>
                    <a:lnTo>
                      <a:pt x="65" y="1084"/>
                    </a:lnTo>
                    <a:lnTo>
                      <a:pt x="75" y="1084"/>
                    </a:lnTo>
                    <a:lnTo>
                      <a:pt x="85" y="1081"/>
                    </a:lnTo>
                    <a:lnTo>
                      <a:pt x="92" y="1081"/>
                    </a:lnTo>
                    <a:lnTo>
                      <a:pt x="101" y="1081"/>
                    </a:lnTo>
                    <a:lnTo>
                      <a:pt x="111" y="1078"/>
                    </a:lnTo>
                    <a:lnTo>
                      <a:pt x="121" y="1078"/>
                    </a:lnTo>
                    <a:lnTo>
                      <a:pt x="131" y="1078"/>
                    </a:lnTo>
                    <a:lnTo>
                      <a:pt x="141" y="1078"/>
                    </a:lnTo>
                    <a:lnTo>
                      <a:pt x="151" y="1075"/>
                    </a:lnTo>
                    <a:lnTo>
                      <a:pt x="157" y="1075"/>
                    </a:lnTo>
                    <a:lnTo>
                      <a:pt x="167" y="1071"/>
                    </a:lnTo>
                    <a:lnTo>
                      <a:pt x="177" y="1071"/>
                    </a:lnTo>
                    <a:lnTo>
                      <a:pt x="187" y="1068"/>
                    </a:lnTo>
                    <a:lnTo>
                      <a:pt x="197" y="1068"/>
                    </a:lnTo>
                    <a:lnTo>
                      <a:pt x="207" y="1068"/>
                    </a:lnTo>
                    <a:lnTo>
                      <a:pt x="216" y="1065"/>
                    </a:lnTo>
                    <a:lnTo>
                      <a:pt x="223" y="1065"/>
                    </a:lnTo>
                    <a:lnTo>
                      <a:pt x="233" y="1061"/>
                    </a:lnTo>
                    <a:lnTo>
                      <a:pt x="243" y="1061"/>
                    </a:lnTo>
                    <a:lnTo>
                      <a:pt x="253" y="1058"/>
                    </a:lnTo>
                    <a:lnTo>
                      <a:pt x="262" y="1052"/>
                    </a:lnTo>
                    <a:lnTo>
                      <a:pt x="272" y="1048"/>
                    </a:lnTo>
                    <a:lnTo>
                      <a:pt x="282" y="1045"/>
                    </a:lnTo>
                    <a:lnTo>
                      <a:pt x="289" y="1042"/>
                    </a:lnTo>
                    <a:lnTo>
                      <a:pt x="299" y="1042"/>
                    </a:lnTo>
                    <a:lnTo>
                      <a:pt x="308" y="1038"/>
                    </a:lnTo>
                    <a:lnTo>
                      <a:pt x="318" y="1038"/>
                    </a:lnTo>
                    <a:lnTo>
                      <a:pt x="328" y="1038"/>
                    </a:lnTo>
                    <a:lnTo>
                      <a:pt x="338" y="1038"/>
                    </a:lnTo>
                    <a:lnTo>
                      <a:pt x="348" y="1035"/>
                    </a:lnTo>
                    <a:lnTo>
                      <a:pt x="354" y="1035"/>
                    </a:lnTo>
                    <a:lnTo>
                      <a:pt x="364" y="1038"/>
                    </a:lnTo>
                    <a:lnTo>
                      <a:pt x="374" y="1038"/>
                    </a:lnTo>
                    <a:lnTo>
                      <a:pt x="384" y="1042"/>
                    </a:lnTo>
                    <a:lnTo>
                      <a:pt x="394" y="1045"/>
                    </a:lnTo>
                    <a:lnTo>
                      <a:pt x="404" y="1048"/>
                    </a:lnTo>
                    <a:lnTo>
                      <a:pt x="414" y="1052"/>
                    </a:lnTo>
                    <a:lnTo>
                      <a:pt x="420" y="1055"/>
                    </a:lnTo>
                    <a:lnTo>
                      <a:pt x="430" y="1058"/>
                    </a:lnTo>
                    <a:lnTo>
                      <a:pt x="440" y="1058"/>
                    </a:lnTo>
                    <a:lnTo>
                      <a:pt x="450" y="1061"/>
                    </a:lnTo>
                    <a:lnTo>
                      <a:pt x="460" y="1061"/>
                    </a:lnTo>
                    <a:lnTo>
                      <a:pt x="469" y="1061"/>
                    </a:lnTo>
                    <a:lnTo>
                      <a:pt x="479" y="1061"/>
                    </a:lnTo>
                    <a:lnTo>
                      <a:pt x="486" y="1061"/>
                    </a:lnTo>
                    <a:lnTo>
                      <a:pt x="496" y="1058"/>
                    </a:lnTo>
                    <a:lnTo>
                      <a:pt x="506" y="1058"/>
                    </a:lnTo>
                    <a:lnTo>
                      <a:pt x="515" y="1058"/>
                    </a:lnTo>
                    <a:lnTo>
                      <a:pt x="525" y="1055"/>
                    </a:lnTo>
                    <a:lnTo>
                      <a:pt x="535" y="1055"/>
                    </a:lnTo>
                    <a:lnTo>
                      <a:pt x="545" y="1055"/>
                    </a:lnTo>
                    <a:lnTo>
                      <a:pt x="555" y="1055"/>
                    </a:lnTo>
                    <a:lnTo>
                      <a:pt x="561" y="1055"/>
                    </a:lnTo>
                    <a:lnTo>
                      <a:pt x="571" y="1055"/>
                    </a:lnTo>
                    <a:lnTo>
                      <a:pt x="581" y="1055"/>
                    </a:lnTo>
                    <a:lnTo>
                      <a:pt x="591" y="1055"/>
                    </a:lnTo>
                    <a:lnTo>
                      <a:pt x="601" y="1055"/>
                    </a:lnTo>
                    <a:lnTo>
                      <a:pt x="611" y="1052"/>
                    </a:lnTo>
                    <a:lnTo>
                      <a:pt x="621" y="1052"/>
                    </a:lnTo>
                    <a:lnTo>
                      <a:pt x="627" y="1048"/>
                    </a:lnTo>
                    <a:lnTo>
                      <a:pt x="637" y="1045"/>
                    </a:lnTo>
                    <a:lnTo>
                      <a:pt x="647" y="1038"/>
                    </a:lnTo>
                    <a:lnTo>
                      <a:pt x="657" y="1035"/>
                    </a:lnTo>
                    <a:lnTo>
                      <a:pt x="667" y="1029"/>
                    </a:lnTo>
                    <a:lnTo>
                      <a:pt x="677" y="1019"/>
                    </a:lnTo>
                    <a:lnTo>
                      <a:pt x="686" y="1009"/>
                    </a:lnTo>
                    <a:lnTo>
                      <a:pt x="693" y="996"/>
                    </a:lnTo>
                    <a:lnTo>
                      <a:pt x="703" y="976"/>
                    </a:lnTo>
                    <a:lnTo>
                      <a:pt x="713" y="956"/>
                    </a:lnTo>
                    <a:lnTo>
                      <a:pt x="723" y="927"/>
                    </a:lnTo>
                    <a:lnTo>
                      <a:pt x="732" y="891"/>
                    </a:lnTo>
                    <a:lnTo>
                      <a:pt x="742" y="841"/>
                    </a:lnTo>
                    <a:lnTo>
                      <a:pt x="752" y="772"/>
                    </a:lnTo>
                    <a:lnTo>
                      <a:pt x="759" y="684"/>
                    </a:lnTo>
                    <a:lnTo>
                      <a:pt x="769" y="575"/>
                    </a:lnTo>
                    <a:lnTo>
                      <a:pt x="778" y="440"/>
                    </a:lnTo>
                    <a:lnTo>
                      <a:pt x="788" y="296"/>
                    </a:lnTo>
                    <a:lnTo>
                      <a:pt x="798" y="158"/>
                    </a:lnTo>
                    <a:lnTo>
                      <a:pt x="808" y="49"/>
                    </a:lnTo>
                    <a:lnTo>
                      <a:pt x="818" y="0"/>
                    </a:lnTo>
                    <a:lnTo>
                      <a:pt x="824" y="23"/>
                    </a:lnTo>
                    <a:lnTo>
                      <a:pt x="834" y="118"/>
                    </a:lnTo>
                    <a:lnTo>
                      <a:pt x="844" y="256"/>
                    </a:lnTo>
                    <a:lnTo>
                      <a:pt x="854" y="404"/>
                    </a:lnTo>
                    <a:lnTo>
                      <a:pt x="864" y="542"/>
                    </a:lnTo>
                    <a:lnTo>
                      <a:pt x="874" y="657"/>
                    </a:lnTo>
                    <a:lnTo>
                      <a:pt x="884" y="739"/>
                    </a:lnTo>
                    <a:lnTo>
                      <a:pt x="890" y="799"/>
                    </a:lnTo>
                    <a:lnTo>
                      <a:pt x="900" y="841"/>
                    </a:lnTo>
                    <a:lnTo>
                      <a:pt x="910" y="871"/>
                    </a:lnTo>
                    <a:lnTo>
                      <a:pt x="920" y="897"/>
                    </a:lnTo>
                    <a:lnTo>
                      <a:pt x="930" y="920"/>
                    </a:lnTo>
                    <a:lnTo>
                      <a:pt x="939" y="943"/>
                    </a:lnTo>
                    <a:lnTo>
                      <a:pt x="949" y="966"/>
                    </a:lnTo>
                    <a:lnTo>
                      <a:pt x="956" y="986"/>
                    </a:lnTo>
                    <a:lnTo>
                      <a:pt x="966" y="1006"/>
                    </a:lnTo>
                    <a:lnTo>
                      <a:pt x="976" y="1022"/>
                    </a:lnTo>
                    <a:lnTo>
                      <a:pt x="985" y="1032"/>
                    </a:lnTo>
                    <a:lnTo>
                      <a:pt x="995" y="1038"/>
                    </a:lnTo>
                    <a:lnTo>
                      <a:pt x="1005" y="1045"/>
                    </a:lnTo>
                    <a:lnTo>
                      <a:pt x="1015" y="1048"/>
                    </a:lnTo>
                    <a:lnTo>
                      <a:pt x="1022" y="1048"/>
                    </a:lnTo>
                    <a:lnTo>
                      <a:pt x="1031" y="1048"/>
                    </a:lnTo>
                    <a:lnTo>
                      <a:pt x="1041" y="1052"/>
                    </a:lnTo>
                    <a:lnTo>
                      <a:pt x="1051" y="1052"/>
                    </a:lnTo>
                    <a:lnTo>
                      <a:pt x="1061" y="1052"/>
                    </a:lnTo>
                    <a:lnTo>
                      <a:pt x="1071" y="1052"/>
                    </a:lnTo>
                    <a:lnTo>
                      <a:pt x="1081" y="1055"/>
                    </a:lnTo>
                    <a:lnTo>
                      <a:pt x="1087" y="1055"/>
                    </a:lnTo>
                    <a:lnTo>
                      <a:pt x="1097" y="1055"/>
                    </a:lnTo>
                    <a:lnTo>
                      <a:pt x="1107" y="1055"/>
                    </a:lnTo>
                    <a:lnTo>
                      <a:pt x="1117" y="1055"/>
                    </a:lnTo>
                    <a:lnTo>
                      <a:pt x="1127" y="1055"/>
                    </a:lnTo>
                    <a:lnTo>
                      <a:pt x="1137" y="1058"/>
                    </a:lnTo>
                    <a:lnTo>
                      <a:pt x="1146" y="1058"/>
                    </a:lnTo>
                    <a:lnTo>
                      <a:pt x="1153" y="1058"/>
                    </a:lnTo>
                    <a:lnTo>
                      <a:pt x="1163" y="1058"/>
                    </a:lnTo>
                    <a:lnTo>
                      <a:pt x="1173" y="1058"/>
                    </a:lnTo>
                    <a:lnTo>
                      <a:pt x="1183" y="1058"/>
                    </a:lnTo>
                    <a:lnTo>
                      <a:pt x="1192" y="1058"/>
                    </a:lnTo>
                  </a:path>
                </a:pathLst>
              </a:custGeom>
              <a:noFill/>
              <a:ln w="0">
                <a:solidFill>
                  <a:srgbClr val="00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8" name="Freeform 491"/>
              <p:cNvSpPr>
                <a:spLocks/>
              </p:cNvSpPr>
              <p:nvPr/>
            </p:nvSpPr>
            <p:spPr bwMode="auto">
              <a:xfrm>
                <a:off x="7652976" y="4471307"/>
                <a:ext cx="567368" cy="37246"/>
              </a:xfrm>
              <a:custGeom>
                <a:avLst/>
                <a:gdLst>
                  <a:gd name="T0" fmla="*/ 0 w 309"/>
                  <a:gd name="T1" fmla="*/ 16 h 16"/>
                  <a:gd name="T2" fmla="*/ 10 w 309"/>
                  <a:gd name="T3" fmla="*/ 16 h 16"/>
                  <a:gd name="T4" fmla="*/ 20 w 309"/>
                  <a:gd name="T5" fmla="*/ 16 h 16"/>
                  <a:gd name="T6" fmla="*/ 27 w 309"/>
                  <a:gd name="T7" fmla="*/ 13 h 16"/>
                  <a:gd name="T8" fmla="*/ 37 w 309"/>
                  <a:gd name="T9" fmla="*/ 13 h 16"/>
                  <a:gd name="T10" fmla="*/ 46 w 309"/>
                  <a:gd name="T11" fmla="*/ 13 h 16"/>
                  <a:gd name="T12" fmla="*/ 56 w 309"/>
                  <a:gd name="T13" fmla="*/ 13 h 16"/>
                  <a:gd name="T14" fmla="*/ 66 w 309"/>
                  <a:gd name="T15" fmla="*/ 10 h 16"/>
                  <a:gd name="T16" fmla="*/ 76 w 309"/>
                  <a:gd name="T17" fmla="*/ 10 h 16"/>
                  <a:gd name="T18" fmla="*/ 86 w 309"/>
                  <a:gd name="T19" fmla="*/ 10 h 16"/>
                  <a:gd name="T20" fmla="*/ 92 w 309"/>
                  <a:gd name="T21" fmla="*/ 13 h 16"/>
                  <a:gd name="T22" fmla="*/ 102 w 309"/>
                  <a:gd name="T23" fmla="*/ 13 h 16"/>
                  <a:gd name="T24" fmla="*/ 112 w 309"/>
                  <a:gd name="T25" fmla="*/ 13 h 16"/>
                  <a:gd name="T26" fmla="*/ 122 w 309"/>
                  <a:gd name="T27" fmla="*/ 13 h 16"/>
                  <a:gd name="T28" fmla="*/ 132 w 309"/>
                  <a:gd name="T29" fmla="*/ 13 h 16"/>
                  <a:gd name="T30" fmla="*/ 142 w 309"/>
                  <a:gd name="T31" fmla="*/ 13 h 16"/>
                  <a:gd name="T32" fmla="*/ 152 w 309"/>
                  <a:gd name="T33" fmla="*/ 13 h 16"/>
                  <a:gd name="T34" fmla="*/ 158 w 309"/>
                  <a:gd name="T35" fmla="*/ 13 h 16"/>
                  <a:gd name="T36" fmla="*/ 168 w 309"/>
                  <a:gd name="T37" fmla="*/ 13 h 16"/>
                  <a:gd name="T38" fmla="*/ 178 w 309"/>
                  <a:gd name="T39" fmla="*/ 10 h 16"/>
                  <a:gd name="T40" fmla="*/ 188 w 309"/>
                  <a:gd name="T41" fmla="*/ 10 h 16"/>
                  <a:gd name="T42" fmla="*/ 198 w 309"/>
                  <a:gd name="T43" fmla="*/ 10 h 16"/>
                  <a:gd name="T44" fmla="*/ 208 w 309"/>
                  <a:gd name="T45" fmla="*/ 10 h 16"/>
                  <a:gd name="T46" fmla="*/ 217 w 309"/>
                  <a:gd name="T47" fmla="*/ 6 h 16"/>
                  <a:gd name="T48" fmla="*/ 224 w 309"/>
                  <a:gd name="T49" fmla="*/ 6 h 16"/>
                  <a:gd name="T50" fmla="*/ 234 w 309"/>
                  <a:gd name="T51" fmla="*/ 6 h 16"/>
                  <a:gd name="T52" fmla="*/ 244 w 309"/>
                  <a:gd name="T53" fmla="*/ 3 h 16"/>
                  <a:gd name="T54" fmla="*/ 254 w 309"/>
                  <a:gd name="T55" fmla="*/ 3 h 16"/>
                  <a:gd name="T56" fmla="*/ 263 w 309"/>
                  <a:gd name="T57" fmla="*/ 0 h 16"/>
                  <a:gd name="T58" fmla="*/ 273 w 309"/>
                  <a:gd name="T59" fmla="*/ 0 h 16"/>
                  <a:gd name="T60" fmla="*/ 283 w 309"/>
                  <a:gd name="T61" fmla="*/ 0 h 16"/>
                  <a:gd name="T62" fmla="*/ 290 w 309"/>
                  <a:gd name="T63" fmla="*/ 0 h 16"/>
                  <a:gd name="T64" fmla="*/ 300 w 309"/>
                  <a:gd name="T65" fmla="*/ 0 h 16"/>
                  <a:gd name="T66" fmla="*/ 309 w 309"/>
                  <a:gd name="T6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16">
                    <a:moveTo>
                      <a:pt x="0" y="16"/>
                    </a:moveTo>
                    <a:lnTo>
                      <a:pt x="10" y="16"/>
                    </a:lnTo>
                    <a:lnTo>
                      <a:pt x="20" y="16"/>
                    </a:lnTo>
                    <a:lnTo>
                      <a:pt x="27" y="13"/>
                    </a:lnTo>
                    <a:lnTo>
                      <a:pt x="37" y="13"/>
                    </a:lnTo>
                    <a:lnTo>
                      <a:pt x="46" y="13"/>
                    </a:lnTo>
                    <a:lnTo>
                      <a:pt x="56" y="13"/>
                    </a:lnTo>
                    <a:lnTo>
                      <a:pt x="66" y="10"/>
                    </a:lnTo>
                    <a:lnTo>
                      <a:pt x="76" y="10"/>
                    </a:lnTo>
                    <a:lnTo>
                      <a:pt x="86" y="10"/>
                    </a:lnTo>
                    <a:lnTo>
                      <a:pt x="92" y="13"/>
                    </a:lnTo>
                    <a:lnTo>
                      <a:pt x="102" y="13"/>
                    </a:lnTo>
                    <a:lnTo>
                      <a:pt x="112" y="13"/>
                    </a:lnTo>
                    <a:lnTo>
                      <a:pt x="122" y="13"/>
                    </a:lnTo>
                    <a:lnTo>
                      <a:pt x="132" y="13"/>
                    </a:lnTo>
                    <a:lnTo>
                      <a:pt x="142" y="13"/>
                    </a:lnTo>
                    <a:lnTo>
                      <a:pt x="152" y="13"/>
                    </a:lnTo>
                    <a:lnTo>
                      <a:pt x="158" y="13"/>
                    </a:lnTo>
                    <a:lnTo>
                      <a:pt x="168" y="13"/>
                    </a:lnTo>
                    <a:lnTo>
                      <a:pt x="178" y="10"/>
                    </a:lnTo>
                    <a:lnTo>
                      <a:pt x="188" y="10"/>
                    </a:lnTo>
                    <a:lnTo>
                      <a:pt x="198" y="10"/>
                    </a:lnTo>
                    <a:lnTo>
                      <a:pt x="208" y="10"/>
                    </a:lnTo>
                    <a:lnTo>
                      <a:pt x="217" y="6"/>
                    </a:lnTo>
                    <a:lnTo>
                      <a:pt x="224" y="6"/>
                    </a:lnTo>
                    <a:lnTo>
                      <a:pt x="234" y="6"/>
                    </a:lnTo>
                    <a:lnTo>
                      <a:pt x="244" y="3"/>
                    </a:lnTo>
                    <a:lnTo>
                      <a:pt x="254" y="3"/>
                    </a:lnTo>
                    <a:lnTo>
                      <a:pt x="263" y="0"/>
                    </a:lnTo>
                    <a:lnTo>
                      <a:pt x="273" y="0"/>
                    </a:lnTo>
                    <a:lnTo>
                      <a:pt x="283" y="0"/>
                    </a:lnTo>
                    <a:lnTo>
                      <a:pt x="290" y="0"/>
                    </a:lnTo>
                    <a:lnTo>
                      <a:pt x="300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00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9" name="Freeform 492"/>
              <p:cNvSpPr>
                <a:spLocks/>
              </p:cNvSpPr>
              <p:nvPr/>
            </p:nvSpPr>
            <p:spPr bwMode="auto">
              <a:xfrm>
                <a:off x="5469800" y="2199274"/>
                <a:ext cx="2757889" cy="2476888"/>
              </a:xfrm>
              <a:custGeom>
                <a:avLst/>
                <a:gdLst>
                  <a:gd name="T0" fmla="*/ 0 w 1502"/>
                  <a:gd name="T1" fmla="*/ 1025 h 1064"/>
                  <a:gd name="T2" fmla="*/ 26 w 1502"/>
                  <a:gd name="T3" fmla="*/ 1025 h 1064"/>
                  <a:gd name="T4" fmla="*/ 56 w 1502"/>
                  <a:gd name="T5" fmla="*/ 1025 h 1064"/>
                  <a:gd name="T6" fmla="*/ 85 w 1502"/>
                  <a:gd name="T7" fmla="*/ 1022 h 1064"/>
                  <a:gd name="T8" fmla="*/ 112 w 1502"/>
                  <a:gd name="T9" fmla="*/ 1018 h 1064"/>
                  <a:gd name="T10" fmla="*/ 141 w 1502"/>
                  <a:gd name="T11" fmla="*/ 1015 h 1064"/>
                  <a:gd name="T12" fmla="*/ 167 w 1502"/>
                  <a:gd name="T13" fmla="*/ 1012 h 1064"/>
                  <a:gd name="T14" fmla="*/ 197 w 1502"/>
                  <a:gd name="T15" fmla="*/ 1009 h 1064"/>
                  <a:gd name="T16" fmla="*/ 223 w 1502"/>
                  <a:gd name="T17" fmla="*/ 1005 h 1064"/>
                  <a:gd name="T18" fmla="*/ 253 w 1502"/>
                  <a:gd name="T19" fmla="*/ 999 h 1064"/>
                  <a:gd name="T20" fmla="*/ 282 w 1502"/>
                  <a:gd name="T21" fmla="*/ 986 h 1064"/>
                  <a:gd name="T22" fmla="*/ 309 w 1502"/>
                  <a:gd name="T23" fmla="*/ 982 h 1064"/>
                  <a:gd name="T24" fmla="*/ 338 w 1502"/>
                  <a:gd name="T25" fmla="*/ 979 h 1064"/>
                  <a:gd name="T26" fmla="*/ 365 w 1502"/>
                  <a:gd name="T27" fmla="*/ 979 h 1064"/>
                  <a:gd name="T28" fmla="*/ 394 w 1502"/>
                  <a:gd name="T29" fmla="*/ 986 h 1064"/>
                  <a:gd name="T30" fmla="*/ 420 w 1502"/>
                  <a:gd name="T31" fmla="*/ 995 h 1064"/>
                  <a:gd name="T32" fmla="*/ 450 w 1502"/>
                  <a:gd name="T33" fmla="*/ 999 h 1064"/>
                  <a:gd name="T34" fmla="*/ 480 w 1502"/>
                  <a:gd name="T35" fmla="*/ 999 h 1064"/>
                  <a:gd name="T36" fmla="*/ 506 w 1502"/>
                  <a:gd name="T37" fmla="*/ 999 h 1064"/>
                  <a:gd name="T38" fmla="*/ 535 w 1502"/>
                  <a:gd name="T39" fmla="*/ 995 h 1064"/>
                  <a:gd name="T40" fmla="*/ 562 w 1502"/>
                  <a:gd name="T41" fmla="*/ 992 h 1064"/>
                  <a:gd name="T42" fmla="*/ 591 w 1502"/>
                  <a:gd name="T43" fmla="*/ 992 h 1064"/>
                  <a:gd name="T44" fmla="*/ 621 w 1502"/>
                  <a:gd name="T45" fmla="*/ 989 h 1064"/>
                  <a:gd name="T46" fmla="*/ 647 w 1502"/>
                  <a:gd name="T47" fmla="*/ 979 h 1064"/>
                  <a:gd name="T48" fmla="*/ 677 w 1502"/>
                  <a:gd name="T49" fmla="*/ 959 h 1064"/>
                  <a:gd name="T50" fmla="*/ 703 w 1502"/>
                  <a:gd name="T51" fmla="*/ 920 h 1064"/>
                  <a:gd name="T52" fmla="*/ 733 w 1502"/>
                  <a:gd name="T53" fmla="*/ 834 h 1064"/>
                  <a:gd name="T54" fmla="*/ 759 w 1502"/>
                  <a:gd name="T55" fmla="*/ 644 h 1064"/>
                  <a:gd name="T56" fmla="*/ 789 w 1502"/>
                  <a:gd name="T57" fmla="*/ 282 h 1064"/>
                  <a:gd name="T58" fmla="*/ 818 w 1502"/>
                  <a:gd name="T59" fmla="*/ 0 h 1064"/>
                  <a:gd name="T60" fmla="*/ 844 w 1502"/>
                  <a:gd name="T61" fmla="*/ 227 h 1064"/>
                  <a:gd name="T62" fmla="*/ 874 w 1502"/>
                  <a:gd name="T63" fmla="*/ 598 h 1064"/>
                  <a:gd name="T64" fmla="*/ 900 w 1502"/>
                  <a:gd name="T65" fmla="*/ 765 h 1064"/>
                  <a:gd name="T66" fmla="*/ 930 w 1502"/>
                  <a:gd name="T67" fmla="*/ 828 h 1064"/>
                  <a:gd name="T68" fmla="*/ 956 w 1502"/>
                  <a:gd name="T69" fmla="*/ 890 h 1064"/>
                  <a:gd name="T70" fmla="*/ 986 w 1502"/>
                  <a:gd name="T71" fmla="*/ 949 h 1064"/>
                  <a:gd name="T72" fmla="*/ 1015 w 1502"/>
                  <a:gd name="T73" fmla="*/ 976 h 1064"/>
                  <a:gd name="T74" fmla="*/ 1042 w 1502"/>
                  <a:gd name="T75" fmla="*/ 986 h 1064"/>
                  <a:gd name="T76" fmla="*/ 1071 w 1502"/>
                  <a:gd name="T77" fmla="*/ 992 h 1064"/>
                  <a:gd name="T78" fmla="*/ 1097 w 1502"/>
                  <a:gd name="T79" fmla="*/ 992 h 1064"/>
                  <a:gd name="T80" fmla="*/ 1127 w 1502"/>
                  <a:gd name="T81" fmla="*/ 995 h 1064"/>
                  <a:gd name="T82" fmla="*/ 1153 w 1502"/>
                  <a:gd name="T83" fmla="*/ 999 h 1064"/>
                  <a:gd name="T84" fmla="*/ 1183 w 1502"/>
                  <a:gd name="T85" fmla="*/ 999 h 1064"/>
                  <a:gd name="T86" fmla="*/ 1212 w 1502"/>
                  <a:gd name="T87" fmla="*/ 995 h 1064"/>
                  <a:gd name="T88" fmla="*/ 1239 w 1502"/>
                  <a:gd name="T89" fmla="*/ 995 h 1064"/>
                  <a:gd name="T90" fmla="*/ 1268 w 1502"/>
                  <a:gd name="T91" fmla="*/ 992 h 1064"/>
                  <a:gd name="T92" fmla="*/ 1295 w 1502"/>
                  <a:gd name="T93" fmla="*/ 995 h 1064"/>
                  <a:gd name="T94" fmla="*/ 1324 w 1502"/>
                  <a:gd name="T95" fmla="*/ 995 h 1064"/>
                  <a:gd name="T96" fmla="*/ 1351 w 1502"/>
                  <a:gd name="T97" fmla="*/ 995 h 1064"/>
                  <a:gd name="T98" fmla="*/ 1380 w 1502"/>
                  <a:gd name="T99" fmla="*/ 992 h 1064"/>
                  <a:gd name="T100" fmla="*/ 1410 w 1502"/>
                  <a:gd name="T101" fmla="*/ 989 h 1064"/>
                  <a:gd name="T102" fmla="*/ 1436 w 1502"/>
                  <a:gd name="T103" fmla="*/ 986 h 1064"/>
                  <a:gd name="T104" fmla="*/ 1466 w 1502"/>
                  <a:gd name="T105" fmla="*/ 982 h 1064"/>
                  <a:gd name="T106" fmla="*/ 1492 w 1502"/>
                  <a:gd name="T107" fmla="*/ 982 h 1064"/>
                  <a:gd name="T108" fmla="*/ 1502 w 1502"/>
                  <a:gd name="T109" fmla="*/ 986 h 10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1064">
                    <a:moveTo>
                      <a:pt x="0" y="1064"/>
                    </a:moveTo>
                    <a:lnTo>
                      <a:pt x="0" y="1025"/>
                    </a:lnTo>
                    <a:lnTo>
                      <a:pt x="0" y="1025"/>
                    </a:lnTo>
                    <a:lnTo>
                      <a:pt x="10" y="1025"/>
                    </a:lnTo>
                    <a:lnTo>
                      <a:pt x="20" y="1025"/>
                    </a:lnTo>
                    <a:lnTo>
                      <a:pt x="26" y="1025"/>
                    </a:lnTo>
                    <a:lnTo>
                      <a:pt x="36" y="1025"/>
                    </a:lnTo>
                    <a:lnTo>
                      <a:pt x="46" y="1025"/>
                    </a:lnTo>
                    <a:lnTo>
                      <a:pt x="56" y="1025"/>
                    </a:lnTo>
                    <a:lnTo>
                      <a:pt x="66" y="1025"/>
                    </a:lnTo>
                    <a:lnTo>
                      <a:pt x="75" y="1022"/>
                    </a:lnTo>
                    <a:lnTo>
                      <a:pt x="85" y="1022"/>
                    </a:lnTo>
                    <a:lnTo>
                      <a:pt x="92" y="1022"/>
                    </a:lnTo>
                    <a:lnTo>
                      <a:pt x="102" y="1018"/>
                    </a:lnTo>
                    <a:lnTo>
                      <a:pt x="112" y="1018"/>
                    </a:lnTo>
                    <a:lnTo>
                      <a:pt x="121" y="1018"/>
                    </a:lnTo>
                    <a:lnTo>
                      <a:pt x="131" y="1015"/>
                    </a:lnTo>
                    <a:lnTo>
                      <a:pt x="141" y="1015"/>
                    </a:lnTo>
                    <a:lnTo>
                      <a:pt x="151" y="1015"/>
                    </a:lnTo>
                    <a:lnTo>
                      <a:pt x="158" y="1015"/>
                    </a:lnTo>
                    <a:lnTo>
                      <a:pt x="167" y="1012"/>
                    </a:lnTo>
                    <a:lnTo>
                      <a:pt x="177" y="1012"/>
                    </a:lnTo>
                    <a:lnTo>
                      <a:pt x="187" y="1009"/>
                    </a:lnTo>
                    <a:lnTo>
                      <a:pt x="197" y="1009"/>
                    </a:lnTo>
                    <a:lnTo>
                      <a:pt x="207" y="1005"/>
                    </a:lnTo>
                    <a:lnTo>
                      <a:pt x="217" y="1005"/>
                    </a:lnTo>
                    <a:lnTo>
                      <a:pt x="223" y="1005"/>
                    </a:lnTo>
                    <a:lnTo>
                      <a:pt x="233" y="1002"/>
                    </a:lnTo>
                    <a:lnTo>
                      <a:pt x="243" y="1002"/>
                    </a:lnTo>
                    <a:lnTo>
                      <a:pt x="253" y="999"/>
                    </a:lnTo>
                    <a:lnTo>
                      <a:pt x="263" y="992"/>
                    </a:lnTo>
                    <a:lnTo>
                      <a:pt x="273" y="989"/>
                    </a:lnTo>
                    <a:lnTo>
                      <a:pt x="282" y="986"/>
                    </a:lnTo>
                    <a:lnTo>
                      <a:pt x="289" y="982"/>
                    </a:lnTo>
                    <a:lnTo>
                      <a:pt x="299" y="982"/>
                    </a:lnTo>
                    <a:lnTo>
                      <a:pt x="309" y="982"/>
                    </a:lnTo>
                    <a:lnTo>
                      <a:pt x="319" y="979"/>
                    </a:lnTo>
                    <a:lnTo>
                      <a:pt x="328" y="979"/>
                    </a:lnTo>
                    <a:lnTo>
                      <a:pt x="338" y="979"/>
                    </a:lnTo>
                    <a:lnTo>
                      <a:pt x="348" y="979"/>
                    </a:lnTo>
                    <a:lnTo>
                      <a:pt x="355" y="979"/>
                    </a:lnTo>
                    <a:lnTo>
                      <a:pt x="365" y="979"/>
                    </a:lnTo>
                    <a:lnTo>
                      <a:pt x="374" y="979"/>
                    </a:lnTo>
                    <a:lnTo>
                      <a:pt x="384" y="982"/>
                    </a:lnTo>
                    <a:lnTo>
                      <a:pt x="394" y="986"/>
                    </a:lnTo>
                    <a:lnTo>
                      <a:pt x="404" y="989"/>
                    </a:lnTo>
                    <a:lnTo>
                      <a:pt x="414" y="992"/>
                    </a:lnTo>
                    <a:lnTo>
                      <a:pt x="420" y="995"/>
                    </a:lnTo>
                    <a:lnTo>
                      <a:pt x="430" y="995"/>
                    </a:lnTo>
                    <a:lnTo>
                      <a:pt x="440" y="999"/>
                    </a:lnTo>
                    <a:lnTo>
                      <a:pt x="450" y="999"/>
                    </a:lnTo>
                    <a:lnTo>
                      <a:pt x="460" y="999"/>
                    </a:lnTo>
                    <a:lnTo>
                      <a:pt x="470" y="999"/>
                    </a:lnTo>
                    <a:lnTo>
                      <a:pt x="480" y="999"/>
                    </a:lnTo>
                    <a:lnTo>
                      <a:pt x="489" y="999"/>
                    </a:lnTo>
                    <a:lnTo>
                      <a:pt x="496" y="999"/>
                    </a:lnTo>
                    <a:lnTo>
                      <a:pt x="506" y="999"/>
                    </a:lnTo>
                    <a:lnTo>
                      <a:pt x="516" y="995"/>
                    </a:lnTo>
                    <a:lnTo>
                      <a:pt x="526" y="995"/>
                    </a:lnTo>
                    <a:lnTo>
                      <a:pt x="535" y="995"/>
                    </a:lnTo>
                    <a:lnTo>
                      <a:pt x="545" y="992"/>
                    </a:lnTo>
                    <a:lnTo>
                      <a:pt x="555" y="992"/>
                    </a:lnTo>
                    <a:lnTo>
                      <a:pt x="562" y="992"/>
                    </a:lnTo>
                    <a:lnTo>
                      <a:pt x="572" y="992"/>
                    </a:lnTo>
                    <a:lnTo>
                      <a:pt x="581" y="992"/>
                    </a:lnTo>
                    <a:lnTo>
                      <a:pt x="591" y="992"/>
                    </a:lnTo>
                    <a:lnTo>
                      <a:pt x="601" y="992"/>
                    </a:lnTo>
                    <a:lnTo>
                      <a:pt x="611" y="992"/>
                    </a:lnTo>
                    <a:lnTo>
                      <a:pt x="621" y="989"/>
                    </a:lnTo>
                    <a:lnTo>
                      <a:pt x="628" y="986"/>
                    </a:lnTo>
                    <a:lnTo>
                      <a:pt x="637" y="982"/>
                    </a:lnTo>
                    <a:lnTo>
                      <a:pt x="647" y="979"/>
                    </a:lnTo>
                    <a:lnTo>
                      <a:pt x="657" y="972"/>
                    </a:lnTo>
                    <a:lnTo>
                      <a:pt x="667" y="966"/>
                    </a:lnTo>
                    <a:lnTo>
                      <a:pt x="677" y="959"/>
                    </a:lnTo>
                    <a:lnTo>
                      <a:pt x="687" y="949"/>
                    </a:lnTo>
                    <a:lnTo>
                      <a:pt x="693" y="936"/>
                    </a:lnTo>
                    <a:lnTo>
                      <a:pt x="703" y="920"/>
                    </a:lnTo>
                    <a:lnTo>
                      <a:pt x="713" y="897"/>
                    </a:lnTo>
                    <a:lnTo>
                      <a:pt x="723" y="871"/>
                    </a:lnTo>
                    <a:lnTo>
                      <a:pt x="733" y="834"/>
                    </a:lnTo>
                    <a:lnTo>
                      <a:pt x="743" y="788"/>
                    </a:lnTo>
                    <a:lnTo>
                      <a:pt x="752" y="726"/>
                    </a:lnTo>
                    <a:lnTo>
                      <a:pt x="759" y="644"/>
                    </a:lnTo>
                    <a:lnTo>
                      <a:pt x="769" y="542"/>
                    </a:lnTo>
                    <a:lnTo>
                      <a:pt x="779" y="417"/>
                    </a:lnTo>
                    <a:lnTo>
                      <a:pt x="789" y="282"/>
                    </a:lnTo>
                    <a:lnTo>
                      <a:pt x="798" y="154"/>
                    </a:lnTo>
                    <a:lnTo>
                      <a:pt x="808" y="49"/>
                    </a:lnTo>
                    <a:lnTo>
                      <a:pt x="818" y="0"/>
                    </a:lnTo>
                    <a:lnTo>
                      <a:pt x="825" y="20"/>
                    </a:lnTo>
                    <a:lnTo>
                      <a:pt x="835" y="102"/>
                    </a:lnTo>
                    <a:lnTo>
                      <a:pt x="844" y="227"/>
                    </a:lnTo>
                    <a:lnTo>
                      <a:pt x="854" y="368"/>
                    </a:lnTo>
                    <a:lnTo>
                      <a:pt x="864" y="493"/>
                    </a:lnTo>
                    <a:lnTo>
                      <a:pt x="874" y="598"/>
                    </a:lnTo>
                    <a:lnTo>
                      <a:pt x="884" y="677"/>
                    </a:lnTo>
                    <a:lnTo>
                      <a:pt x="890" y="729"/>
                    </a:lnTo>
                    <a:lnTo>
                      <a:pt x="900" y="765"/>
                    </a:lnTo>
                    <a:lnTo>
                      <a:pt x="910" y="792"/>
                    </a:lnTo>
                    <a:lnTo>
                      <a:pt x="920" y="808"/>
                    </a:lnTo>
                    <a:lnTo>
                      <a:pt x="930" y="828"/>
                    </a:lnTo>
                    <a:lnTo>
                      <a:pt x="940" y="848"/>
                    </a:lnTo>
                    <a:lnTo>
                      <a:pt x="950" y="867"/>
                    </a:lnTo>
                    <a:lnTo>
                      <a:pt x="956" y="890"/>
                    </a:lnTo>
                    <a:lnTo>
                      <a:pt x="966" y="913"/>
                    </a:lnTo>
                    <a:lnTo>
                      <a:pt x="976" y="933"/>
                    </a:lnTo>
                    <a:lnTo>
                      <a:pt x="986" y="949"/>
                    </a:lnTo>
                    <a:lnTo>
                      <a:pt x="996" y="959"/>
                    </a:lnTo>
                    <a:lnTo>
                      <a:pt x="1005" y="969"/>
                    </a:lnTo>
                    <a:lnTo>
                      <a:pt x="1015" y="976"/>
                    </a:lnTo>
                    <a:lnTo>
                      <a:pt x="1022" y="979"/>
                    </a:lnTo>
                    <a:lnTo>
                      <a:pt x="1032" y="982"/>
                    </a:lnTo>
                    <a:lnTo>
                      <a:pt x="1042" y="986"/>
                    </a:lnTo>
                    <a:lnTo>
                      <a:pt x="1051" y="989"/>
                    </a:lnTo>
                    <a:lnTo>
                      <a:pt x="1061" y="989"/>
                    </a:lnTo>
                    <a:lnTo>
                      <a:pt x="1071" y="992"/>
                    </a:lnTo>
                    <a:lnTo>
                      <a:pt x="1081" y="992"/>
                    </a:lnTo>
                    <a:lnTo>
                      <a:pt x="1088" y="992"/>
                    </a:lnTo>
                    <a:lnTo>
                      <a:pt x="1097" y="992"/>
                    </a:lnTo>
                    <a:lnTo>
                      <a:pt x="1107" y="992"/>
                    </a:lnTo>
                    <a:lnTo>
                      <a:pt x="1117" y="995"/>
                    </a:lnTo>
                    <a:lnTo>
                      <a:pt x="1127" y="995"/>
                    </a:lnTo>
                    <a:lnTo>
                      <a:pt x="1137" y="995"/>
                    </a:lnTo>
                    <a:lnTo>
                      <a:pt x="1147" y="995"/>
                    </a:lnTo>
                    <a:lnTo>
                      <a:pt x="1153" y="999"/>
                    </a:lnTo>
                    <a:lnTo>
                      <a:pt x="1163" y="999"/>
                    </a:lnTo>
                    <a:lnTo>
                      <a:pt x="1173" y="999"/>
                    </a:lnTo>
                    <a:lnTo>
                      <a:pt x="1183" y="999"/>
                    </a:lnTo>
                    <a:lnTo>
                      <a:pt x="1193" y="999"/>
                    </a:lnTo>
                    <a:lnTo>
                      <a:pt x="1203" y="999"/>
                    </a:lnTo>
                    <a:lnTo>
                      <a:pt x="1212" y="995"/>
                    </a:lnTo>
                    <a:lnTo>
                      <a:pt x="1219" y="995"/>
                    </a:lnTo>
                    <a:lnTo>
                      <a:pt x="1229" y="995"/>
                    </a:lnTo>
                    <a:lnTo>
                      <a:pt x="1239" y="995"/>
                    </a:lnTo>
                    <a:lnTo>
                      <a:pt x="1249" y="992"/>
                    </a:lnTo>
                    <a:lnTo>
                      <a:pt x="1258" y="992"/>
                    </a:lnTo>
                    <a:lnTo>
                      <a:pt x="1268" y="992"/>
                    </a:lnTo>
                    <a:lnTo>
                      <a:pt x="1278" y="992"/>
                    </a:lnTo>
                    <a:lnTo>
                      <a:pt x="1285" y="992"/>
                    </a:lnTo>
                    <a:lnTo>
                      <a:pt x="1295" y="995"/>
                    </a:lnTo>
                    <a:lnTo>
                      <a:pt x="1305" y="995"/>
                    </a:lnTo>
                    <a:lnTo>
                      <a:pt x="1314" y="995"/>
                    </a:lnTo>
                    <a:lnTo>
                      <a:pt x="1324" y="995"/>
                    </a:lnTo>
                    <a:lnTo>
                      <a:pt x="1334" y="995"/>
                    </a:lnTo>
                    <a:lnTo>
                      <a:pt x="1344" y="995"/>
                    </a:lnTo>
                    <a:lnTo>
                      <a:pt x="1351" y="995"/>
                    </a:lnTo>
                    <a:lnTo>
                      <a:pt x="1360" y="992"/>
                    </a:lnTo>
                    <a:lnTo>
                      <a:pt x="1370" y="992"/>
                    </a:lnTo>
                    <a:lnTo>
                      <a:pt x="1380" y="992"/>
                    </a:lnTo>
                    <a:lnTo>
                      <a:pt x="1390" y="992"/>
                    </a:lnTo>
                    <a:lnTo>
                      <a:pt x="1400" y="989"/>
                    </a:lnTo>
                    <a:lnTo>
                      <a:pt x="1410" y="989"/>
                    </a:lnTo>
                    <a:lnTo>
                      <a:pt x="1416" y="989"/>
                    </a:lnTo>
                    <a:lnTo>
                      <a:pt x="1426" y="986"/>
                    </a:lnTo>
                    <a:lnTo>
                      <a:pt x="1436" y="986"/>
                    </a:lnTo>
                    <a:lnTo>
                      <a:pt x="1446" y="982"/>
                    </a:lnTo>
                    <a:lnTo>
                      <a:pt x="1456" y="982"/>
                    </a:lnTo>
                    <a:lnTo>
                      <a:pt x="1466" y="982"/>
                    </a:lnTo>
                    <a:lnTo>
                      <a:pt x="1475" y="982"/>
                    </a:lnTo>
                    <a:lnTo>
                      <a:pt x="1485" y="982"/>
                    </a:lnTo>
                    <a:lnTo>
                      <a:pt x="1492" y="982"/>
                    </a:lnTo>
                    <a:lnTo>
                      <a:pt x="1502" y="979"/>
                    </a:lnTo>
                    <a:lnTo>
                      <a:pt x="1502" y="979"/>
                    </a:lnTo>
                    <a:lnTo>
                      <a:pt x="1502" y="986"/>
                    </a:lnTo>
                    <a:lnTo>
                      <a:pt x="1502" y="986"/>
                    </a:lnTo>
                    <a:lnTo>
                      <a:pt x="0" y="1064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" name="Freeform 493"/>
              <p:cNvSpPr>
                <a:spLocks/>
              </p:cNvSpPr>
              <p:nvPr/>
            </p:nvSpPr>
            <p:spPr bwMode="auto">
              <a:xfrm>
                <a:off x="5469800" y="2199274"/>
                <a:ext cx="2190520" cy="2386099"/>
              </a:xfrm>
              <a:custGeom>
                <a:avLst/>
                <a:gdLst>
                  <a:gd name="T0" fmla="*/ 20 w 1193"/>
                  <a:gd name="T1" fmla="*/ 1025 h 1025"/>
                  <a:gd name="T2" fmla="*/ 46 w 1193"/>
                  <a:gd name="T3" fmla="*/ 1025 h 1025"/>
                  <a:gd name="T4" fmla="*/ 75 w 1193"/>
                  <a:gd name="T5" fmla="*/ 1022 h 1025"/>
                  <a:gd name="T6" fmla="*/ 102 w 1193"/>
                  <a:gd name="T7" fmla="*/ 1018 h 1025"/>
                  <a:gd name="T8" fmla="*/ 131 w 1193"/>
                  <a:gd name="T9" fmla="*/ 1015 h 1025"/>
                  <a:gd name="T10" fmla="*/ 158 w 1193"/>
                  <a:gd name="T11" fmla="*/ 1015 h 1025"/>
                  <a:gd name="T12" fmla="*/ 187 w 1193"/>
                  <a:gd name="T13" fmla="*/ 1009 h 1025"/>
                  <a:gd name="T14" fmla="*/ 217 w 1193"/>
                  <a:gd name="T15" fmla="*/ 1005 h 1025"/>
                  <a:gd name="T16" fmla="*/ 243 w 1193"/>
                  <a:gd name="T17" fmla="*/ 1002 h 1025"/>
                  <a:gd name="T18" fmla="*/ 273 w 1193"/>
                  <a:gd name="T19" fmla="*/ 989 h 1025"/>
                  <a:gd name="T20" fmla="*/ 299 w 1193"/>
                  <a:gd name="T21" fmla="*/ 982 h 1025"/>
                  <a:gd name="T22" fmla="*/ 328 w 1193"/>
                  <a:gd name="T23" fmla="*/ 979 h 1025"/>
                  <a:gd name="T24" fmla="*/ 355 w 1193"/>
                  <a:gd name="T25" fmla="*/ 979 h 1025"/>
                  <a:gd name="T26" fmla="*/ 384 w 1193"/>
                  <a:gd name="T27" fmla="*/ 982 h 1025"/>
                  <a:gd name="T28" fmla="*/ 414 w 1193"/>
                  <a:gd name="T29" fmla="*/ 992 h 1025"/>
                  <a:gd name="T30" fmla="*/ 440 w 1193"/>
                  <a:gd name="T31" fmla="*/ 999 h 1025"/>
                  <a:gd name="T32" fmla="*/ 470 w 1193"/>
                  <a:gd name="T33" fmla="*/ 999 h 1025"/>
                  <a:gd name="T34" fmla="*/ 496 w 1193"/>
                  <a:gd name="T35" fmla="*/ 999 h 1025"/>
                  <a:gd name="T36" fmla="*/ 526 w 1193"/>
                  <a:gd name="T37" fmla="*/ 995 h 1025"/>
                  <a:gd name="T38" fmla="*/ 555 w 1193"/>
                  <a:gd name="T39" fmla="*/ 992 h 1025"/>
                  <a:gd name="T40" fmla="*/ 581 w 1193"/>
                  <a:gd name="T41" fmla="*/ 992 h 1025"/>
                  <a:gd name="T42" fmla="*/ 611 w 1193"/>
                  <a:gd name="T43" fmla="*/ 992 h 1025"/>
                  <a:gd name="T44" fmla="*/ 637 w 1193"/>
                  <a:gd name="T45" fmla="*/ 982 h 1025"/>
                  <a:gd name="T46" fmla="*/ 667 w 1193"/>
                  <a:gd name="T47" fmla="*/ 966 h 1025"/>
                  <a:gd name="T48" fmla="*/ 693 w 1193"/>
                  <a:gd name="T49" fmla="*/ 936 h 1025"/>
                  <a:gd name="T50" fmla="*/ 723 w 1193"/>
                  <a:gd name="T51" fmla="*/ 871 h 1025"/>
                  <a:gd name="T52" fmla="*/ 752 w 1193"/>
                  <a:gd name="T53" fmla="*/ 726 h 1025"/>
                  <a:gd name="T54" fmla="*/ 779 w 1193"/>
                  <a:gd name="T55" fmla="*/ 417 h 1025"/>
                  <a:gd name="T56" fmla="*/ 808 w 1193"/>
                  <a:gd name="T57" fmla="*/ 49 h 1025"/>
                  <a:gd name="T58" fmla="*/ 835 w 1193"/>
                  <a:gd name="T59" fmla="*/ 102 h 1025"/>
                  <a:gd name="T60" fmla="*/ 864 w 1193"/>
                  <a:gd name="T61" fmla="*/ 493 h 1025"/>
                  <a:gd name="T62" fmla="*/ 890 w 1193"/>
                  <a:gd name="T63" fmla="*/ 729 h 1025"/>
                  <a:gd name="T64" fmla="*/ 920 w 1193"/>
                  <a:gd name="T65" fmla="*/ 808 h 1025"/>
                  <a:gd name="T66" fmla="*/ 950 w 1193"/>
                  <a:gd name="T67" fmla="*/ 867 h 1025"/>
                  <a:gd name="T68" fmla="*/ 976 w 1193"/>
                  <a:gd name="T69" fmla="*/ 933 h 1025"/>
                  <a:gd name="T70" fmla="*/ 1005 w 1193"/>
                  <a:gd name="T71" fmla="*/ 969 h 1025"/>
                  <a:gd name="T72" fmla="*/ 1032 w 1193"/>
                  <a:gd name="T73" fmla="*/ 982 h 1025"/>
                  <a:gd name="T74" fmla="*/ 1061 w 1193"/>
                  <a:gd name="T75" fmla="*/ 989 h 1025"/>
                  <a:gd name="T76" fmla="*/ 1088 w 1193"/>
                  <a:gd name="T77" fmla="*/ 992 h 1025"/>
                  <a:gd name="T78" fmla="*/ 1117 w 1193"/>
                  <a:gd name="T79" fmla="*/ 995 h 1025"/>
                  <a:gd name="T80" fmla="*/ 1147 w 1193"/>
                  <a:gd name="T81" fmla="*/ 995 h 1025"/>
                  <a:gd name="T82" fmla="*/ 1173 w 1193"/>
                  <a:gd name="T83" fmla="*/ 999 h 10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1025">
                    <a:moveTo>
                      <a:pt x="0" y="1025"/>
                    </a:moveTo>
                    <a:lnTo>
                      <a:pt x="10" y="1025"/>
                    </a:lnTo>
                    <a:lnTo>
                      <a:pt x="20" y="1025"/>
                    </a:lnTo>
                    <a:lnTo>
                      <a:pt x="26" y="1025"/>
                    </a:lnTo>
                    <a:lnTo>
                      <a:pt x="36" y="1025"/>
                    </a:lnTo>
                    <a:lnTo>
                      <a:pt x="46" y="1025"/>
                    </a:lnTo>
                    <a:lnTo>
                      <a:pt x="56" y="1025"/>
                    </a:lnTo>
                    <a:lnTo>
                      <a:pt x="66" y="1025"/>
                    </a:lnTo>
                    <a:lnTo>
                      <a:pt x="75" y="1022"/>
                    </a:lnTo>
                    <a:lnTo>
                      <a:pt x="85" y="1022"/>
                    </a:lnTo>
                    <a:lnTo>
                      <a:pt x="92" y="1022"/>
                    </a:lnTo>
                    <a:lnTo>
                      <a:pt x="102" y="1018"/>
                    </a:lnTo>
                    <a:lnTo>
                      <a:pt x="112" y="1018"/>
                    </a:lnTo>
                    <a:lnTo>
                      <a:pt x="121" y="1018"/>
                    </a:lnTo>
                    <a:lnTo>
                      <a:pt x="131" y="1015"/>
                    </a:lnTo>
                    <a:lnTo>
                      <a:pt x="141" y="1015"/>
                    </a:lnTo>
                    <a:lnTo>
                      <a:pt x="151" y="1015"/>
                    </a:lnTo>
                    <a:lnTo>
                      <a:pt x="158" y="1015"/>
                    </a:lnTo>
                    <a:lnTo>
                      <a:pt x="167" y="1012"/>
                    </a:lnTo>
                    <a:lnTo>
                      <a:pt x="177" y="1012"/>
                    </a:lnTo>
                    <a:lnTo>
                      <a:pt x="187" y="1009"/>
                    </a:lnTo>
                    <a:lnTo>
                      <a:pt x="197" y="1009"/>
                    </a:lnTo>
                    <a:lnTo>
                      <a:pt x="207" y="1005"/>
                    </a:lnTo>
                    <a:lnTo>
                      <a:pt x="217" y="1005"/>
                    </a:lnTo>
                    <a:lnTo>
                      <a:pt x="223" y="1005"/>
                    </a:lnTo>
                    <a:lnTo>
                      <a:pt x="233" y="1002"/>
                    </a:lnTo>
                    <a:lnTo>
                      <a:pt x="243" y="1002"/>
                    </a:lnTo>
                    <a:lnTo>
                      <a:pt x="253" y="999"/>
                    </a:lnTo>
                    <a:lnTo>
                      <a:pt x="263" y="992"/>
                    </a:lnTo>
                    <a:lnTo>
                      <a:pt x="273" y="989"/>
                    </a:lnTo>
                    <a:lnTo>
                      <a:pt x="282" y="986"/>
                    </a:lnTo>
                    <a:lnTo>
                      <a:pt x="289" y="982"/>
                    </a:lnTo>
                    <a:lnTo>
                      <a:pt x="299" y="982"/>
                    </a:lnTo>
                    <a:lnTo>
                      <a:pt x="309" y="982"/>
                    </a:lnTo>
                    <a:lnTo>
                      <a:pt x="319" y="979"/>
                    </a:lnTo>
                    <a:lnTo>
                      <a:pt x="328" y="979"/>
                    </a:lnTo>
                    <a:lnTo>
                      <a:pt x="338" y="979"/>
                    </a:lnTo>
                    <a:lnTo>
                      <a:pt x="348" y="979"/>
                    </a:lnTo>
                    <a:lnTo>
                      <a:pt x="355" y="979"/>
                    </a:lnTo>
                    <a:lnTo>
                      <a:pt x="365" y="979"/>
                    </a:lnTo>
                    <a:lnTo>
                      <a:pt x="374" y="979"/>
                    </a:lnTo>
                    <a:lnTo>
                      <a:pt x="384" y="982"/>
                    </a:lnTo>
                    <a:lnTo>
                      <a:pt x="394" y="986"/>
                    </a:lnTo>
                    <a:lnTo>
                      <a:pt x="404" y="989"/>
                    </a:lnTo>
                    <a:lnTo>
                      <a:pt x="414" y="992"/>
                    </a:lnTo>
                    <a:lnTo>
                      <a:pt x="420" y="995"/>
                    </a:lnTo>
                    <a:lnTo>
                      <a:pt x="430" y="995"/>
                    </a:lnTo>
                    <a:lnTo>
                      <a:pt x="440" y="999"/>
                    </a:lnTo>
                    <a:lnTo>
                      <a:pt x="450" y="999"/>
                    </a:lnTo>
                    <a:lnTo>
                      <a:pt x="460" y="999"/>
                    </a:lnTo>
                    <a:lnTo>
                      <a:pt x="470" y="999"/>
                    </a:lnTo>
                    <a:lnTo>
                      <a:pt x="480" y="999"/>
                    </a:lnTo>
                    <a:lnTo>
                      <a:pt x="489" y="999"/>
                    </a:lnTo>
                    <a:lnTo>
                      <a:pt x="496" y="999"/>
                    </a:lnTo>
                    <a:lnTo>
                      <a:pt x="506" y="999"/>
                    </a:lnTo>
                    <a:lnTo>
                      <a:pt x="516" y="995"/>
                    </a:lnTo>
                    <a:lnTo>
                      <a:pt x="526" y="995"/>
                    </a:lnTo>
                    <a:lnTo>
                      <a:pt x="535" y="995"/>
                    </a:lnTo>
                    <a:lnTo>
                      <a:pt x="545" y="992"/>
                    </a:lnTo>
                    <a:lnTo>
                      <a:pt x="555" y="992"/>
                    </a:lnTo>
                    <a:lnTo>
                      <a:pt x="562" y="992"/>
                    </a:lnTo>
                    <a:lnTo>
                      <a:pt x="572" y="992"/>
                    </a:lnTo>
                    <a:lnTo>
                      <a:pt x="581" y="992"/>
                    </a:lnTo>
                    <a:lnTo>
                      <a:pt x="591" y="992"/>
                    </a:lnTo>
                    <a:lnTo>
                      <a:pt x="601" y="992"/>
                    </a:lnTo>
                    <a:lnTo>
                      <a:pt x="611" y="992"/>
                    </a:lnTo>
                    <a:lnTo>
                      <a:pt x="621" y="989"/>
                    </a:lnTo>
                    <a:lnTo>
                      <a:pt x="628" y="986"/>
                    </a:lnTo>
                    <a:lnTo>
                      <a:pt x="637" y="982"/>
                    </a:lnTo>
                    <a:lnTo>
                      <a:pt x="647" y="979"/>
                    </a:lnTo>
                    <a:lnTo>
                      <a:pt x="657" y="972"/>
                    </a:lnTo>
                    <a:lnTo>
                      <a:pt x="667" y="966"/>
                    </a:lnTo>
                    <a:lnTo>
                      <a:pt x="677" y="959"/>
                    </a:lnTo>
                    <a:lnTo>
                      <a:pt x="687" y="949"/>
                    </a:lnTo>
                    <a:lnTo>
                      <a:pt x="693" y="936"/>
                    </a:lnTo>
                    <a:lnTo>
                      <a:pt x="703" y="920"/>
                    </a:lnTo>
                    <a:lnTo>
                      <a:pt x="713" y="897"/>
                    </a:lnTo>
                    <a:lnTo>
                      <a:pt x="723" y="871"/>
                    </a:lnTo>
                    <a:lnTo>
                      <a:pt x="733" y="834"/>
                    </a:lnTo>
                    <a:lnTo>
                      <a:pt x="743" y="788"/>
                    </a:lnTo>
                    <a:lnTo>
                      <a:pt x="752" y="726"/>
                    </a:lnTo>
                    <a:lnTo>
                      <a:pt x="759" y="644"/>
                    </a:lnTo>
                    <a:lnTo>
                      <a:pt x="769" y="542"/>
                    </a:lnTo>
                    <a:lnTo>
                      <a:pt x="779" y="417"/>
                    </a:lnTo>
                    <a:lnTo>
                      <a:pt x="789" y="282"/>
                    </a:lnTo>
                    <a:lnTo>
                      <a:pt x="798" y="154"/>
                    </a:lnTo>
                    <a:lnTo>
                      <a:pt x="808" y="49"/>
                    </a:lnTo>
                    <a:lnTo>
                      <a:pt x="818" y="0"/>
                    </a:lnTo>
                    <a:lnTo>
                      <a:pt x="825" y="20"/>
                    </a:lnTo>
                    <a:lnTo>
                      <a:pt x="835" y="102"/>
                    </a:lnTo>
                    <a:lnTo>
                      <a:pt x="844" y="227"/>
                    </a:lnTo>
                    <a:lnTo>
                      <a:pt x="854" y="368"/>
                    </a:lnTo>
                    <a:lnTo>
                      <a:pt x="864" y="493"/>
                    </a:lnTo>
                    <a:lnTo>
                      <a:pt x="874" y="598"/>
                    </a:lnTo>
                    <a:lnTo>
                      <a:pt x="884" y="677"/>
                    </a:lnTo>
                    <a:lnTo>
                      <a:pt x="890" y="729"/>
                    </a:lnTo>
                    <a:lnTo>
                      <a:pt x="900" y="765"/>
                    </a:lnTo>
                    <a:lnTo>
                      <a:pt x="910" y="792"/>
                    </a:lnTo>
                    <a:lnTo>
                      <a:pt x="920" y="808"/>
                    </a:lnTo>
                    <a:lnTo>
                      <a:pt x="930" y="828"/>
                    </a:lnTo>
                    <a:lnTo>
                      <a:pt x="940" y="848"/>
                    </a:lnTo>
                    <a:lnTo>
                      <a:pt x="950" y="867"/>
                    </a:lnTo>
                    <a:lnTo>
                      <a:pt x="956" y="890"/>
                    </a:lnTo>
                    <a:lnTo>
                      <a:pt x="966" y="913"/>
                    </a:lnTo>
                    <a:lnTo>
                      <a:pt x="976" y="933"/>
                    </a:lnTo>
                    <a:lnTo>
                      <a:pt x="986" y="949"/>
                    </a:lnTo>
                    <a:lnTo>
                      <a:pt x="996" y="959"/>
                    </a:lnTo>
                    <a:lnTo>
                      <a:pt x="1005" y="969"/>
                    </a:lnTo>
                    <a:lnTo>
                      <a:pt x="1015" y="976"/>
                    </a:lnTo>
                    <a:lnTo>
                      <a:pt x="1022" y="979"/>
                    </a:lnTo>
                    <a:lnTo>
                      <a:pt x="1032" y="982"/>
                    </a:lnTo>
                    <a:lnTo>
                      <a:pt x="1042" y="986"/>
                    </a:lnTo>
                    <a:lnTo>
                      <a:pt x="1051" y="989"/>
                    </a:lnTo>
                    <a:lnTo>
                      <a:pt x="1061" y="989"/>
                    </a:lnTo>
                    <a:lnTo>
                      <a:pt x="1071" y="992"/>
                    </a:lnTo>
                    <a:lnTo>
                      <a:pt x="1081" y="992"/>
                    </a:lnTo>
                    <a:lnTo>
                      <a:pt x="1088" y="992"/>
                    </a:lnTo>
                    <a:lnTo>
                      <a:pt x="1097" y="992"/>
                    </a:lnTo>
                    <a:lnTo>
                      <a:pt x="1107" y="992"/>
                    </a:lnTo>
                    <a:lnTo>
                      <a:pt x="1117" y="995"/>
                    </a:lnTo>
                    <a:lnTo>
                      <a:pt x="1127" y="995"/>
                    </a:lnTo>
                    <a:lnTo>
                      <a:pt x="1137" y="995"/>
                    </a:lnTo>
                    <a:lnTo>
                      <a:pt x="1147" y="995"/>
                    </a:lnTo>
                    <a:lnTo>
                      <a:pt x="1153" y="999"/>
                    </a:lnTo>
                    <a:lnTo>
                      <a:pt x="1163" y="999"/>
                    </a:lnTo>
                    <a:lnTo>
                      <a:pt x="1173" y="999"/>
                    </a:lnTo>
                    <a:lnTo>
                      <a:pt x="1183" y="999"/>
                    </a:lnTo>
                    <a:lnTo>
                      <a:pt x="1193" y="999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1" name="Freeform 494"/>
              <p:cNvSpPr>
                <a:spLocks/>
              </p:cNvSpPr>
              <p:nvPr/>
            </p:nvSpPr>
            <p:spPr bwMode="auto">
              <a:xfrm>
                <a:off x="7660321" y="4478290"/>
                <a:ext cx="567368" cy="46558"/>
              </a:xfrm>
              <a:custGeom>
                <a:avLst/>
                <a:gdLst>
                  <a:gd name="T0" fmla="*/ 0 w 309"/>
                  <a:gd name="T1" fmla="*/ 20 h 20"/>
                  <a:gd name="T2" fmla="*/ 10 w 309"/>
                  <a:gd name="T3" fmla="*/ 20 h 20"/>
                  <a:gd name="T4" fmla="*/ 19 w 309"/>
                  <a:gd name="T5" fmla="*/ 16 h 20"/>
                  <a:gd name="T6" fmla="*/ 26 w 309"/>
                  <a:gd name="T7" fmla="*/ 16 h 20"/>
                  <a:gd name="T8" fmla="*/ 36 w 309"/>
                  <a:gd name="T9" fmla="*/ 16 h 20"/>
                  <a:gd name="T10" fmla="*/ 46 w 309"/>
                  <a:gd name="T11" fmla="*/ 16 h 20"/>
                  <a:gd name="T12" fmla="*/ 56 w 309"/>
                  <a:gd name="T13" fmla="*/ 13 h 20"/>
                  <a:gd name="T14" fmla="*/ 65 w 309"/>
                  <a:gd name="T15" fmla="*/ 13 h 20"/>
                  <a:gd name="T16" fmla="*/ 75 w 309"/>
                  <a:gd name="T17" fmla="*/ 13 h 20"/>
                  <a:gd name="T18" fmla="*/ 85 w 309"/>
                  <a:gd name="T19" fmla="*/ 13 h 20"/>
                  <a:gd name="T20" fmla="*/ 92 w 309"/>
                  <a:gd name="T21" fmla="*/ 13 h 20"/>
                  <a:gd name="T22" fmla="*/ 102 w 309"/>
                  <a:gd name="T23" fmla="*/ 16 h 20"/>
                  <a:gd name="T24" fmla="*/ 112 w 309"/>
                  <a:gd name="T25" fmla="*/ 16 h 20"/>
                  <a:gd name="T26" fmla="*/ 121 w 309"/>
                  <a:gd name="T27" fmla="*/ 16 h 20"/>
                  <a:gd name="T28" fmla="*/ 131 w 309"/>
                  <a:gd name="T29" fmla="*/ 16 h 20"/>
                  <a:gd name="T30" fmla="*/ 141 w 309"/>
                  <a:gd name="T31" fmla="*/ 16 h 20"/>
                  <a:gd name="T32" fmla="*/ 151 w 309"/>
                  <a:gd name="T33" fmla="*/ 16 h 20"/>
                  <a:gd name="T34" fmla="*/ 158 w 309"/>
                  <a:gd name="T35" fmla="*/ 16 h 20"/>
                  <a:gd name="T36" fmla="*/ 167 w 309"/>
                  <a:gd name="T37" fmla="*/ 13 h 20"/>
                  <a:gd name="T38" fmla="*/ 177 w 309"/>
                  <a:gd name="T39" fmla="*/ 13 h 20"/>
                  <a:gd name="T40" fmla="*/ 187 w 309"/>
                  <a:gd name="T41" fmla="*/ 13 h 20"/>
                  <a:gd name="T42" fmla="*/ 197 w 309"/>
                  <a:gd name="T43" fmla="*/ 13 h 20"/>
                  <a:gd name="T44" fmla="*/ 207 w 309"/>
                  <a:gd name="T45" fmla="*/ 10 h 20"/>
                  <a:gd name="T46" fmla="*/ 217 w 309"/>
                  <a:gd name="T47" fmla="*/ 10 h 20"/>
                  <a:gd name="T48" fmla="*/ 223 w 309"/>
                  <a:gd name="T49" fmla="*/ 10 h 20"/>
                  <a:gd name="T50" fmla="*/ 233 w 309"/>
                  <a:gd name="T51" fmla="*/ 7 h 20"/>
                  <a:gd name="T52" fmla="*/ 243 w 309"/>
                  <a:gd name="T53" fmla="*/ 7 h 20"/>
                  <a:gd name="T54" fmla="*/ 253 w 309"/>
                  <a:gd name="T55" fmla="*/ 3 h 20"/>
                  <a:gd name="T56" fmla="*/ 263 w 309"/>
                  <a:gd name="T57" fmla="*/ 3 h 20"/>
                  <a:gd name="T58" fmla="*/ 273 w 309"/>
                  <a:gd name="T59" fmla="*/ 3 h 20"/>
                  <a:gd name="T60" fmla="*/ 282 w 309"/>
                  <a:gd name="T61" fmla="*/ 3 h 20"/>
                  <a:gd name="T62" fmla="*/ 292 w 309"/>
                  <a:gd name="T63" fmla="*/ 3 h 20"/>
                  <a:gd name="T64" fmla="*/ 299 w 309"/>
                  <a:gd name="T65" fmla="*/ 3 h 20"/>
                  <a:gd name="T66" fmla="*/ 309 w 309"/>
                  <a:gd name="T6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20">
                    <a:moveTo>
                      <a:pt x="0" y="20"/>
                    </a:moveTo>
                    <a:lnTo>
                      <a:pt x="10" y="20"/>
                    </a:lnTo>
                    <a:lnTo>
                      <a:pt x="19" y="16"/>
                    </a:lnTo>
                    <a:lnTo>
                      <a:pt x="26" y="16"/>
                    </a:lnTo>
                    <a:lnTo>
                      <a:pt x="36" y="16"/>
                    </a:lnTo>
                    <a:lnTo>
                      <a:pt x="46" y="16"/>
                    </a:lnTo>
                    <a:lnTo>
                      <a:pt x="56" y="13"/>
                    </a:lnTo>
                    <a:lnTo>
                      <a:pt x="65" y="13"/>
                    </a:lnTo>
                    <a:lnTo>
                      <a:pt x="75" y="13"/>
                    </a:lnTo>
                    <a:lnTo>
                      <a:pt x="85" y="13"/>
                    </a:lnTo>
                    <a:lnTo>
                      <a:pt x="92" y="13"/>
                    </a:lnTo>
                    <a:lnTo>
                      <a:pt x="102" y="16"/>
                    </a:lnTo>
                    <a:lnTo>
                      <a:pt x="112" y="16"/>
                    </a:lnTo>
                    <a:lnTo>
                      <a:pt x="121" y="16"/>
                    </a:lnTo>
                    <a:lnTo>
                      <a:pt x="131" y="16"/>
                    </a:lnTo>
                    <a:lnTo>
                      <a:pt x="141" y="16"/>
                    </a:lnTo>
                    <a:lnTo>
                      <a:pt x="151" y="16"/>
                    </a:lnTo>
                    <a:lnTo>
                      <a:pt x="158" y="16"/>
                    </a:lnTo>
                    <a:lnTo>
                      <a:pt x="167" y="13"/>
                    </a:lnTo>
                    <a:lnTo>
                      <a:pt x="177" y="13"/>
                    </a:lnTo>
                    <a:lnTo>
                      <a:pt x="187" y="13"/>
                    </a:lnTo>
                    <a:lnTo>
                      <a:pt x="197" y="13"/>
                    </a:lnTo>
                    <a:lnTo>
                      <a:pt x="207" y="10"/>
                    </a:lnTo>
                    <a:lnTo>
                      <a:pt x="217" y="10"/>
                    </a:lnTo>
                    <a:lnTo>
                      <a:pt x="223" y="10"/>
                    </a:lnTo>
                    <a:lnTo>
                      <a:pt x="233" y="7"/>
                    </a:lnTo>
                    <a:lnTo>
                      <a:pt x="243" y="7"/>
                    </a:lnTo>
                    <a:lnTo>
                      <a:pt x="253" y="3"/>
                    </a:lnTo>
                    <a:lnTo>
                      <a:pt x="263" y="3"/>
                    </a:lnTo>
                    <a:lnTo>
                      <a:pt x="273" y="3"/>
                    </a:lnTo>
                    <a:lnTo>
                      <a:pt x="282" y="3"/>
                    </a:lnTo>
                    <a:lnTo>
                      <a:pt x="292" y="3"/>
                    </a:lnTo>
                    <a:lnTo>
                      <a:pt x="299" y="3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2" name="Freeform 495"/>
              <p:cNvSpPr>
                <a:spLocks/>
              </p:cNvSpPr>
              <p:nvPr/>
            </p:nvSpPr>
            <p:spPr bwMode="auto">
              <a:xfrm>
                <a:off x="5475309" y="2169011"/>
                <a:ext cx="2757889" cy="2523446"/>
              </a:xfrm>
              <a:custGeom>
                <a:avLst/>
                <a:gdLst>
                  <a:gd name="T0" fmla="*/ 0 w 1502"/>
                  <a:gd name="T1" fmla="*/ 1041 h 1084"/>
                  <a:gd name="T2" fmla="*/ 26 w 1502"/>
                  <a:gd name="T3" fmla="*/ 1041 h 1084"/>
                  <a:gd name="T4" fmla="*/ 56 w 1502"/>
                  <a:gd name="T5" fmla="*/ 1038 h 1084"/>
                  <a:gd name="T6" fmla="*/ 86 w 1502"/>
                  <a:gd name="T7" fmla="*/ 1035 h 1084"/>
                  <a:gd name="T8" fmla="*/ 112 w 1502"/>
                  <a:gd name="T9" fmla="*/ 1031 h 1084"/>
                  <a:gd name="T10" fmla="*/ 141 w 1502"/>
                  <a:gd name="T11" fmla="*/ 1031 h 1084"/>
                  <a:gd name="T12" fmla="*/ 168 w 1502"/>
                  <a:gd name="T13" fmla="*/ 1028 h 1084"/>
                  <a:gd name="T14" fmla="*/ 197 w 1502"/>
                  <a:gd name="T15" fmla="*/ 1022 h 1084"/>
                  <a:gd name="T16" fmla="*/ 224 w 1502"/>
                  <a:gd name="T17" fmla="*/ 1018 h 1084"/>
                  <a:gd name="T18" fmla="*/ 253 w 1502"/>
                  <a:gd name="T19" fmla="*/ 1012 h 1084"/>
                  <a:gd name="T20" fmla="*/ 283 w 1502"/>
                  <a:gd name="T21" fmla="*/ 1002 h 1084"/>
                  <a:gd name="T22" fmla="*/ 309 w 1502"/>
                  <a:gd name="T23" fmla="*/ 995 h 1084"/>
                  <a:gd name="T24" fmla="*/ 339 w 1502"/>
                  <a:gd name="T25" fmla="*/ 992 h 1084"/>
                  <a:gd name="T26" fmla="*/ 365 w 1502"/>
                  <a:gd name="T27" fmla="*/ 992 h 1084"/>
                  <a:gd name="T28" fmla="*/ 394 w 1502"/>
                  <a:gd name="T29" fmla="*/ 999 h 1084"/>
                  <a:gd name="T30" fmla="*/ 424 w 1502"/>
                  <a:gd name="T31" fmla="*/ 1008 h 1084"/>
                  <a:gd name="T32" fmla="*/ 450 w 1502"/>
                  <a:gd name="T33" fmla="*/ 1012 h 1084"/>
                  <a:gd name="T34" fmla="*/ 480 w 1502"/>
                  <a:gd name="T35" fmla="*/ 1015 h 1084"/>
                  <a:gd name="T36" fmla="*/ 506 w 1502"/>
                  <a:gd name="T37" fmla="*/ 1012 h 1084"/>
                  <a:gd name="T38" fmla="*/ 536 w 1502"/>
                  <a:gd name="T39" fmla="*/ 1008 h 1084"/>
                  <a:gd name="T40" fmla="*/ 562 w 1502"/>
                  <a:gd name="T41" fmla="*/ 1008 h 1084"/>
                  <a:gd name="T42" fmla="*/ 592 w 1502"/>
                  <a:gd name="T43" fmla="*/ 1008 h 1084"/>
                  <a:gd name="T44" fmla="*/ 621 w 1502"/>
                  <a:gd name="T45" fmla="*/ 1005 h 1084"/>
                  <a:gd name="T46" fmla="*/ 648 w 1502"/>
                  <a:gd name="T47" fmla="*/ 995 h 1084"/>
                  <a:gd name="T48" fmla="*/ 677 w 1502"/>
                  <a:gd name="T49" fmla="*/ 972 h 1084"/>
                  <a:gd name="T50" fmla="*/ 703 w 1502"/>
                  <a:gd name="T51" fmla="*/ 933 h 1084"/>
                  <a:gd name="T52" fmla="*/ 733 w 1502"/>
                  <a:gd name="T53" fmla="*/ 847 h 1084"/>
                  <a:gd name="T54" fmla="*/ 759 w 1502"/>
                  <a:gd name="T55" fmla="*/ 657 h 1084"/>
                  <a:gd name="T56" fmla="*/ 789 w 1502"/>
                  <a:gd name="T57" fmla="*/ 292 h 1084"/>
                  <a:gd name="T58" fmla="*/ 818 w 1502"/>
                  <a:gd name="T59" fmla="*/ 0 h 1084"/>
                  <a:gd name="T60" fmla="*/ 845 w 1502"/>
                  <a:gd name="T61" fmla="*/ 220 h 1084"/>
                  <a:gd name="T62" fmla="*/ 874 w 1502"/>
                  <a:gd name="T63" fmla="*/ 594 h 1084"/>
                  <a:gd name="T64" fmla="*/ 901 w 1502"/>
                  <a:gd name="T65" fmla="*/ 759 h 1084"/>
                  <a:gd name="T66" fmla="*/ 930 w 1502"/>
                  <a:gd name="T67" fmla="*/ 808 h 1084"/>
                  <a:gd name="T68" fmla="*/ 956 w 1502"/>
                  <a:gd name="T69" fmla="*/ 870 h 1084"/>
                  <a:gd name="T70" fmla="*/ 986 w 1502"/>
                  <a:gd name="T71" fmla="*/ 943 h 1084"/>
                  <a:gd name="T72" fmla="*/ 1016 w 1502"/>
                  <a:gd name="T73" fmla="*/ 982 h 1084"/>
                  <a:gd name="T74" fmla="*/ 1042 w 1502"/>
                  <a:gd name="T75" fmla="*/ 999 h 1084"/>
                  <a:gd name="T76" fmla="*/ 1071 w 1502"/>
                  <a:gd name="T77" fmla="*/ 1005 h 1084"/>
                  <a:gd name="T78" fmla="*/ 1098 w 1502"/>
                  <a:gd name="T79" fmla="*/ 1008 h 1084"/>
                  <a:gd name="T80" fmla="*/ 1127 w 1502"/>
                  <a:gd name="T81" fmla="*/ 1012 h 1084"/>
                  <a:gd name="T82" fmla="*/ 1154 w 1502"/>
                  <a:gd name="T83" fmla="*/ 1015 h 1084"/>
                  <a:gd name="T84" fmla="*/ 1183 w 1502"/>
                  <a:gd name="T85" fmla="*/ 1015 h 1084"/>
                  <a:gd name="T86" fmla="*/ 1213 w 1502"/>
                  <a:gd name="T87" fmla="*/ 1015 h 1084"/>
                  <a:gd name="T88" fmla="*/ 1239 w 1502"/>
                  <a:gd name="T89" fmla="*/ 1012 h 1084"/>
                  <a:gd name="T90" fmla="*/ 1269 w 1502"/>
                  <a:gd name="T91" fmla="*/ 1012 h 1084"/>
                  <a:gd name="T92" fmla="*/ 1295 w 1502"/>
                  <a:gd name="T93" fmla="*/ 1012 h 1084"/>
                  <a:gd name="T94" fmla="*/ 1325 w 1502"/>
                  <a:gd name="T95" fmla="*/ 1015 h 1084"/>
                  <a:gd name="T96" fmla="*/ 1351 w 1502"/>
                  <a:gd name="T97" fmla="*/ 1012 h 1084"/>
                  <a:gd name="T98" fmla="*/ 1380 w 1502"/>
                  <a:gd name="T99" fmla="*/ 1012 h 1084"/>
                  <a:gd name="T100" fmla="*/ 1410 w 1502"/>
                  <a:gd name="T101" fmla="*/ 1008 h 1084"/>
                  <a:gd name="T102" fmla="*/ 1436 w 1502"/>
                  <a:gd name="T103" fmla="*/ 1005 h 1084"/>
                  <a:gd name="T104" fmla="*/ 1466 w 1502"/>
                  <a:gd name="T105" fmla="*/ 1002 h 1084"/>
                  <a:gd name="T106" fmla="*/ 1492 w 1502"/>
                  <a:gd name="T107" fmla="*/ 999 h 1084"/>
                  <a:gd name="T108" fmla="*/ 1502 w 1502"/>
                  <a:gd name="T109" fmla="*/ 1005 h 1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1084">
                    <a:moveTo>
                      <a:pt x="0" y="1084"/>
                    </a:moveTo>
                    <a:lnTo>
                      <a:pt x="0" y="1041"/>
                    </a:lnTo>
                    <a:lnTo>
                      <a:pt x="0" y="1041"/>
                    </a:lnTo>
                    <a:lnTo>
                      <a:pt x="10" y="1041"/>
                    </a:lnTo>
                    <a:lnTo>
                      <a:pt x="20" y="1041"/>
                    </a:lnTo>
                    <a:lnTo>
                      <a:pt x="26" y="1041"/>
                    </a:lnTo>
                    <a:lnTo>
                      <a:pt x="36" y="1041"/>
                    </a:lnTo>
                    <a:lnTo>
                      <a:pt x="46" y="1038"/>
                    </a:lnTo>
                    <a:lnTo>
                      <a:pt x="56" y="1038"/>
                    </a:lnTo>
                    <a:lnTo>
                      <a:pt x="66" y="1038"/>
                    </a:lnTo>
                    <a:lnTo>
                      <a:pt x="76" y="1038"/>
                    </a:lnTo>
                    <a:lnTo>
                      <a:pt x="86" y="1035"/>
                    </a:lnTo>
                    <a:lnTo>
                      <a:pt x="92" y="1035"/>
                    </a:lnTo>
                    <a:lnTo>
                      <a:pt x="102" y="1035"/>
                    </a:lnTo>
                    <a:lnTo>
                      <a:pt x="112" y="1031"/>
                    </a:lnTo>
                    <a:lnTo>
                      <a:pt x="122" y="1031"/>
                    </a:lnTo>
                    <a:lnTo>
                      <a:pt x="132" y="1031"/>
                    </a:lnTo>
                    <a:lnTo>
                      <a:pt x="141" y="1031"/>
                    </a:lnTo>
                    <a:lnTo>
                      <a:pt x="151" y="1028"/>
                    </a:lnTo>
                    <a:lnTo>
                      <a:pt x="158" y="1028"/>
                    </a:lnTo>
                    <a:lnTo>
                      <a:pt x="168" y="1028"/>
                    </a:lnTo>
                    <a:lnTo>
                      <a:pt x="178" y="1025"/>
                    </a:lnTo>
                    <a:lnTo>
                      <a:pt x="187" y="1025"/>
                    </a:lnTo>
                    <a:lnTo>
                      <a:pt x="197" y="1022"/>
                    </a:lnTo>
                    <a:lnTo>
                      <a:pt x="207" y="1022"/>
                    </a:lnTo>
                    <a:lnTo>
                      <a:pt x="217" y="1022"/>
                    </a:lnTo>
                    <a:lnTo>
                      <a:pt x="224" y="1018"/>
                    </a:lnTo>
                    <a:lnTo>
                      <a:pt x="233" y="1018"/>
                    </a:lnTo>
                    <a:lnTo>
                      <a:pt x="243" y="1015"/>
                    </a:lnTo>
                    <a:lnTo>
                      <a:pt x="253" y="1012"/>
                    </a:lnTo>
                    <a:lnTo>
                      <a:pt x="263" y="1008"/>
                    </a:lnTo>
                    <a:lnTo>
                      <a:pt x="273" y="1005"/>
                    </a:lnTo>
                    <a:lnTo>
                      <a:pt x="283" y="1002"/>
                    </a:lnTo>
                    <a:lnTo>
                      <a:pt x="289" y="999"/>
                    </a:lnTo>
                    <a:lnTo>
                      <a:pt x="299" y="995"/>
                    </a:lnTo>
                    <a:lnTo>
                      <a:pt x="309" y="995"/>
                    </a:lnTo>
                    <a:lnTo>
                      <a:pt x="319" y="995"/>
                    </a:lnTo>
                    <a:lnTo>
                      <a:pt x="329" y="992"/>
                    </a:lnTo>
                    <a:lnTo>
                      <a:pt x="339" y="992"/>
                    </a:lnTo>
                    <a:lnTo>
                      <a:pt x="348" y="992"/>
                    </a:lnTo>
                    <a:lnTo>
                      <a:pt x="355" y="992"/>
                    </a:lnTo>
                    <a:lnTo>
                      <a:pt x="365" y="992"/>
                    </a:lnTo>
                    <a:lnTo>
                      <a:pt x="375" y="992"/>
                    </a:lnTo>
                    <a:lnTo>
                      <a:pt x="385" y="995"/>
                    </a:lnTo>
                    <a:lnTo>
                      <a:pt x="394" y="999"/>
                    </a:lnTo>
                    <a:lnTo>
                      <a:pt x="404" y="1002"/>
                    </a:lnTo>
                    <a:lnTo>
                      <a:pt x="414" y="1005"/>
                    </a:lnTo>
                    <a:lnTo>
                      <a:pt x="424" y="1008"/>
                    </a:lnTo>
                    <a:lnTo>
                      <a:pt x="431" y="1008"/>
                    </a:lnTo>
                    <a:lnTo>
                      <a:pt x="440" y="1012"/>
                    </a:lnTo>
                    <a:lnTo>
                      <a:pt x="450" y="1012"/>
                    </a:lnTo>
                    <a:lnTo>
                      <a:pt x="460" y="1015"/>
                    </a:lnTo>
                    <a:lnTo>
                      <a:pt x="470" y="1015"/>
                    </a:lnTo>
                    <a:lnTo>
                      <a:pt x="480" y="1015"/>
                    </a:lnTo>
                    <a:lnTo>
                      <a:pt x="490" y="1015"/>
                    </a:lnTo>
                    <a:lnTo>
                      <a:pt x="496" y="1012"/>
                    </a:lnTo>
                    <a:lnTo>
                      <a:pt x="506" y="1012"/>
                    </a:lnTo>
                    <a:lnTo>
                      <a:pt x="516" y="1012"/>
                    </a:lnTo>
                    <a:lnTo>
                      <a:pt x="526" y="1008"/>
                    </a:lnTo>
                    <a:lnTo>
                      <a:pt x="536" y="1008"/>
                    </a:lnTo>
                    <a:lnTo>
                      <a:pt x="546" y="1008"/>
                    </a:lnTo>
                    <a:lnTo>
                      <a:pt x="555" y="1008"/>
                    </a:lnTo>
                    <a:lnTo>
                      <a:pt x="562" y="1008"/>
                    </a:lnTo>
                    <a:lnTo>
                      <a:pt x="572" y="1008"/>
                    </a:lnTo>
                    <a:lnTo>
                      <a:pt x="582" y="1008"/>
                    </a:lnTo>
                    <a:lnTo>
                      <a:pt x="592" y="1008"/>
                    </a:lnTo>
                    <a:lnTo>
                      <a:pt x="602" y="1008"/>
                    </a:lnTo>
                    <a:lnTo>
                      <a:pt x="611" y="1005"/>
                    </a:lnTo>
                    <a:lnTo>
                      <a:pt x="621" y="1005"/>
                    </a:lnTo>
                    <a:lnTo>
                      <a:pt x="628" y="1002"/>
                    </a:lnTo>
                    <a:lnTo>
                      <a:pt x="638" y="999"/>
                    </a:lnTo>
                    <a:lnTo>
                      <a:pt x="648" y="995"/>
                    </a:lnTo>
                    <a:lnTo>
                      <a:pt x="657" y="989"/>
                    </a:lnTo>
                    <a:lnTo>
                      <a:pt x="667" y="982"/>
                    </a:lnTo>
                    <a:lnTo>
                      <a:pt x="677" y="972"/>
                    </a:lnTo>
                    <a:lnTo>
                      <a:pt x="687" y="962"/>
                    </a:lnTo>
                    <a:lnTo>
                      <a:pt x="694" y="949"/>
                    </a:lnTo>
                    <a:lnTo>
                      <a:pt x="703" y="933"/>
                    </a:lnTo>
                    <a:lnTo>
                      <a:pt x="713" y="913"/>
                    </a:lnTo>
                    <a:lnTo>
                      <a:pt x="723" y="884"/>
                    </a:lnTo>
                    <a:lnTo>
                      <a:pt x="733" y="847"/>
                    </a:lnTo>
                    <a:lnTo>
                      <a:pt x="743" y="801"/>
                    </a:lnTo>
                    <a:lnTo>
                      <a:pt x="753" y="739"/>
                    </a:lnTo>
                    <a:lnTo>
                      <a:pt x="759" y="657"/>
                    </a:lnTo>
                    <a:lnTo>
                      <a:pt x="769" y="552"/>
                    </a:lnTo>
                    <a:lnTo>
                      <a:pt x="779" y="430"/>
                    </a:lnTo>
                    <a:lnTo>
                      <a:pt x="789" y="292"/>
                    </a:lnTo>
                    <a:lnTo>
                      <a:pt x="799" y="161"/>
                    </a:lnTo>
                    <a:lnTo>
                      <a:pt x="809" y="56"/>
                    </a:lnTo>
                    <a:lnTo>
                      <a:pt x="818" y="0"/>
                    </a:lnTo>
                    <a:lnTo>
                      <a:pt x="825" y="16"/>
                    </a:lnTo>
                    <a:lnTo>
                      <a:pt x="835" y="95"/>
                    </a:lnTo>
                    <a:lnTo>
                      <a:pt x="845" y="220"/>
                    </a:lnTo>
                    <a:lnTo>
                      <a:pt x="855" y="361"/>
                    </a:lnTo>
                    <a:lnTo>
                      <a:pt x="864" y="489"/>
                    </a:lnTo>
                    <a:lnTo>
                      <a:pt x="874" y="594"/>
                    </a:lnTo>
                    <a:lnTo>
                      <a:pt x="884" y="673"/>
                    </a:lnTo>
                    <a:lnTo>
                      <a:pt x="891" y="726"/>
                    </a:lnTo>
                    <a:lnTo>
                      <a:pt x="901" y="759"/>
                    </a:lnTo>
                    <a:lnTo>
                      <a:pt x="910" y="778"/>
                    </a:lnTo>
                    <a:lnTo>
                      <a:pt x="920" y="795"/>
                    </a:lnTo>
                    <a:lnTo>
                      <a:pt x="930" y="808"/>
                    </a:lnTo>
                    <a:lnTo>
                      <a:pt x="940" y="824"/>
                    </a:lnTo>
                    <a:lnTo>
                      <a:pt x="950" y="847"/>
                    </a:lnTo>
                    <a:lnTo>
                      <a:pt x="956" y="870"/>
                    </a:lnTo>
                    <a:lnTo>
                      <a:pt x="966" y="897"/>
                    </a:lnTo>
                    <a:lnTo>
                      <a:pt x="976" y="923"/>
                    </a:lnTo>
                    <a:lnTo>
                      <a:pt x="986" y="943"/>
                    </a:lnTo>
                    <a:lnTo>
                      <a:pt x="996" y="962"/>
                    </a:lnTo>
                    <a:lnTo>
                      <a:pt x="1006" y="972"/>
                    </a:lnTo>
                    <a:lnTo>
                      <a:pt x="1016" y="982"/>
                    </a:lnTo>
                    <a:lnTo>
                      <a:pt x="1022" y="989"/>
                    </a:lnTo>
                    <a:lnTo>
                      <a:pt x="1032" y="995"/>
                    </a:lnTo>
                    <a:lnTo>
                      <a:pt x="1042" y="999"/>
                    </a:lnTo>
                    <a:lnTo>
                      <a:pt x="1052" y="1002"/>
                    </a:lnTo>
                    <a:lnTo>
                      <a:pt x="1062" y="1005"/>
                    </a:lnTo>
                    <a:lnTo>
                      <a:pt x="1071" y="1005"/>
                    </a:lnTo>
                    <a:lnTo>
                      <a:pt x="1081" y="1008"/>
                    </a:lnTo>
                    <a:lnTo>
                      <a:pt x="1088" y="1008"/>
                    </a:lnTo>
                    <a:lnTo>
                      <a:pt x="1098" y="1008"/>
                    </a:lnTo>
                    <a:lnTo>
                      <a:pt x="1108" y="1012"/>
                    </a:lnTo>
                    <a:lnTo>
                      <a:pt x="1117" y="1012"/>
                    </a:lnTo>
                    <a:lnTo>
                      <a:pt x="1127" y="1012"/>
                    </a:lnTo>
                    <a:lnTo>
                      <a:pt x="1137" y="1015"/>
                    </a:lnTo>
                    <a:lnTo>
                      <a:pt x="1147" y="1015"/>
                    </a:lnTo>
                    <a:lnTo>
                      <a:pt x="1154" y="1015"/>
                    </a:lnTo>
                    <a:lnTo>
                      <a:pt x="1163" y="1015"/>
                    </a:lnTo>
                    <a:lnTo>
                      <a:pt x="1173" y="1015"/>
                    </a:lnTo>
                    <a:lnTo>
                      <a:pt x="1183" y="1015"/>
                    </a:lnTo>
                    <a:lnTo>
                      <a:pt x="1193" y="1015"/>
                    </a:lnTo>
                    <a:lnTo>
                      <a:pt x="1203" y="1015"/>
                    </a:lnTo>
                    <a:lnTo>
                      <a:pt x="1213" y="1015"/>
                    </a:lnTo>
                    <a:lnTo>
                      <a:pt x="1219" y="1015"/>
                    </a:lnTo>
                    <a:lnTo>
                      <a:pt x="1229" y="1012"/>
                    </a:lnTo>
                    <a:lnTo>
                      <a:pt x="1239" y="1012"/>
                    </a:lnTo>
                    <a:lnTo>
                      <a:pt x="1249" y="1012"/>
                    </a:lnTo>
                    <a:lnTo>
                      <a:pt x="1259" y="1012"/>
                    </a:lnTo>
                    <a:lnTo>
                      <a:pt x="1269" y="1012"/>
                    </a:lnTo>
                    <a:lnTo>
                      <a:pt x="1278" y="1012"/>
                    </a:lnTo>
                    <a:lnTo>
                      <a:pt x="1285" y="1012"/>
                    </a:lnTo>
                    <a:lnTo>
                      <a:pt x="1295" y="1012"/>
                    </a:lnTo>
                    <a:lnTo>
                      <a:pt x="1305" y="1012"/>
                    </a:lnTo>
                    <a:lnTo>
                      <a:pt x="1315" y="1015"/>
                    </a:lnTo>
                    <a:lnTo>
                      <a:pt x="1325" y="1015"/>
                    </a:lnTo>
                    <a:lnTo>
                      <a:pt x="1334" y="1015"/>
                    </a:lnTo>
                    <a:lnTo>
                      <a:pt x="1344" y="1012"/>
                    </a:lnTo>
                    <a:lnTo>
                      <a:pt x="1351" y="1012"/>
                    </a:lnTo>
                    <a:lnTo>
                      <a:pt x="1361" y="1012"/>
                    </a:lnTo>
                    <a:lnTo>
                      <a:pt x="1371" y="1012"/>
                    </a:lnTo>
                    <a:lnTo>
                      <a:pt x="1380" y="1012"/>
                    </a:lnTo>
                    <a:lnTo>
                      <a:pt x="1390" y="1008"/>
                    </a:lnTo>
                    <a:lnTo>
                      <a:pt x="1400" y="1008"/>
                    </a:lnTo>
                    <a:lnTo>
                      <a:pt x="1410" y="1008"/>
                    </a:lnTo>
                    <a:lnTo>
                      <a:pt x="1417" y="1005"/>
                    </a:lnTo>
                    <a:lnTo>
                      <a:pt x="1426" y="1005"/>
                    </a:lnTo>
                    <a:lnTo>
                      <a:pt x="1436" y="1005"/>
                    </a:lnTo>
                    <a:lnTo>
                      <a:pt x="1446" y="1002"/>
                    </a:lnTo>
                    <a:lnTo>
                      <a:pt x="1456" y="1002"/>
                    </a:lnTo>
                    <a:lnTo>
                      <a:pt x="1466" y="1002"/>
                    </a:lnTo>
                    <a:lnTo>
                      <a:pt x="1476" y="999"/>
                    </a:lnTo>
                    <a:lnTo>
                      <a:pt x="1486" y="999"/>
                    </a:lnTo>
                    <a:lnTo>
                      <a:pt x="1492" y="999"/>
                    </a:lnTo>
                    <a:lnTo>
                      <a:pt x="1502" y="999"/>
                    </a:lnTo>
                    <a:lnTo>
                      <a:pt x="1502" y="999"/>
                    </a:lnTo>
                    <a:lnTo>
                      <a:pt x="1502" y="1005"/>
                    </a:lnTo>
                    <a:lnTo>
                      <a:pt x="1502" y="1005"/>
                    </a:lnTo>
                    <a:lnTo>
                      <a:pt x="0" y="1084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3" name="Freeform 496"/>
              <p:cNvSpPr>
                <a:spLocks/>
              </p:cNvSpPr>
              <p:nvPr/>
            </p:nvSpPr>
            <p:spPr bwMode="auto">
              <a:xfrm>
                <a:off x="5475309" y="2169011"/>
                <a:ext cx="2190520" cy="2423346"/>
              </a:xfrm>
              <a:custGeom>
                <a:avLst/>
                <a:gdLst>
                  <a:gd name="T0" fmla="*/ 20 w 1193"/>
                  <a:gd name="T1" fmla="*/ 1041 h 1041"/>
                  <a:gd name="T2" fmla="*/ 46 w 1193"/>
                  <a:gd name="T3" fmla="*/ 1038 h 1041"/>
                  <a:gd name="T4" fmla="*/ 76 w 1193"/>
                  <a:gd name="T5" fmla="*/ 1038 h 1041"/>
                  <a:gd name="T6" fmla="*/ 102 w 1193"/>
                  <a:gd name="T7" fmla="*/ 1035 h 1041"/>
                  <a:gd name="T8" fmla="*/ 132 w 1193"/>
                  <a:gd name="T9" fmla="*/ 1031 h 1041"/>
                  <a:gd name="T10" fmla="*/ 158 w 1193"/>
                  <a:gd name="T11" fmla="*/ 1028 h 1041"/>
                  <a:gd name="T12" fmla="*/ 187 w 1193"/>
                  <a:gd name="T13" fmla="*/ 1025 h 1041"/>
                  <a:gd name="T14" fmla="*/ 217 w 1193"/>
                  <a:gd name="T15" fmla="*/ 1022 h 1041"/>
                  <a:gd name="T16" fmla="*/ 243 w 1193"/>
                  <a:gd name="T17" fmla="*/ 1015 h 1041"/>
                  <a:gd name="T18" fmla="*/ 273 w 1193"/>
                  <a:gd name="T19" fmla="*/ 1005 h 1041"/>
                  <a:gd name="T20" fmla="*/ 299 w 1193"/>
                  <a:gd name="T21" fmla="*/ 995 h 1041"/>
                  <a:gd name="T22" fmla="*/ 329 w 1193"/>
                  <a:gd name="T23" fmla="*/ 992 h 1041"/>
                  <a:gd name="T24" fmla="*/ 355 w 1193"/>
                  <a:gd name="T25" fmla="*/ 992 h 1041"/>
                  <a:gd name="T26" fmla="*/ 385 w 1193"/>
                  <a:gd name="T27" fmla="*/ 995 h 1041"/>
                  <a:gd name="T28" fmla="*/ 414 w 1193"/>
                  <a:gd name="T29" fmla="*/ 1005 h 1041"/>
                  <a:gd name="T30" fmla="*/ 440 w 1193"/>
                  <a:gd name="T31" fmla="*/ 1012 h 1041"/>
                  <a:gd name="T32" fmla="*/ 470 w 1193"/>
                  <a:gd name="T33" fmla="*/ 1015 h 1041"/>
                  <a:gd name="T34" fmla="*/ 496 w 1193"/>
                  <a:gd name="T35" fmla="*/ 1012 h 1041"/>
                  <a:gd name="T36" fmla="*/ 526 w 1193"/>
                  <a:gd name="T37" fmla="*/ 1008 h 1041"/>
                  <a:gd name="T38" fmla="*/ 555 w 1193"/>
                  <a:gd name="T39" fmla="*/ 1008 h 1041"/>
                  <a:gd name="T40" fmla="*/ 582 w 1193"/>
                  <a:gd name="T41" fmla="*/ 1008 h 1041"/>
                  <a:gd name="T42" fmla="*/ 611 w 1193"/>
                  <a:gd name="T43" fmla="*/ 1005 h 1041"/>
                  <a:gd name="T44" fmla="*/ 638 w 1193"/>
                  <a:gd name="T45" fmla="*/ 999 h 1041"/>
                  <a:gd name="T46" fmla="*/ 667 w 1193"/>
                  <a:gd name="T47" fmla="*/ 982 h 1041"/>
                  <a:gd name="T48" fmla="*/ 694 w 1193"/>
                  <a:gd name="T49" fmla="*/ 949 h 1041"/>
                  <a:gd name="T50" fmla="*/ 723 w 1193"/>
                  <a:gd name="T51" fmla="*/ 884 h 1041"/>
                  <a:gd name="T52" fmla="*/ 753 w 1193"/>
                  <a:gd name="T53" fmla="*/ 739 h 1041"/>
                  <a:gd name="T54" fmla="*/ 779 w 1193"/>
                  <a:gd name="T55" fmla="*/ 430 h 1041"/>
                  <a:gd name="T56" fmla="*/ 809 w 1193"/>
                  <a:gd name="T57" fmla="*/ 56 h 1041"/>
                  <a:gd name="T58" fmla="*/ 835 w 1193"/>
                  <a:gd name="T59" fmla="*/ 95 h 1041"/>
                  <a:gd name="T60" fmla="*/ 864 w 1193"/>
                  <a:gd name="T61" fmla="*/ 489 h 1041"/>
                  <a:gd name="T62" fmla="*/ 891 w 1193"/>
                  <a:gd name="T63" fmla="*/ 726 h 1041"/>
                  <a:gd name="T64" fmla="*/ 920 w 1193"/>
                  <a:gd name="T65" fmla="*/ 795 h 1041"/>
                  <a:gd name="T66" fmla="*/ 950 w 1193"/>
                  <a:gd name="T67" fmla="*/ 847 h 1041"/>
                  <a:gd name="T68" fmla="*/ 976 w 1193"/>
                  <a:gd name="T69" fmla="*/ 923 h 1041"/>
                  <a:gd name="T70" fmla="*/ 1006 w 1193"/>
                  <a:gd name="T71" fmla="*/ 972 h 1041"/>
                  <a:gd name="T72" fmla="*/ 1032 w 1193"/>
                  <a:gd name="T73" fmla="*/ 995 h 1041"/>
                  <a:gd name="T74" fmla="*/ 1062 w 1193"/>
                  <a:gd name="T75" fmla="*/ 1005 h 1041"/>
                  <a:gd name="T76" fmla="*/ 1088 w 1193"/>
                  <a:gd name="T77" fmla="*/ 1008 h 1041"/>
                  <a:gd name="T78" fmla="*/ 1117 w 1193"/>
                  <a:gd name="T79" fmla="*/ 1012 h 1041"/>
                  <a:gd name="T80" fmla="*/ 1147 w 1193"/>
                  <a:gd name="T81" fmla="*/ 1015 h 1041"/>
                  <a:gd name="T82" fmla="*/ 1173 w 1193"/>
                  <a:gd name="T83" fmla="*/ 1015 h 10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1041">
                    <a:moveTo>
                      <a:pt x="0" y="1041"/>
                    </a:moveTo>
                    <a:lnTo>
                      <a:pt x="10" y="1041"/>
                    </a:lnTo>
                    <a:lnTo>
                      <a:pt x="20" y="1041"/>
                    </a:lnTo>
                    <a:lnTo>
                      <a:pt x="26" y="1041"/>
                    </a:lnTo>
                    <a:lnTo>
                      <a:pt x="36" y="1041"/>
                    </a:lnTo>
                    <a:lnTo>
                      <a:pt x="46" y="1038"/>
                    </a:lnTo>
                    <a:lnTo>
                      <a:pt x="56" y="1038"/>
                    </a:lnTo>
                    <a:lnTo>
                      <a:pt x="66" y="1038"/>
                    </a:lnTo>
                    <a:lnTo>
                      <a:pt x="76" y="1038"/>
                    </a:lnTo>
                    <a:lnTo>
                      <a:pt x="86" y="1035"/>
                    </a:lnTo>
                    <a:lnTo>
                      <a:pt x="92" y="1035"/>
                    </a:lnTo>
                    <a:lnTo>
                      <a:pt x="102" y="1035"/>
                    </a:lnTo>
                    <a:lnTo>
                      <a:pt x="112" y="1031"/>
                    </a:lnTo>
                    <a:lnTo>
                      <a:pt x="122" y="1031"/>
                    </a:lnTo>
                    <a:lnTo>
                      <a:pt x="132" y="1031"/>
                    </a:lnTo>
                    <a:lnTo>
                      <a:pt x="141" y="1031"/>
                    </a:lnTo>
                    <a:lnTo>
                      <a:pt x="151" y="1028"/>
                    </a:lnTo>
                    <a:lnTo>
                      <a:pt x="158" y="1028"/>
                    </a:lnTo>
                    <a:lnTo>
                      <a:pt x="168" y="1028"/>
                    </a:lnTo>
                    <a:lnTo>
                      <a:pt x="178" y="1025"/>
                    </a:lnTo>
                    <a:lnTo>
                      <a:pt x="187" y="1025"/>
                    </a:lnTo>
                    <a:lnTo>
                      <a:pt x="197" y="1022"/>
                    </a:lnTo>
                    <a:lnTo>
                      <a:pt x="207" y="1022"/>
                    </a:lnTo>
                    <a:lnTo>
                      <a:pt x="217" y="1022"/>
                    </a:lnTo>
                    <a:lnTo>
                      <a:pt x="224" y="1018"/>
                    </a:lnTo>
                    <a:lnTo>
                      <a:pt x="233" y="1018"/>
                    </a:lnTo>
                    <a:lnTo>
                      <a:pt x="243" y="1015"/>
                    </a:lnTo>
                    <a:lnTo>
                      <a:pt x="253" y="1012"/>
                    </a:lnTo>
                    <a:lnTo>
                      <a:pt x="263" y="1008"/>
                    </a:lnTo>
                    <a:lnTo>
                      <a:pt x="273" y="1005"/>
                    </a:lnTo>
                    <a:lnTo>
                      <a:pt x="283" y="1002"/>
                    </a:lnTo>
                    <a:lnTo>
                      <a:pt x="289" y="999"/>
                    </a:lnTo>
                    <a:lnTo>
                      <a:pt x="299" y="995"/>
                    </a:lnTo>
                    <a:lnTo>
                      <a:pt x="309" y="995"/>
                    </a:lnTo>
                    <a:lnTo>
                      <a:pt x="319" y="995"/>
                    </a:lnTo>
                    <a:lnTo>
                      <a:pt x="329" y="992"/>
                    </a:lnTo>
                    <a:lnTo>
                      <a:pt x="339" y="992"/>
                    </a:lnTo>
                    <a:lnTo>
                      <a:pt x="348" y="992"/>
                    </a:lnTo>
                    <a:lnTo>
                      <a:pt x="355" y="992"/>
                    </a:lnTo>
                    <a:lnTo>
                      <a:pt x="365" y="992"/>
                    </a:lnTo>
                    <a:lnTo>
                      <a:pt x="375" y="992"/>
                    </a:lnTo>
                    <a:lnTo>
                      <a:pt x="385" y="995"/>
                    </a:lnTo>
                    <a:lnTo>
                      <a:pt x="394" y="999"/>
                    </a:lnTo>
                    <a:lnTo>
                      <a:pt x="404" y="1002"/>
                    </a:lnTo>
                    <a:lnTo>
                      <a:pt x="414" y="1005"/>
                    </a:lnTo>
                    <a:lnTo>
                      <a:pt x="424" y="1008"/>
                    </a:lnTo>
                    <a:lnTo>
                      <a:pt x="431" y="1008"/>
                    </a:lnTo>
                    <a:lnTo>
                      <a:pt x="440" y="1012"/>
                    </a:lnTo>
                    <a:lnTo>
                      <a:pt x="450" y="1012"/>
                    </a:lnTo>
                    <a:lnTo>
                      <a:pt x="460" y="1015"/>
                    </a:lnTo>
                    <a:lnTo>
                      <a:pt x="470" y="1015"/>
                    </a:lnTo>
                    <a:lnTo>
                      <a:pt x="480" y="1015"/>
                    </a:lnTo>
                    <a:lnTo>
                      <a:pt x="490" y="1015"/>
                    </a:lnTo>
                    <a:lnTo>
                      <a:pt x="496" y="1012"/>
                    </a:lnTo>
                    <a:lnTo>
                      <a:pt x="506" y="1012"/>
                    </a:lnTo>
                    <a:lnTo>
                      <a:pt x="516" y="1012"/>
                    </a:lnTo>
                    <a:lnTo>
                      <a:pt x="526" y="1008"/>
                    </a:lnTo>
                    <a:lnTo>
                      <a:pt x="536" y="1008"/>
                    </a:lnTo>
                    <a:lnTo>
                      <a:pt x="546" y="1008"/>
                    </a:lnTo>
                    <a:lnTo>
                      <a:pt x="555" y="1008"/>
                    </a:lnTo>
                    <a:lnTo>
                      <a:pt x="562" y="1008"/>
                    </a:lnTo>
                    <a:lnTo>
                      <a:pt x="572" y="1008"/>
                    </a:lnTo>
                    <a:lnTo>
                      <a:pt x="582" y="1008"/>
                    </a:lnTo>
                    <a:lnTo>
                      <a:pt x="592" y="1008"/>
                    </a:lnTo>
                    <a:lnTo>
                      <a:pt x="602" y="1008"/>
                    </a:lnTo>
                    <a:lnTo>
                      <a:pt x="611" y="1005"/>
                    </a:lnTo>
                    <a:lnTo>
                      <a:pt x="621" y="1005"/>
                    </a:lnTo>
                    <a:lnTo>
                      <a:pt x="628" y="1002"/>
                    </a:lnTo>
                    <a:lnTo>
                      <a:pt x="638" y="999"/>
                    </a:lnTo>
                    <a:lnTo>
                      <a:pt x="648" y="995"/>
                    </a:lnTo>
                    <a:lnTo>
                      <a:pt x="657" y="989"/>
                    </a:lnTo>
                    <a:lnTo>
                      <a:pt x="667" y="982"/>
                    </a:lnTo>
                    <a:lnTo>
                      <a:pt x="677" y="972"/>
                    </a:lnTo>
                    <a:lnTo>
                      <a:pt x="687" y="962"/>
                    </a:lnTo>
                    <a:lnTo>
                      <a:pt x="694" y="949"/>
                    </a:lnTo>
                    <a:lnTo>
                      <a:pt x="703" y="933"/>
                    </a:lnTo>
                    <a:lnTo>
                      <a:pt x="713" y="913"/>
                    </a:lnTo>
                    <a:lnTo>
                      <a:pt x="723" y="884"/>
                    </a:lnTo>
                    <a:lnTo>
                      <a:pt x="733" y="847"/>
                    </a:lnTo>
                    <a:lnTo>
                      <a:pt x="743" y="801"/>
                    </a:lnTo>
                    <a:lnTo>
                      <a:pt x="753" y="739"/>
                    </a:lnTo>
                    <a:lnTo>
                      <a:pt x="759" y="657"/>
                    </a:lnTo>
                    <a:lnTo>
                      <a:pt x="769" y="552"/>
                    </a:lnTo>
                    <a:lnTo>
                      <a:pt x="779" y="430"/>
                    </a:lnTo>
                    <a:lnTo>
                      <a:pt x="789" y="292"/>
                    </a:lnTo>
                    <a:lnTo>
                      <a:pt x="799" y="161"/>
                    </a:lnTo>
                    <a:lnTo>
                      <a:pt x="809" y="56"/>
                    </a:lnTo>
                    <a:lnTo>
                      <a:pt x="818" y="0"/>
                    </a:lnTo>
                    <a:lnTo>
                      <a:pt x="825" y="16"/>
                    </a:lnTo>
                    <a:lnTo>
                      <a:pt x="835" y="95"/>
                    </a:lnTo>
                    <a:lnTo>
                      <a:pt x="845" y="220"/>
                    </a:lnTo>
                    <a:lnTo>
                      <a:pt x="855" y="361"/>
                    </a:lnTo>
                    <a:lnTo>
                      <a:pt x="864" y="489"/>
                    </a:lnTo>
                    <a:lnTo>
                      <a:pt x="874" y="594"/>
                    </a:lnTo>
                    <a:lnTo>
                      <a:pt x="884" y="673"/>
                    </a:lnTo>
                    <a:lnTo>
                      <a:pt x="891" y="726"/>
                    </a:lnTo>
                    <a:lnTo>
                      <a:pt x="901" y="759"/>
                    </a:lnTo>
                    <a:lnTo>
                      <a:pt x="910" y="778"/>
                    </a:lnTo>
                    <a:lnTo>
                      <a:pt x="920" y="795"/>
                    </a:lnTo>
                    <a:lnTo>
                      <a:pt x="930" y="808"/>
                    </a:lnTo>
                    <a:lnTo>
                      <a:pt x="940" y="824"/>
                    </a:lnTo>
                    <a:lnTo>
                      <a:pt x="950" y="847"/>
                    </a:lnTo>
                    <a:lnTo>
                      <a:pt x="956" y="870"/>
                    </a:lnTo>
                    <a:lnTo>
                      <a:pt x="966" y="897"/>
                    </a:lnTo>
                    <a:lnTo>
                      <a:pt x="976" y="923"/>
                    </a:lnTo>
                    <a:lnTo>
                      <a:pt x="986" y="943"/>
                    </a:lnTo>
                    <a:lnTo>
                      <a:pt x="996" y="962"/>
                    </a:lnTo>
                    <a:lnTo>
                      <a:pt x="1006" y="972"/>
                    </a:lnTo>
                    <a:lnTo>
                      <a:pt x="1016" y="982"/>
                    </a:lnTo>
                    <a:lnTo>
                      <a:pt x="1022" y="989"/>
                    </a:lnTo>
                    <a:lnTo>
                      <a:pt x="1032" y="995"/>
                    </a:lnTo>
                    <a:lnTo>
                      <a:pt x="1042" y="999"/>
                    </a:lnTo>
                    <a:lnTo>
                      <a:pt x="1052" y="1002"/>
                    </a:lnTo>
                    <a:lnTo>
                      <a:pt x="1062" y="1005"/>
                    </a:lnTo>
                    <a:lnTo>
                      <a:pt x="1071" y="1005"/>
                    </a:lnTo>
                    <a:lnTo>
                      <a:pt x="1081" y="1008"/>
                    </a:lnTo>
                    <a:lnTo>
                      <a:pt x="1088" y="1008"/>
                    </a:lnTo>
                    <a:lnTo>
                      <a:pt x="1098" y="1008"/>
                    </a:lnTo>
                    <a:lnTo>
                      <a:pt x="1108" y="1012"/>
                    </a:lnTo>
                    <a:lnTo>
                      <a:pt x="1117" y="1012"/>
                    </a:lnTo>
                    <a:lnTo>
                      <a:pt x="1127" y="1012"/>
                    </a:lnTo>
                    <a:lnTo>
                      <a:pt x="1137" y="1015"/>
                    </a:lnTo>
                    <a:lnTo>
                      <a:pt x="1147" y="1015"/>
                    </a:lnTo>
                    <a:lnTo>
                      <a:pt x="1154" y="1015"/>
                    </a:lnTo>
                    <a:lnTo>
                      <a:pt x="1163" y="1015"/>
                    </a:lnTo>
                    <a:lnTo>
                      <a:pt x="1173" y="1015"/>
                    </a:lnTo>
                    <a:lnTo>
                      <a:pt x="1183" y="1015"/>
                    </a:lnTo>
                    <a:lnTo>
                      <a:pt x="1193" y="1015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4" name="Freeform 497"/>
              <p:cNvSpPr>
                <a:spLocks/>
              </p:cNvSpPr>
              <p:nvPr/>
            </p:nvSpPr>
            <p:spPr bwMode="auto">
              <a:xfrm>
                <a:off x="7665829" y="4494586"/>
                <a:ext cx="567368" cy="37246"/>
              </a:xfrm>
              <a:custGeom>
                <a:avLst/>
                <a:gdLst>
                  <a:gd name="T0" fmla="*/ 0 w 309"/>
                  <a:gd name="T1" fmla="*/ 16 h 16"/>
                  <a:gd name="T2" fmla="*/ 10 w 309"/>
                  <a:gd name="T3" fmla="*/ 16 h 16"/>
                  <a:gd name="T4" fmla="*/ 20 w 309"/>
                  <a:gd name="T5" fmla="*/ 16 h 16"/>
                  <a:gd name="T6" fmla="*/ 26 w 309"/>
                  <a:gd name="T7" fmla="*/ 16 h 16"/>
                  <a:gd name="T8" fmla="*/ 36 w 309"/>
                  <a:gd name="T9" fmla="*/ 13 h 16"/>
                  <a:gd name="T10" fmla="*/ 46 w 309"/>
                  <a:gd name="T11" fmla="*/ 13 h 16"/>
                  <a:gd name="T12" fmla="*/ 56 w 309"/>
                  <a:gd name="T13" fmla="*/ 13 h 16"/>
                  <a:gd name="T14" fmla="*/ 66 w 309"/>
                  <a:gd name="T15" fmla="*/ 13 h 16"/>
                  <a:gd name="T16" fmla="*/ 76 w 309"/>
                  <a:gd name="T17" fmla="*/ 13 h 16"/>
                  <a:gd name="T18" fmla="*/ 85 w 309"/>
                  <a:gd name="T19" fmla="*/ 13 h 16"/>
                  <a:gd name="T20" fmla="*/ 92 w 309"/>
                  <a:gd name="T21" fmla="*/ 13 h 16"/>
                  <a:gd name="T22" fmla="*/ 102 w 309"/>
                  <a:gd name="T23" fmla="*/ 13 h 16"/>
                  <a:gd name="T24" fmla="*/ 112 w 309"/>
                  <a:gd name="T25" fmla="*/ 13 h 16"/>
                  <a:gd name="T26" fmla="*/ 122 w 309"/>
                  <a:gd name="T27" fmla="*/ 16 h 16"/>
                  <a:gd name="T28" fmla="*/ 132 w 309"/>
                  <a:gd name="T29" fmla="*/ 16 h 16"/>
                  <a:gd name="T30" fmla="*/ 141 w 309"/>
                  <a:gd name="T31" fmla="*/ 16 h 16"/>
                  <a:gd name="T32" fmla="*/ 151 w 309"/>
                  <a:gd name="T33" fmla="*/ 13 h 16"/>
                  <a:gd name="T34" fmla="*/ 158 w 309"/>
                  <a:gd name="T35" fmla="*/ 13 h 16"/>
                  <a:gd name="T36" fmla="*/ 168 w 309"/>
                  <a:gd name="T37" fmla="*/ 13 h 16"/>
                  <a:gd name="T38" fmla="*/ 178 w 309"/>
                  <a:gd name="T39" fmla="*/ 13 h 16"/>
                  <a:gd name="T40" fmla="*/ 187 w 309"/>
                  <a:gd name="T41" fmla="*/ 13 h 16"/>
                  <a:gd name="T42" fmla="*/ 197 w 309"/>
                  <a:gd name="T43" fmla="*/ 9 h 16"/>
                  <a:gd name="T44" fmla="*/ 207 w 309"/>
                  <a:gd name="T45" fmla="*/ 9 h 16"/>
                  <a:gd name="T46" fmla="*/ 217 w 309"/>
                  <a:gd name="T47" fmla="*/ 9 h 16"/>
                  <a:gd name="T48" fmla="*/ 224 w 309"/>
                  <a:gd name="T49" fmla="*/ 6 h 16"/>
                  <a:gd name="T50" fmla="*/ 233 w 309"/>
                  <a:gd name="T51" fmla="*/ 6 h 16"/>
                  <a:gd name="T52" fmla="*/ 243 w 309"/>
                  <a:gd name="T53" fmla="*/ 6 h 16"/>
                  <a:gd name="T54" fmla="*/ 253 w 309"/>
                  <a:gd name="T55" fmla="*/ 3 h 16"/>
                  <a:gd name="T56" fmla="*/ 263 w 309"/>
                  <a:gd name="T57" fmla="*/ 3 h 16"/>
                  <a:gd name="T58" fmla="*/ 273 w 309"/>
                  <a:gd name="T59" fmla="*/ 3 h 16"/>
                  <a:gd name="T60" fmla="*/ 283 w 309"/>
                  <a:gd name="T61" fmla="*/ 0 h 16"/>
                  <a:gd name="T62" fmla="*/ 293 w 309"/>
                  <a:gd name="T63" fmla="*/ 0 h 16"/>
                  <a:gd name="T64" fmla="*/ 299 w 309"/>
                  <a:gd name="T65" fmla="*/ 0 h 16"/>
                  <a:gd name="T66" fmla="*/ 309 w 309"/>
                  <a:gd name="T6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16">
                    <a:moveTo>
                      <a:pt x="0" y="16"/>
                    </a:moveTo>
                    <a:lnTo>
                      <a:pt x="10" y="16"/>
                    </a:lnTo>
                    <a:lnTo>
                      <a:pt x="20" y="16"/>
                    </a:lnTo>
                    <a:lnTo>
                      <a:pt x="26" y="16"/>
                    </a:lnTo>
                    <a:lnTo>
                      <a:pt x="36" y="13"/>
                    </a:lnTo>
                    <a:lnTo>
                      <a:pt x="46" y="13"/>
                    </a:lnTo>
                    <a:lnTo>
                      <a:pt x="56" y="13"/>
                    </a:lnTo>
                    <a:lnTo>
                      <a:pt x="66" y="13"/>
                    </a:lnTo>
                    <a:lnTo>
                      <a:pt x="76" y="13"/>
                    </a:lnTo>
                    <a:lnTo>
                      <a:pt x="85" y="13"/>
                    </a:lnTo>
                    <a:lnTo>
                      <a:pt x="92" y="13"/>
                    </a:lnTo>
                    <a:lnTo>
                      <a:pt x="102" y="13"/>
                    </a:lnTo>
                    <a:lnTo>
                      <a:pt x="112" y="13"/>
                    </a:lnTo>
                    <a:lnTo>
                      <a:pt x="122" y="16"/>
                    </a:lnTo>
                    <a:lnTo>
                      <a:pt x="132" y="16"/>
                    </a:lnTo>
                    <a:lnTo>
                      <a:pt x="141" y="16"/>
                    </a:lnTo>
                    <a:lnTo>
                      <a:pt x="151" y="13"/>
                    </a:lnTo>
                    <a:lnTo>
                      <a:pt x="158" y="13"/>
                    </a:lnTo>
                    <a:lnTo>
                      <a:pt x="168" y="13"/>
                    </a:lnTo>
                    <a:lnTo>
                      <a:pt x="178" y="13"/>
                    </a:lnTo>
                    <a:lnTo>
                      <a:pt x="187" y="13"/>
                    </a:lnTo>
                    <a:lnTo>
                      <a:pt x="197" y="9"/>
                    </a:lnTo>
                    <a:lnTo>
                      <a:pt x="207" y="9"/>
                    </a:lnTo>
                    <a:lnTo>
                      <a:pt x="217" y="9"/>
                    </a:lnTo>
                    <a:lnTo>
                      <a:pt x="224" y="6"/>
                    </a:lnTo>
                    <a:lnTo>
                      <a:pt x="233" y="6"/>
                    </a:lnTo>
                    <a:lnTo>
                      <a:pt x="243" y="6"/>
                    </a:lnTo>
                    <a:lnTo>
                      <a:pt x="253" y="3"/>
                    </a:lnTo>
                    <a:lnTo>
                      <a:pt x="263" y="3"/>
                    </a:lnTo>
                    <a:lnTo>
                      <a:pt x="273" y="3"/>
                    </a:lnTo>
                    <a:lnTo>
                      <a:pt x="283" y="0"/>
                    </a:lnTo>
                    <a:lnTo>
                      <a:pt x="293" y="0"/>
                    </a:lnTo>
                    <a:lnTo>
                      <a:pt x="299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5" name="Freeform 498"/>
              <p:cNvSpPr>
                <a:spLocks/>
              </p:cNvSpPr>
              <p:nvPr/>
            </p:nvSpPr>
            <p:spPr bwMode="auto">
              <a:xfrm>
                <a:off x="5480816" y="2283079"/>
                <a:ext cx="2757889" cy="2425674"/>
              </a:xfrm>
              <a:custGeom>
                <a:avLst/>
                <a:gdLst>
                  <a:gd name="T0" fmla="*/ 0 w 1502"/>
                  <a:gd name="T1" fmla="*/ 999 h 1042"/>
                  <a:gd name="T2" fmla="*/ 27 w 1502"/>
                  <a:gd name="T3" fmla="*/ 996 h 1042"/>
                  <a:gd name="T4" fmla="*/ 56 w 1502"/>
                  <a:gd name="T5" fmla="*/ 996 h 1042"/>
                  <a:gd name="T6" fmla="*/ 86 w 1502"/>
                  <a:gd name="T7" fmla="*/ 992 h 1042"/>
                  <a:gd name="T8" fmla="*/ 112 w 1502"/>
                  <a:gd name="T9" fmla="*/ 989 h 1042"/>
                  <a:gd name="T10" fmla="*/ 142 w 1502"/>
                  <a:gd name="T11" fmla="*/ 986 h 1042"/>
                  <a:gd name="T12" fmla="*/ 168 w 1502"/>
                  <a:gd name="T13" fmla="*/ 982 h 1042"/>
                  <a:gd name="T14" fmla="*/ 198 w 1502"/>
                  <a:gd name="T15" fmla="*/ 979 h 1042"/>
                  <a:gd name="T16" fmla="*/ 224 w 1502"/>
                  <a:gd name="T17" fmla="*/ 976 h 1042"/>
                  <a:gd name="T18" fmla="*/ 253 w 1502"/>
                  <a:gd name="T19" fmla="*/ 969 h 1042"/>
                  <a:gd name="T20" fmla="*/ 283 w 1502"/>
                  <a:gd name="T21" fmla="*/ 959 h 1042"/>
                  <a:gd name="T22" fmla="*/ 309 w 1502"/>
                  <a:gd name="T23" fmla="*/ 953 h 1042"/>
                  <a:gd name="T24" fmla="*/ 339 w 1502"/>
                  <a:gd name="T25" fmla="*/ 950 h 1042"/>
                  <a:gd name="T26" fmla="*/ 365 w 1502"/>
                  <a:gd name="T27" fmla="*/ 950 h 1042"/>
                  <a:gd name="T28" fmla="*/ 395 w 1502"/>
                  <a:gd name="T29" fmla="*/ 956 h 1042"/>
                  <a:gd name="T30" fmla="*/ 424 w 1502"/>
                  <a:gd name="T31" fmla="*/ 966 h 1042"/>
                  <a:gd name="T32" fmla="*/ 451 w 1502"/>
                  <a:gd name="T33" fmla="*/ 969 h 1042"/>
                  <a:gd name="T34" fmla="*/ 480 w 1502"/>
                  <a:gd name="T35" fmla="*/ 969 h 1042"/>
                  <a:gd name="T36" fmla="*/ 506 w 1502"/>
                  <a:gd name="T37" fmla="*/ 969 h 1042"/>
                  <a:gd name="T38" fmla="*/ 536 w 1502"/>
                  <a:gd name="T39" fmla="*/ 966 h 1042"/>
                  <a:gd name="T40" fmla="*/ 562 w 1502"/>
                  <a:gd name="T41" fmla="*/ 966 h 1042"/>
                  <a:gd name="T42" fmla="*/ 592 w 1502"/>
                  <a:gd name="T43" fmla="*/ 966 h 1042"/>
                  <a:gd name="T44" fmla="*/ 622 w 1502"/>
                  <a:gd name="T45" fmla="*/ 959 h 1042"/>
                  <a:gd name="T46" fmla="*/ 648 w 1502"/>
                  <a:gd name="T47" fmla="*/ 950 h 1042"/>
                  <a:gd name="T48" fmla="*/ 677 w 1502"/>
                  <a:gd name="T49" fmla="*/ 930 h 1042"/>
                  <a:gd name="T50" fmla="*/ 704 w 1502"/>
                  <a:gd name="T51" fmla="*/ 894 h 1042"/>
                  <a:gd name="T52" fmla="*/ 733 w 1502"/>
                  <a:gd name="T53" fmla="*/ 812 h 1042"/>
                  <a:gd name="T54" fmla="*/ 760 w 1502"/>
                  <a:gd name="T55" fmla="*/ 631 h 1042"/>
                  <a:gd name="T56" fmla="*/ 789 w 1502"/>
                  <a:gd name="T57" fmla="*/ 283 h 1042"/>
                  <a:gd name="T58" fmla="*/ 819 w 1502"/>
                  <a:gd name="T59" fmla="*/ 0 h 1042"/>
                  <a:gd name="T60" fmla="*/ 845 w 1502"/>
                  <a:gd name="T61" fmla="*/ 204 h 1042"/>
                  <a:gd name="T62" fmla="*/ 875 w 1502"/>
                  <a:gd name="T63" fmla="*/ 559 h 1042"/>
                  <a:gd name="T64" fmla="*/ 901 w 1502"/>
                  <a:gd name="T65" fmla="*/ 710 h 1042"/>
                  <a:gd name="T66" fmla="*/ 930 w 1502"/>
                  <a:gd name="T67" fmla="*/ 743 h 1042"/>
                  <a:gd name="T68" fmla="*/ 957 w 1502"/>
                  <a:gd name="T69" fmla="*/ 805 h 1042"/>
                  <a:gd name="T70" fmla="*/ 986 w 1502"/>
                  <a:gd name="T71" fmla="*/ 887 h 1042"/>
                  <a:gd name="T72" fmla="*/ 1016 w 1502"/>
                  <a:gd name="T73" fmla="*/ 933 h 1042"/>
                  <a:gd name="T74" fmla="*/ 1042 w 1502"/>
                  <a:gd name="T75" fmla="*/ 953 h 1042"/>
                  <a:gd name="T76" fmla="*/ 1072 w 1502"/>
                  <a:gd name="T77" fmla="*/ 963 h 1042"/>
                  <a:gd name="T78" fmla="*/ 1098 w 1502"/>
                  <a:gd name="T79" fmla="*/ 966 h 1042"/>
                  <a:gd name="T80" fmla="*/ 1128 w 1502"/>
                  <a:gd name="T81" fmla="*/ 969 h 1042"/>
                  <a:gd name="T82" fmla="*/ 1154 w 1502"/>
                  <a:gd name="T83" fmla="*/ 973 h 1042"/>
                  <a:gd name="T84" fmla="*/ 1183 w 1502"/>
                  <a:gd name="T85" fmla="*/ 973 h 1042"/>
                  <a:gd name="T86" fmla="*/ 1213 w 1502"/>
                  <a:gd name="T87" fmla="*/ 973 h 1042"/>
                  <a:gd name="T88" fmla="*/ 1239 w 1502"/>
                  <a:gd name="T89" fmla="*/ 969 h 1042"/>
                  <a:gd name="T90" fmla="*/ 1269 w 1502"/>
                  <a:gd name="T91" fmla="*/ 969 h 1042"/>
                  <a:gd name="T92" fmla="*/ 1295 w 1502"/>
                  <a:gd name="T93" fmla="*/ 969 h 1042"/>
                  <a:gd name="T94" fmla="*/ 1325 w 1502"/>
                  <a:gd name="T95" fmla="*/ 969 h 1042"/>
                  <a:gd name="T96" fmla="*/ 1351 w 1502"/>
                  <a:gd name="T97" fmla="*/ 969 h 1042"/>
                  <a:gd name="T98" fmla="*/ 1381 w 1502"/>
                  <a:gd name="T99" fmla="*/ 966 h 1042"/>
                  <a:gd name="T100" fmla="*/ 1410 w 1502"/>
                  <a:gd name="T101" fmla="*/ 966 h 1042"/>
                  <a:gd name="T102" fmla="*/ 1437 w 1502"/>
                  <a:gd name="T103" fmla="*/ 959 h 1042"/>
                  <a:gd name="T104" fmla="*/ 1466 w 1502"/>
                  <a:gd name="T105" fmla="*/ 956 h 1042"/>
                  <a:gd name="T106" fmla="*/ 1492 w 1502"/>
                  <a:gd name="T107" fmla="*/ 956 h 1042"/>
                  <a:gd name="T108" fmla="*/ 1502 w 1502"/>
                  <a:gd name="T109" fmla="*/ 963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1042">
                    <a:moveTo>
                      <a:pt x="0" y="1042"/>
                    </a:moveTo>
                    <a:lnTo>
                      <a:pt x="0" y="999"/>
                    </a:lnTo>
                    <a:lnTo>
                      <a:pt x="0" y="999"/>
                    </a:lnTo>
                    <a:lnTo>
                      <a:pt x="10" y="999"/>
                    </a:lnTo>
                    <a:lnTo>
                      <a:pt x="20" y="996"/>
                    </a:lnTo>
                    <a:lnTo>
                      <a:pt x="27" y="996"/>
                    </a:lnTo>
                    <a:lnTo>
                      <a:pt x="37" y="996"/>
                    </a:lnTo>
                    <a:lnTo>
                      <a:pt x="46" y="996"/>
                    </a:lnTo>
                    <a:lnTo>
                      <a:pt x="56" y="996"/>
                    </a:lnTo>
                    <a:lnTo>
                      <a:pt x="66" y="996"/>
                    </a:lnTo>
                    <a:lnTo>
                      <a:pt x="76" y="992"/>
                    </a:lnTo>
                    <a:lnTo>
                      <a:pt x="86" y="992"/>
                    </a:lnTo>
                    <a:lnTo>
                      <a:pt x="92" y="992"/>
                    </a:lnTo>
                    <a:lnTo>
                      <a:pt x="102" y="989"/>
                    </a:lnTo>
                    <a:lnTo>
                      <a:pt x="112" y="989"/>
                    </a:lnTo>
                    <a:lnTo>
                      <a:pt x="122" y="989"/>
                    </a:lnTo>
                    <a:lnTo>
                      <a:pt x="132" y="986"/>
                    </a:lnTo>
                    <a:lnTo>
                      <a:pt x="142" y="986"/>
                    </a:lnTo>
                    <a:lnTo>
                      <a:pt x="152" y="986"/>
                    </a:lnTo>
                    <a:lnTo>
                      <a:pt x="158" y="986"/>
                    </a:lnTo>
                    <a:lnTo>
                      <a:pt x="168" y="982"/>
                    </a:lnTo>
                    <a:lnTo>
                      <a:pt x="178" y="982"/>
                    </a:lnTo>
                    <a:lnTo>
                      <a:pt x="188" y="979"/>
                    </a:lnTo>
                    <a:lnTo>
                      <a:pt x="198" y="979"/>
                    </a:lnTo>
                    <a:lnTo>
                      <a:pt x="207" y="979"/>
                    </a:lnTo>
                    <a:lnTo>
                      <a:pt x="217" y="976"/>
                    </a:lnTo>
                    <a:lnTo>
                      <a:pt x="224" y="976"/>
                    </a:lnTo>
                    <a:lnTo>
                      <a:pt x="234" y="976"/>
                    </a:lnTo>
                    <a:lnTo>
                      <a:pt x="244" y="973"/>
                    </a:lnTo>
                    <a:lnTo>
                      <a:pt x="253" y="969"/>
                    </a:lnTo>
                    <a:lnTo>
                      <a:pt x="263" y="966"/>
                    </a:lnTo>
                    <a:lnTo>
                      <a:pt x="273" y="963"/>
                    </a:lnTo>
                    <a:lnTo>
                      <a:pt x="283" y="959"/>
                    </a:lnTo>
                    <a:lnTo>
                      <a:pt x="290" y="956"/>
                    </a:lnTo>
                    <a:lnTo>
                      <a:pt x="299" y="953"/>
                    </a:lnTo>
                    <a:lnTo>
                      <a:pt x="309" y="953"/>
                    </a:lnTo>
                    <a:lnTo>
                      <a:pt x="319" y="953"/>
                    </a:lnTo>
                    <a:lnTo>
                      <a:pt x="329" y="950"/>
                    </a:lnTo>
                    <a:lnTo>
                      <a:pt x="339" y="950"/>
                    </a:lnTo>
                    <a:lnTo>
                      <a:pt x="349" y="950"/>
                    </a:lnTo>
                    <a:lnTo>
                      <a:pt x="359" y="950"/>
                    </a:lnTo>
                    <a:lnTo>
                      <a:pt x="365" y="950"/>
                    </a:lnTo>
                    <a:lnTo>
                      <a:pt x="375" y="950"/>
                    </a:lnTo>
                    <a:lnTo>
                      <a:pt x="385" y="953"/>
                    </a:lnTo>
                    <a:lnTo>
                      <a:pt x="395" y="956"/>
                    </a:lnTo>
                    <a:lnTo>
                      <a:pt x="405" y="959"/>
                    </a:lnTo>
                    <a:lnTo>
                      <a:pt x="414" y="963"/>
                    </a:lnTo>
                    <a:lnTo>
                      <a:pt x="424" y="966"/>
                    </a:lnTo>
                    <a:lnTo>
                      <a:pt x="431" y="966"/>
                    </a:lnTo>
                    <a:lnTo>
                      <a:pt x="441" y="966"/>
                    </a:lnTo>
                    <a:lnTo>
                      <a:pt x="451" y="969"/>
                    </a:lnTo>
                    <a:lnTo>
                      <a:pt x="460" y="969"/>
                    </a:lnTo>
                    <a:lnTo>
                      <a:pt x="470" y="969"/>
                    </a:lnTo>
                    <a:lnTo>
                      <a:pt x="480" y="969"/>
                    </a:lnTo>
                    <a:lnTo>
                      <a:pt x="490" y="969"/>
                    </a:lnTo>
                    <a:lnTo>
                      <a:pt x="497" y="969"/>
                    </a:lnTo>
                    <a:lnTo>
                      <a:pt x="506" y="969"/>
                    </a:lnTo>
                    <a:lnTo>
                      <a:pt x="516" y="966"/>
                    </a:lnTo>
                    <a:lnTo>
                      <a:pt x="526" y="966"/>
                    </a:lnTo>
                    <a:lnTo>
                      <a:pt x="536" y="966"/>
                    </a:lnTo>
                    <a:lnTo>
                      <a:pt x="546" y="966"/>
                    </a:lnTo>
                    <a:lnTo>
                      <a:pt x="556" y="966"/>
                    </a:lnTo>
                    <a:lnTo>
                      <a:pt x="562" y="966"/>
                    </a:lnTo>
                    <a:lnTo>
                      <a:pt x="572" y="966"/>
                    </a:lnTo>
                    <a:lnTo>
                      <a:pt x="582" y="966"/>
                    </a:lnTo>
                    <a:lnTo>
                      <a:pt x="592" y="966"/>
                    </a:lnTo>
                    <a:lnTo>
                      <a:pt x="602" y="963"/>
                    </a:lnTo>
                    <a:lnTo>
                      <a:pt x="612" y="963"/>
                    </a:lnTo>
                    <a:lnTo>
                      <a:pt x="622" y="959"/>
                    </a:lnTo>
                    <a:lnTo>
                      <a:pt x="628" y="959"/>
                    </a:lnTo>
                    <a:lnTo>
                      <a:pt x="638" y="956"/>
                    </a:lnTo>
                    <a:lnTo>
                      <a:pt x="648" y="950"/>
                    </a:lnTo>
                    <a:lnTo>
                      <a:pt x="658" y="946"/>
                    </a:lnTo>
                    <a:lnTo>
                      <a:pt x="668" y="940"/>
                    </a:lnTo>
                    <a:lnTo>
                      <a:pt x="677" y="930"/>
                    </a:lnTo>
                    <a:lnTo>
                      <a:pt x="687" y="920"/>
                    </a:lnTo>
                    <a:lnTo>
                      <a:pt x="694" y="907"/>
                    </a:lnTo>
                    <a:lnTo>
                      <a:pt x="704" y="894"/>
                    </a:lnTo>
                    <a:lnTo>
                      <a:pt x="714" y="871"/>
                    </a:lnTo>
                    <a:lnTo>
                      <a:pt x="723" y="848"/>
                    </a:lnTo>
                    <a:lnTo>
                      <a:pt x="733" y="812"/>
                    </a:lnTo>
                    <a:lnTo>
                      <a:pt x="743" y="769"/>
                    </a:lnTo>
                    <a:lnTo>
                      <a:pt x="753" y="706"/>
                    </a:lnTo>
                    <a:lnTo>
                      <a:pt x="760" y="631"/>
                    </a:lnTo>
                    <a:lnTo>
                      <a:pt x="769" y="532"/>
                    </a:lnTo>
                    <a:lnTo>
                      <a:pt x="779" y="414"/>
                    </a:lnTo>
                    <a:lnTo>
                      <a:pt x="789" y="283"/>
                    </a:lnTo>
                    <a:lnTo>
                      <a:pt x="799" y="158"/>
                    </a:lnTo>
                    <a:lnTo>
                      <a:pt x="809" y="53"/>
                    </a:lnTo>
                    <a:lnTo>
                      <a:pt x="819" y="0"/>
                    </a:lnTo>
                    <a:lnTo>
                      <a:pt x="825" y="10"/>
                    </a:lnTo>
                    <a:lnTo>
                      <a:pt x="835" y="85"/>
                    </a:lnTo>
                    <a:lnTo>
                      <a:pt x="845" y="204"/>
                    </a:lnTo>
                    <a:lnTo>
                      <a:pt x="855" y="335"/>
                    </a:lnTo>
                    <a:lnTo>
                      <a:pt x="865" y="457"/>
                    </a:lnTo>
                    <a:lnTo>
                      <a:pt x="875" y="559"/>
                    </a:lnTo>
                    <a:lnTo>
                      <a:pt x="884" y="631"/>
                    </a:lnTo>
                    <a:lnTo>
                      <a:pt x="891" y="680"/>
                    </a:lnTo>
                    <a:lnTo>
                      <a:pt x="901" y="710"/>
                    </a:lnTo>
                    <a:lnTo>
                      <a:pt x="911" y="726"/>
                    </a:lnTo>
                    <a:lnTo>
                      <a:pt x="921" y="736"/>
                    </a:lnTo>
                    <a:lnTo>
                      <a:pt x="930" y="743"/>
                    </a:lnTo>
                    <a:lnTo>
                      <a:pt x="940" y="759"/>
                    </a:lnTo>
                    <a:lnTo>
                      <a:pt x="950" y="779"/>
                    </a:lnTo>
                    <a:lnTo>
                      <a:pt x="957" y="805"/>
                    </a:lnTo>
                    <a:lnTo>
                      <a:pt x="967" y="835"/>
                    </a:lnTo>
                    <a:lnTo>
                      <a:pt x="976" y="861"/>
                    </a:lnTo>
                    <a:lnTo>
                      <a:pt x="986" y="887"/>
                    </a:lnTo>
                    <a:lnTo>
                      <a:pt x="996" y="907"/>
                    </a:lnTo>
                    <a:lnTo>
                      <a:pt x="1006" y="923"/>
                    </a:lnTo>
                    <a:lnTo>
                      <a:pt x="1016" y="933"/>
                    </a:lnTo>
                    <a:lnTo>
                      <a:pt x="1022" y="943"/>
                    </a:lnTo>
                    <a:lnTo>
                      <a:pt x="1032" y="950"/>
                    </a:lnTo>
                    <a:lnTo>
                      <a:pt x="1042" y="953"/>
                    </a:lnTo>
                    <a:lnTo>
                      <a:pt x="1052" y="956"/>
                    </a:lnTo>
                    <a:lnTo>
                      <a:pt x="1062" y="959"/>
                    </a:lnTo>
                    <a:lnTo>
                      <a:pt x="1072" y="963"/>
                    </a:lnTo>
                    <a:lnTo>
                      <a:pt x="1082" y="963"/>
                    </a:lnTo>
                    <a:lnTo>
                      <a:pt x="1088" y="966"/>
                    </a:lnTo>
                    <a:lnTo>
                      <a:pt x="1098" y="966"/>
                    </a:lnTo>
                    <a:lnTo>
                      <a:pt x="1108" y="966"/>
                    </a:lnTo>
                    <a:lnTo>
                      <a:pt x="1118" y="969"/>
                    </a:lnTo>
                    <a:lnTo>
                      <a:pt x="1128" y="969"/>
                    </a:lnTo>
                    <a:lnTo>
                      <a:pt x="1137" y="969"/>
                    </a:lnTo>
                    <a:lnTo>
                      <a:pt x="1147" y="969"/>
                    </a:lnTo>
                    <a:lnTo>
                      <a:pt x="1154" y="973"/>
                    </a:lnTo>
                    <a:lnTo>
                      <a:pt x="1164" y="973"/>
                    </a:lnTo>
                    <a:lnTo>
                      <a:pt x="1174" y="973"/>
                    </a:lnTo>
                    <a:lnTo>
                      <a:pt x="1183" y="973"/>
                    </a:lnTo>
                    <a:lnTo>
                      <a:pt x="1193" y="973"/>
                    </a:lnTo>
                    <a:lnTo>
                      <a:pt x="1203" y="973"/>
                    </a:lnTo>
                    <a:lnTo>
                      <a:pt x="1213" y="973"/>
                    </a:lnTo>
                    <a:lnTo>
                      <a:pt x="1220" y="969"/>
                    </a:lnTo>
                    <a:lnTo>
                      <a:pt x="1229" y="969"/>
                    </a:lnTo>
                    <a:lnTo>
                      <a:pt x="1239" y="969"/>
                    </a:lnTo>
                    <a:lnTo>
                      <a:pt x="1249" y="969"/>
                    </a:lnTo>
                    <a:lnTo>
                      <a:pt x="1259" y="969"/>
                    </a:lnTo>
                    <a:lnTo>
                      <a:pt x="1269" y="969"/>
                    </a:lnTo>
                    <a:lnTo>
                      <a:pt x="1279" y="969"/>
                    </a:lnTo>
                    <a:lnTo>
                      <a:pt x="1285" y="969"/>
                    </a:lnTo>
                    <a:lnTo>
                      <a:pt x="1295" y="969"/>
                    </a:lnTo>
                    <a:lnTo>
                      <a:pt x="1305" y="969"/>
                    </a:lnTo>
                    <a:lnTo>
                      <a:pt x="1315" y="969"/>
                    </a:lnTo>
                    <a:lnTo>
                      <a:pt x="1325" y="969"/>
                    </a:lnTo>
                    <a:lnTo>
                      <a:pt x="1335" y="969"/>
                    </a:lnTo>
                    <a:lnTo>
                      <a:pt x="1345" y="969"/>
                    </a:lnTo>
                    <a:lnTo>
                      <a:pt x="1351" y="969"/>
                    </a:lnTo>
                    <a:lnTo>
                      <a:pt x="1361" y="969"/>
                    </a:lnTo>
                    <a:lnTo>
                      <a:pt x="1371" y="969"/>
                    </a:lnTo>
                    <a:lnTo>
                      <a:pt x="1381" y="966"/>
                    </a:lnTo>
                    <a:lnTo>
                      <a:pt x="1391" y="966"/>
                    </a:lnTo>
                    <a:lnTo>
                      <a:pt x="1400" y="966"/>
                    </a:lnTo>
                    <a:lnTo>
                      <a:pt x="1410" y="966"/>
                    </a:lnTo>
                    <a:lnTo>
                      <a:pt x="1420" y="963"/>
                    </a:lnTo>
                    <a:lnTo>
                      <a:pt x="1427" y="963"/>
                    </a:lnTo>
                    <a:lnTo>
                      <a:pt x="1437" y="959"/>
                    </a:lnTo>
                    <a:lnTo>
                      <a:pt x="1446" y="959"/>
                    </a:lnTo>
                    <a:lnTo>
                      <a:pt x="1456" y="959"/>
                    </a:lnTo>
                    <a:lnTo>
                      <a:pt x="1466" y="956"/>
                    </a:lnTo>
                    <a:lnTo>
                      <a:pt x="1476" y="956"/>
                    </a:lnTo>
                    <a:lnTo>
                      <a:pt x="1486" y="956"/>
                    </a:lnTo>
                    <a:lnTo>
                      <a:pt x="1492" y="956"/>
                    </a:lnTo>
                    <a:lnTo>
                      <a:pt x="1502" y="956"/>
                    </a:lnTo>
                    <a:lnTo>
                      <a:pt x="1502" y="956"/>
                    </a:lnTo>
                    <a:lnTo>
                      <a:pt x="1502" y="963"/>
                    </a:lnTo>
                    <a:lnTo>
                      <a:pt x="1502" y="963"/>
                    </a:lnTo>
                    <a:lnTo>
                      <a:pt x="0" y="1042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6" name="Freeform 499"/>
              <p:cNvSpPr>
                <a:spLocks/>
              </p:cNvSpPr>
              <p:nvPr/>
            </p:nvSpPr>
            <p:spPr bwMode="auto">
              <a:xfrm>
                <a:off x="5480816" y="2283079"/>
                <a:ext cx="2190520" cy="2325574"/>
              </a:xfrm>
              <a:custGeom>
                <a:avLst/>
                <a:gdLst>
                  <a:gd name="T0" fmla="*/ 20 w 1193"/>
                  <a:gd name="T1" fmla="*/ 996 h 999"/>
                  <a:gd name="T2" fmla="*/ 46 w 1193"/>
                  <a:gd name="T3" fmla="*/ 996 h 999"/>
                  <a:gd name="T4" fmla="*/ 76 w 1193"/>
                  <a:gd name="T5" fmla="*/ 992 h 999"/>
                  <a:gd name="T6" fmla="*/ 102 w 1193"/>
                  <a:gd name="T7" fmla="*/ 989 h 999"/>
                  <a:gd name="T8" fmla="*/ 132 w 1193"/>
                  <a:gd name="T9" fmla="*/ 986 h 999"/>
                  <a:gd name="T10" fmla="*/ 158 w 1193"/>
                  <a:gd name="T11" fmla="*/ 986 h 999"/>
                  <a:gd name="T12" fmla="*/ 188 w 1193"/>
                  <a:gd name="T13" fmla="*/ 979 h 999"/>
                  <a:gd name="T14" fmla="*/ 217 w 1193"/>
                  <a:gd name="T15" fmla="*/ 976 h 999"/>
                  <a:gd name="T16" fmla="*/ 244 w 1193"/>
                  <a:gd name="T17" fmla="*/ 973 h 999"/>
                  <a:gd name="T18" fmla="*/ 273 w 1193"/>
                  <a:gd name="T19" fmla="*/ 963 h 999"/>
                  <a:gd name="T20" fmla="*/ 299 w 1193"/>
                  <a:gd name="T21" fmla="*/ 953 h 999"/>
                  <a:gd name="T22" fmla="*/ 329 w 1193"/>
                  <a:gd name="T23" fmla="*/ 950 h 999"/>
                  <a:gd name="T24" fmla="*/ 359 w 1193"/>
                  <a:gd name="T25" fmla="*/ 950 h 999"/>
                  <a:gd name="T26" fmla="*/ 385 w 1193"/>
                  <a:gd name="T27" fmla="*/ 953 h 999"/>
                  <a:gd name="T28" fmla="*/ 414 w 1193"/>
                  <a:gd name="T29" fmla="*/ 963 h 999"/>
                  <a:gd name="T30" fmla="*/ 441 w 1193"/>
                  <a:gd name="T31" fmla="*/ 966 h 999"/>
                  <a:gd name="T32" fmla="*/ 470 w 1193"/>
                  <a:gd name="T33" fmla="*/ 969 h 999"/>
                  <a:gd name="T34" fmla="*/ 497 w 1193"/>
                  <a:gd name="T35" fmla="*/ 969 h 999"/>
                  <a:gd name="T36" fmla="*/ 526 w 1193"/>
                  <a:gd name="T37" fmla="*/ 966 h 999"/>
                  <a:gd name="T38" fmla="*/ 556 w 1193"/>
                  <a:gd name="T39" fmla="*/ 966 h 999"/>
                  <a:gd name="T40" fmla="*/ 582 w 1193"/>
                  <a:gd name="T41" fmla="*/ 966 h 999"/>
                  <a:gd name="T42" fmla="*/ 612 w 1193"/>
                  <a:gd name="T43" fmla="*/ 963 h 999"/>
                  <a:gd name="T44" fmla="*/ 638 w 1193"/>
                  <a:gd name="T45" fmla="*/ 956 h 999"/>
                  <a:gd name="T46" fmla="*/ 668 w 1193"/>
                  <a:gd name="T47" fmla="*/ 940 h 999"/>
                  <a:gd name="T48" fmla="*/ 694 w 1193"/>
                  <a:gd name="T49" fmla="*/ 907 h 999"/>
                  <a:gd name="T50" fmla="*/ 723 w 1193"/>
                  <a:gd name="T51" fmla="*/ 848 h 999"/>
                  <a:gd name="T52" fmla="*/ 753 w 1193"/>
                  <a:gd name="T53" fmla="*/ 706 h 999"/>
                  <a:gd name="T54" fmla="*/ 779 w 1193"/>
                  <a:gd name="T55" fmla="*/ 414 h 999"/>
                  <a:gd name="T56" fmla="*/ 809 w 1193"/>
                  <a:gd name="T57" fmla="*/ 53 h 999"/>
                  <a:gd name="T58" fmla="*/ 835 w 1193"/>
                  <a:gd name="T59" fmla="*/ 85 h 999"/>
                  <a:gd name="T60" fmla="*/ 865 w 1193"/>
                  <a:gd name="T61" fmla="*/ 457 h 999"/>
                  <a:gd name="T62" fmla="*/ 891 w 1193"/>
                  <a:gd name="T63" fmla="*/ 680 h 999"/>
                  <a:gd name="T64" fmla="*/ 921 w 1193"/>
                  <a:gd name="T65" fmla="*/ 736 h 999"/>
                  <a:gd name="T66" fmla="*/ 950 w 1193"/>
                  <a:gd name="T67" fmla="*/ 779 h 999"/>
                  <a:gd name="T68" fmla="*/ 976 w 1193"/>
                  <a:gd name="T69" fmla="*/ 861 h 999"/>
                  <a:gd name="T70" fmla="*/ 1006 w 1193"/>
                  <a:gd name="T71" fmla="*/ 923 h 999"/>
                  <a:gd name="T72" fmla="*/ 1032 w 1193"/>
                  <a:gd name="T73" fmla="*/ 950 h 999"/>
                  <a:gd name="T74" fmla="*/ 1062 w 1193"/>
                  <a:gd name="T75" fmla="*/ 959 h 999"/>
                  <a:gd name="T76" fmla="*/ 1088 w 1193"/>
                  <a:gd name="T77" fmla="*/ 966 h 999"/>
                  <a:gd name="T78" fmla="*/ 1118 w 1193"/>
                  <a:gd name="T79" fmla="*/ 969 h 999"/>
                  <a:gd name="T80" fmla="*/ 1147 w 1193"/>
                  <a:gd name="T81" fmla="*/ 969 h 999"/>
                  <a:gd name="T82" fmla="*/ 1174 w 1193"/>
                  <a:gd name="T83" fmla="*/ 973 h 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999">
                    <a:moveTo>
                      <a:pt x="0" y="999"/>
                    </a:moveTo>
                    <a:lnTo>
                      <a:pt x="10" y="999"/>
                    </a:lnTo>
                    <a:lnTo>
                      <a:pt x="20" y="996"/>
                    </a:lnTo>
                    <a:lnTo>
                      <a:pt x="27" y="996"/>
                    </a:lnTo>
                    <a:lnTo>
                      <a:pt x="37" y="996"/>
                    </a:lnTo>
                    <a:lnTo>
                      <a:pt x="46" y="996"/>
                    </a:lnTo>
                    <a:lnTo>
                      <a:pt x="56" y="996"/>
                    </a:lnTo>
                    <a:lnTo>
                      <a:pt x="66" y="996"/>
                    </a:lnTo>
                    <a:lnTo>
                      <a:pt x="76" y="992"/>
                    </a:lnTo>
                    <a:lnTo>
                      <a:pt x="86" y="992"/>
                    </a:lnTo>
                    <a:lnTo>
                      <a:pt x="92" y="992"/>
                    </a:lnTo>
                    <a:lnTo>
                      <a:pt x="102" y="989"/>
                    </a:lnTo>
                    <a:lnTo>
                      <a:pt x="112" y="989"/>
                    </a:lnTo>
                    <a:lnTo>
                      <a:pt x="122" y="989"/>
                    </a:lnTo>
                    <a:lnTo>
                      <a:pt x="132" y="986"/>
                    </a:lnTo>
                    <a:lnTo>
                      <a:pt x="142" y="986"/>
                    </a:lnTo>
                    <a:lnTo>
                      <a:pt x="152" y="986"/>
                    </a:lnTo>
                    <a:lnTo>
                      <a:pt x="158" y="986"/>
                    </a:lnTo>
                    <a:lnTo>
                      <a:pt x="168" y="982"/>
                    </a:lnTo>
                    <a:lnTo>
                      <a:pt x="178" y="982"/>
                    </a:lnTo>
                    <a:lnTo>
                      <a:pt x="188" y="979"/>
                    </a:lnTo>
                    <a:lnTo>
                      <a:pt x="198" y="979"/>
                    </a:lnTo>
                    <a:lnTo>
                      <a:pt x="207" y="979"/>
                    </a:lnTo>
                    <a:lnTo>
                      <a:pt x="217" y="976"/>
                    </a:lnTo>
                    <a:lnTo>
                      <a:pt x="224" y="976"/>
                    </a:lnTo>
                    <a:lnTo>
                      <a:pt x="234" y="976"/>
                    </a:lnTo>
                    <a:lnTo>
                      <a:pt x="244" y="973"/>
                    </a:lnTo>
                    <a:lnTo>
                      <a:pt x="253" y="969"/>
                    </a:lnTo>
                    <a:lnTo>
                      <a:pt x="263" y="966"/>
                    </a:lnTo>
                    <a:lnTo>
                      <a:pt x="273" y="963"/>
                    </a:lnTo>
                    <a:lnTo>
                      <a:pt x="283" y="959"/>
                    </a:lnTo>
                    <a:lnTo>
                      <a:pt x="290" y="956"/>
                    </a:lnTo>
                    <a:lnTo>
                      <a:pt x="299" y="953"/>
                    </a:lnTo>
                    <a:lnTo>
                      <a:pt x="309" y="953"/>
                    </a:lnTo>
                    <a:lnTo>
                      <a:pt x="319" y="953"/>
                    </a:lnTo>
                    <a:lnTo>
                      <a:pt x="329" y="950"/>
                    </a:lnTo>
                    <a:lnTo>
                      <a:pt x="339" y="950"/>
                    </a:lnTo>
                    <a:lnTo>
                      <a:pt x="349" y="950"/>
                    </a:lnTo>
                    <a:lnTo>
                      <a:pt x="359" y="950"/>
                    </a:lnTo>
                    <a:lnTo>
                      <a:pt x="365" y="950"/>
                    </a:lnTo>
                    <a:lnTo>
                      <a:pt x="375" y="950"/>
                    </a:lnTo>
                    <a:lnTo>
                      <a:pt x="385" y="953"/>
                    </a:lnTo>
                    <a:lnTo>
                      <a:pt x="395" y="956"/>
                    </a:lnTo>
                    <a:lnTo>
                      <a:pt x="405" y="959"/>
                    </a:lnTo>
                    <a:lnTo>
                      <a:pt x="414" y="963"/>
                    </a:lnTo>
                    <a:lnTo>
                      <a:pt x="424" y="966"/>
                    </a:lnTo>
                    <a:lnTo>
                      <a:pt x="431" y="966"/>
                    </a:lnTo>
                    <a:lnTo>
                      <a:pt x="441" y="966"/>
                    </a:lnTo>
                    <a:lnTo>
                      <a:pt x="451" y="969"/>
                    </a:lnTo>
                    <a:lnTo>
                      <a:pt x="460" y="969"/>
                    </a:lnTo>
                    <a:lnTo>
                      <a:pt x="470" y="969"/>
                    </a:lnTo>
                    <a:lnTo>
                      <a:pt x="480" y="969"/>
                    </a:lnTo>
                    <a:lnTo>
                      <a:pt x="490" y="969"/>
                    </a:lnTo>
                    <a:lnTo>
                      <a:pt x="497" y="969"/>
                    </a:lnTo>
                    <a:lnTo>
                      <a:pt x="506" y="969"/>
                    </a:lnTo>
                    <a:lnTo>
                      <a:pt x="516" y="966"/>
                    </a:lnTo>
                    <a:lnTo>
                      <a:pt x="526" y="966"/>
                    </a:lnTo>
                    <a:lnTo>
                      <a:pt x="536" y="966"/>
                    </a:lnTo>
                    <a:lnTo>
                      <a:pt x="546" y="966"/>
                    </a:lnTo>
                    <a:lnTo>
                      <a:pt x="556" y="966"/>
                    </a:lnTo>
                    <a:lnTo>
                      <a:pt x="562" y="966"/>
                    </a:lnTo>
                    <a:lnTo>
                      <a:pt x="572" y="966"/>
                    </a:lnTo>
                    <a:lnTo>
                      <a:pt x="582" y="966"/>
                    </a:lnTo>
                    <a:lnTo>
                      <a:pt x="592" y="966"/>
                    </a:lnTo>
                    <a:lnTo>
                      <a:pt x="602" y="963"/>
                    </a:lnTo>
                    <a:lnTo>
                      <a:pt x="612" y="963"/>
                    </a:lnTo>
                    <a:lnTo>
                      <a:pt x="622" y="959"/>
                    </a:lnTo>
                    <a:lnTo>
                      <a:pt x="628" y="959"/>
                    </a:lnTo>
                    <a:lnTo>
                      <a:pt x="638" y="956"/>
                    </a:lnTo>
                    <a:lnTo>
                      <a:pt x="648" y="950"/>
                    </a:lnTo>
                    <a:lnTo>
                      <a:pt x="658" y="946"/>
                    </a:lnTo>
                    <a:lnTo>
                      <a:pt x="668" y="940"/>
                    </a:lnTo>
                    <a:lnTo>
                      <a:pt x="677" y="930"/>
                    </a:lnTo>
                    <a:lnTo>
                      <a:pt x="687" y="920"/>
                    </a:lnTo>
                    <a:lnTo>
                      <a:pt x="694" y="907"/>
                    </a:lnTo>
                    <a:lnTo>
                      <a:pt x="704" y="894"/>
                    </a:lnTo>
                    <a:lnTo>
                      <a:pt x="714" y="871"/>
                    </a:lnTo>
                    <a:lnTo>
                      <a:pt x="723" y="848"/>
                    </a:lnTo>
                    <a:lnTo>
                      <a:pt x="733" y="812"/>
                    </a:lnTo>
                    <a:lnTo>
                      <a:pt x="743" y="769"/>
                    </a:lnTo>
                    <a:lnTo>
                      <a:pt x="753" y="706"/>
                    </a:lnTo>
                    <a:lnTo>
                      <a:pt x="760" y="631"/>
                    </a:lnTo>
                    <a:lnTo>
                      <a:pt x="769" y="532"/>
                    </a:lnTo>
                    <a:lnTo>
                      <a:pt x="779" y="414"/>
                    </a:lnTo>
                    <a:lnTo>
                      <a:pt x="789" y="283"/>
                    </a:lnTo>
                    <a:lnTo>
                      <a:pt x="799" y="158"/>
                    </a:lnTo>
                    <a:lnTo>
                      <a:pt x="809" y="53"/>
                    </a:lnTo>
                    <a:lnTo>
                      <a:pt x="819" y="0"/>
                    </a:lnTo>
                    <a:lnTo>
                      <a:pt x="825" y="10"/>
                    </a:lnTo>
                    <a:lnTo>
                      <a:pt x="835" y="85"/>
                    </a:lnTo>
                    <a:lnTo>
                      <a:pt x="845" y="204"/>
                    </a:lnTo>
                    <a:lnTo>
                      <a:pt x="855" y="335"/>
                    </a:lnTo>
                    <a:lnTo>
                      <a:pt x="865" y="457"/>
                    </a:lnTo>
                    <a:lnTo>
                      <a:pt x="875" y="559"/>
                    </a:lnTo>
                    <a:lnTo>
                      <a:pt x="884" y="631"/>
                    </a:lnTo>
                    <a:lnTo>
                      <a:pt x="891" y="680"/>
                    </a:lnTo>
                    <a:lnTo>
                      <a:pt x="901" y="710"/>
                    </a:lnTo>
                    <a:lnTo>
                      <a:pt x="911" y="726"/>
                    </a:lnTo>
                    <a:lnTo>
                      <a:pt x="921" y="736"/>
                    </a:lnTo>
                    <a:lnTo>
                      <a:pt x="930" y="743"/>
                    </a:lnTo>
                    <a:lnTo>
                      <a:pt x="940" y="759"/>
                    </a:lnTo>
                    <a:lnTo>
                      <a:pt x="950" y="779"/>
                    </a:lnTo>
                    <a:lnTo>
                      <a:pt x="957" y="805"/>
                    </a:lnTo>
                    <a:lnTo>
                      <a:pt x="967" y="835"/>
                    </a:lnTo>
                    <a:lnTo>
                      <a:pt x="976" y="861"/>
                    </a:lnTo>
                    <a:lnTo>
                      <a:pt x="986" y="887"/>
                    </a:lnTo>
                    <a:lnTo>
                      <a:pt x="996" y="907"/>
                    </a:lnTo>
                    <a:lnTo>
                      <a:pt x="1006" y="923"/>
                    </a:lnTo>
                    <a:lnTo>
                      <a:pt x="1016" y="933"/>
                    </a:lnTo>
                    <a:lnTo>
                      <a:pt x="1022" y="943"/>
                    </a:lnTo>
                    <a:lnTo>
                      <a:pt x="1032" y="950"/>
                    </a:lnTo>
                    <a:lnTo>
                      <a:pt x="1042" y="953"/>
                    </a:lnTo>
                    <a:lnTo>
                      <a:pt x="1052" y="956"/>
                    </a:lnTo>
                    <a:lnTo>
                      <a:pt x="1062" y="959"/>
                    </a:lnTo>
                    <a:lnTo>
                      <a:pt x="1072" y="963"/>
                    </a:lnTo>
                    <a:lnTo>
                      <a:pt x="1082" y="963"/>
                    </a:lnTo>
                    <a:lnTo>
                      <a:pt x="1088" y="966"/>
                    </a:lnTo>
                    <a:lnTo>
                      <a:pt x="1098" y="966"/>
                    </a:lnTo>
                    <a:lnTo>
                      <a:pt x="1108" y="966"/>
                    </a:lnTo>
                    <a:lnTo>
                      <a:pt x="1118" y="969"/>
                    </a:lnTo>
                    <a:lnTo>
                      <a:pt x="1128" y="969"/>
                    </a:lnTo>
                    <a:lnTo>
                      <a:pt x="1137" y="969"/>
                    </a:lnTo>
                    <a:lnTo>
                      <a:pt x="1147" y="969"/>
                    </a:lnTo>
                    <a:lnTo>
                      <a:pt x="1154" y="973"/>
                    </a:lnTo>
                    <a:lnTo>
                      <a:pt x="1164" y="973"/>
                    </a:lnTo>
                    <a:lnTo>
                      <a:pt x="1174" y="973"/>
                    </a:lnTo>
                    <a:lnTo>
                      <a:pt x="1183" y="973"/>
                    </a:lnTo>
                    <a:lnTo>
                      <a:pt x="1193" y="973"/>
                    </a:lnTo>
                  </a:path>
                </a:pathLst>
              </a:custGeom>
              <a:noFill/>
              <a:ln w="0">
                <a:solidFill>
                  <a:srgbClr val="BE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7" name="Freeform 500"/>
              <p:cNvSpPr>
                <a:spLocks/>
              </p:cNvSpPr>
              <p:nvPr/>
            </p:nvSpPr>
            <p:spPr bwMode="auto">
              <a:xfrm>
                <a:off x="7671338" y="4508553"/>
                <a:ext cx="567368" cy="39574"/>
              </a:xfrm>
              <a:custGeom>
                <a:avLst/>
                <a:gdLst>
                  <a:gd name="T0" fmla="*/ 0 w 309"/>
                  <a:gd name="T1" fmla="*/ 17 h 17"/>
                  <a:gd name="T2" fmla="*/ 10 w 309"/>
                  <a:gd name="T3" fmla="*/ 17 h 17"/>
                  <a:gd name="T4" fmla="*/ 20 w 309"/>
                  <a:gd name="T5" fmla="*/ 17 h 17"/>
                  <a:gd name="T6" fmla="*/ 27 w 309"/>
                  <a:gd name="T7" fmla="*/ 13 h 17"/>
                  <a:gd name="T8" fmla="*/ 36 w 309"/>
                  <a:gd name="T9" fmla="*/ 13 h 17"/>
                  <a:gd name="T10" fmla="*/ 46 w 309"/>
                  <a:gd name="T11" fmla="*/ 13 h 17"/>
                  <a:gd name="T12" fmla="*/ 56 w 309"/>
                  <a:gd name="T13" fmla="*/ 13 h 17"/>
                  <a:gd name="T14" fmla="*/ 66 w 309"/>
                  <a:gd name="T15" fmla="*/ 13 h 17"/>
                  <a:gd name="T16" fmla="*/ 76 w 309"/>
                  <a:gd name="T17" fmla="*/ 13 h 17"/>
                  <a:gd name="T18" fmla="*/ 86 w 309"/>
                  <a:gd name="T19" fmla="*/ 13 h 17"/>
                  <a:gd name="T20" fmla="*/ 92 w 309"/>
                  <a:gd name="T21" fmla="*/ 13 h 17"/>
                  <a:gd name="T22" fmla="*/ 102 w 309"/>
                  <a:gd name="T23" fmla="*/ 13 h 17"/>
                  <a:gd name="T24" fmla="*/ 112 w 309"/>
                  <a:gd name="T25" fmla="*/ 13 h 17"/>
                  <a:gd name="T26" fmla="*/ 122 w 309"/>
                  <a:gd name="T27" fmla="*/ 13 h 17"/>
                  <a:gd name="T28" fmla="*/ 132 w 309"/>
                  <a:gd name="T29" fmla="*/ 13 h 17"/>
                  <a:gd name="T30" fmla="*/ 142 w 309"/>
                  <a:gd name="T31" fmla="*/ 13 h 17"/>
                  <a:gd name="T32" fmla="*/ 152 w 309"/>
                  <a:gd name="T33" fmla="*/ 13 h 17"/>
                  <a:gd name="T34" fmla="*/ 158 w 309"/>
                  <a:gd name="T35" fmla="*/ 13 h 17"/>
                  <a:gd name="T36" fmla="*/ 168 w 309"/>
                  <a:gd name="T37" fmla="*/ 13 h 17"/>
                  <a:gd name="T38" fmla="*/ 178 w 309"/>
                  <a:gd name="T39" fmla="*/ 13 h 17"/>
                  <a:gd name="T40" fmla="*/ 188 w 309"/>
                  <a:gd name="T41" fmla="*/ 10 h 17"/>
                  <a:gd name="T42" fmla="*/ 198 w 309"/>
                  <a:gd name="T43" fmla="*/ 10 h 17"/>
                  <a:gd name="T44" fmla="*/ 207 w 309"/>
                  <a:gd name="T45" fmla="*/ 10 h 17"/>
                  <a:gd name="T46" fmla="*/ 217 w 309"/>
                  <a:gd name="T47" fmla="*/ 10 h 17"/>
                  <a:gd name="T48" fmla="*/ 227 w 309"/>
                  <a:gd name="T49" fmla="*/ 7 h 17"/>
                  <a:gd name="T50" fmla="*/ 234 w 309"/>
                  <a:gd name="T51" fmla="*/ 7 h 17"/>
                  <a:gd name="T52" fmla="*/ 244 w 309"/>
                  <a:gd name="T53" fmla="*/ 3 h 17"/>
                  <a:gd name="T54" fmla="*/ 253 w 309"/>
                  <a:gd name="T55" fmla="*/ 3 h 17"/>
                  <a:gd name="T56" fmla="*/ 263 w 309"/>
                  <a:gd name="T57" fmla="*/ 3 h 17"/>
                  <a:gd name="T58" fmla="*/ 273 w 309"/>
                  <a:gd name="T59" fmla="*/ 0 h 17"/>
                  <a:gd name="T60" fmla="*/ 283 w 309"/>
                  <a:gd name="T61" fmla="*/ 0 h 17"/>
                  <a:gd name="T62" fmla="*/ 293 w 309"/>
                  <a:gd name="T63" fmla="*/ 0 h 17"/>
                  <a:gd name="T64" fmla="*/ 299 w 309"/>
                  <a:gd name="T65" fmla="*/ 0 h 17"/>
                  <a:gd name="T66" fmla="*/ 309 w 309"/>
                  <a:gd name="T6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17">
                    <a:moveTo>
                      <a:pt x="0" y="17"/>
                    </a:moveTo>
                    <a:lnTo>
                      <a:pt x="10" y="17"/>
                    </a:lnTo>
                    <a:lnTo>
                      <a:pt x="20" y="17"/>
                    </a:lnTo>
                    <a:lnTo>
                      <a:pt x="27" y="13"/>
                    </a:lnTo>
                    <a:lnTo>
                      <a:pt x="36" y="13"/>
                    </a:lnTo>
                    <a:lnTo>
                      <a:pt x="46" y="13"/>
                    </a:lnTo>
                    <a:lnTo>
                      <a:pt x="56" y="13"/>
                    </a:lnTo>
                    <a:lnTo>
                      <a:pt x="66" y="13"/>
                    </a:lnTo>
                    <a:lnTo>
                      <a:pt x="76" y="13"/>
                    </a:lnTo>
                    <a:lnTo>
                      <a:pt x="86" y="13"/>
                    </a:lnTo>
                    <a:lnTo>
                      <a:pt x="92" y="13"/>
                    </a:lnTo>
                    <a:lnTo>
                      <a:pt x="102" y="13"/>
                    </a:lnTo>
                    <a:lnTo>
                      <a:pt x="112" y="13"/>
                    </a:lnTo>
                    <a:lnTo>
                      <a:pt x="122" y="13"/>
                    </a:lnTo>
                    <a:lnTo>
                      <a:pt x="132" y="13"/>
                    </a:lnTo>
                    <a:lnTo>
                      <a:pt x="142" y="13"/>
                    </a:lnTo>
                    <a:lnTo>
                      <a:pt x="152" y="13"/>
                    </a:lnTo>
                    <a:lnTo>
                      <a:pt x="158" y="13"/>
                    </a:lnTo>
                    <a:lnTo>
                      <a:pt x="168" y="13"/>
                    </a:lnTo>
                    <a:lnTo>
                      <a:pt x="178" y="13"/>
                    </a:lnTo>
                    <a:lnTo>
                      <a:pt x="188" y="10"/>
                    </a:lnTo>
                    <a:lnTo>
                      <a:pt x="198" y="10"/>
                    </a:lnTo>
                    <a:lnTo>
                      <a:pt x="207" y="10"/>
                    </a:lnTo>
                    <a:lnTo>
                      <a:pt x="217" y="10"/>
                    </a:lnTo>
                    <a:lnTo>
                      <a:pt x="227" y="7"/>
                    </a:lnTo>
                    <a:lnTo>
                      <a:pt x="234" y="7"/>
                    </a:lnTo>
                    <a:lnTo>
                      <a:pt x="244" y="3"/>
                    </a:lnTo>
                    <a:lnTo>
                      <a:pt x="253" y="3"/>
                    </a:lnTo>
                    <a:lnTo>
                      <a:pt x="263" y="3"/>
                    </a:lnTo>
                    <a:lnTo>
                      <a:pt x="273" y="0"/>
                    </a:lnTo>
                    <a:lnTo>
                      <a:pt x="283" y="0"/>
                    </a:lnTo>
                    <a:lnTo>
                      <a:pt x="293" y="0"/>
                    </a:lnTo>
                    <a:lnTo>
                      <a:pt x="299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BE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8" name="Freeform 501"/>
              <p:cNvSpPr>
                <a:spLocks/>
              </p:cNvSpPr>
              <p:nvPr/>
            </p:nvSpPr>
            <p:spPr bwMode="auto">
              <a:xfrm>
                <a:off x="5488161" y="2336620"/>
                <a:ext cx="2757889" cy="2379116"/>
              </a:xfrm>
              <a:custGeom>
                <a:avLst/>
                <a:gdLst>
                  <a:gd name="T0" fmla="*/ 0 w 1502"/>
                  <a:gd name="T1" fmla="*/ 979 h 1022"/>
                  <a:gd name="T2" fmla="*/ 26 w 1502"/>
                  <a:gd name="T3" fmla="*/ 979 h 1022"/>
                  <a:gd name="T4" fmla="*/ 56 w 1502"/>
                  <a:gd name="T5" fmla="*/ 979 h 1022"/>
                  <a:gd name="T6" fmla="*/ 85 w 1502"/>
                  <a:gd name="T7" fmla="*/ 976 h 1022"/>
                  <a:gd name="T8" fmla="*/ 111 w 1502"/>
                  <a:gd name="T9" fmla="*/ 973 h 1022"/>
                  <a:gd name="T10" fmla="*/ 141 w 1502"/>
                  <a:gd name="T11" fmla="*/ 969 h 1022"/>
                  <a:gd name="T12" fmla="*/ 167 w 1502"/>
                  <a:gd name="T13" fmla="*/ 966 h 1022"/>
                  <a:gd name="T14" fmla="*/ 197 w 1502"/>
                  <a:gd name="T15" fmla="*/ 963 h 1022"/>
                  <a:gd name="T16" fmla="*/ 223 w 1502"/>
                  <a:gd name="T17" fmla="*/ 959 h 1022"/>
                  <a:gd name="T18" fmla="*/ 253 w 1502"/>
                  <a:gd name="T19" fmla="*/ 953 h 1022"/>
                  <a:gd name="T20" fmla="*/ 282 w 1502"/>
                  <a:gd name="T21" fmla="*/ 943 h 1022"/>
                  <a:gd name="T22" fmla="*/ 309 w 1502"/>
                  <a:gd name="T23" fmla="*/ 936 h 1022"/>
                  <a:gd name="T24" fmla="*/ 338 w 1502"/>
                  <a:gd name="T25" fmla="*/ 933 h 1022"/>
                  <a:gd name="T26" fmla="*/ 364 w 1502"/>
                  <a:gd name="T27" fmla="*/ 933 h 1022"/>
                  <a:gd name="T28" fmla="*/ 394 w 1502"/>
                  <a:gd name="T29" fmla="*/ 940 h 1022"/>
                  <a:gd name="T30" fmla="*/ 424 w 1502"/>
                  <a:gd name="T31" fmla="*/ 946 h 1022"/>
                  <a:gd name="T32" fmla="*/ 450 w 1502"/>
                  <a:gd name="T33" fmla="*/ 953 h 1022"/>
                  <a:gd name="T34" fmla="*/ 479 w 1502"/>
                  <a:gd name="T35" fmla="*/ 953 h 1022"/>
                  <a:gd name="T36" fmla="*/ 506 w 1502"/>
                  <a:gd name="T37" fmla="*/ 953 h 1022"/>
                  <a:gd name="T38" fmla="*/ 535 w 1502"/>
                  <a:gd name="T39" fmla="*/ 950 h 1022"/>
                  <a:gd name="T40" fmla="*/ 562 w 1502"/>
                  <a:gd name="T41" fmla="*/ 950 h 1022"/>
                  <a:gd name="T42" fmla="*/ 591 w 1502"/>
                  <a:gd name="T43" fmla="*/ 946 h 1022"/>
                  <a:gd name="T44" fmla="*/ 621 w 1502"/>
                  <a:gd name="T45" fmla="*/ 943 h 1022"/>
                  <a:gd name="T46" fmla="*/ 647 w 1502"/>
                  <a:gd name="T47" fmla="*/ 933 h 1022"/>
                  <a:gd name="T48" fmla="*/ 677 w 1502"/>
                  <a:gd name="T49" fmla="*/ 913 h 1022"/>
                  <a:gd name="T50" fmla="*/ 703 w 1502"/>
                  <a:gd name="T51" fmla="*/ 877 h 1022"/>
                  <a:gd name="T52" fmla="*/ 733 w 1502"/>
                  <a:gd name="T53" fmla="*/ 798 h 1022"/>
                  <a:gd name="T54" fmla="*/ 759 w 1502"/>
                  <a:gd name="T55" fmla="*/ 618 h 1022"/>
                  <a:gd name="T56" fmla="*/ 788 w 1502"/>
                  <a:gd name="T57" fmla="*/ 279 h 1022"/>
                  <a:gd name="T58" fmla="*/ 818 w 1502"/>
                  <a:gd name="T59" fmla="*/ 0 h 1022"/>
                  <a:gd name="T60" fmla="*/ 844 w 1502"/>
                  <a:gd name="T61" fmla="*/ 200 h 1022"/>
                  <a:gd name="T62" fmla="*/ 874 w 1502"/>
                  <a:gd name="T63" fmla="*/ 549 h 1022"/>
                  <a:gd name="T64" fmla="*/ 900 w 1502"/>
                  <a:gd name="T65" fmla="*/ 697 h 1022"/>
                  <a:gd name="T66" fmla="*/ 930 w 1502"/>
                  <a:gd name="T67" fmla="*/ 726 h 1022"/>
                  <a:gd name="T68" fmla="*/ 956 w 1502"/>
                  <a:gd name="T69" fmla="*/ 785 h 1022"/>
                  <a:gd name="T70" fmla="*/ 986 w 1502"/>
                  <a:gd name="T71" fmla="*/ 867 h 1022"/>
                  <a:gd name="T72" fmla="*/ 1015 w 1502"/>
                  <a:gd name="T73" fmla="*/ 917 h 1022"/>
                  <a:gd name="T74" fmla="*/ 1041 w 1502"/>
                  <a:gd name="T75" fmla="*/ 936 h 1022"/>
                  <a:gd name="T76" fmla="*/ 1071 w 1502"/>
                  <a:gd name="T77" fmla="*/ 946 h 1022"/>
                  <a:gd name="T78" fmla="*/ 1097 w 1502"/>
                  <a:gd name="T79" fmla="*/ 950 h 1022"/>
                  <a:gd name="T80" fmla="*/ 1127 w 1502"/>
                  <a:gd name="T81" fmla="*/ 953 h 1022"/>
                  <a:gd name="T82" fmla="*/ 1153 w 1502"/>
                  <a:gd name="T83" fmla="*/ 953 h 1022"/>
                  <a:gd name="T84" fmla="*/ 1183 w 1502"/>
                  <a:gd name="T85" fmla="*/ 956 h 1022"/>
                  <a:gd name="T86" fmla="*/ 1212 w 1502"/>
                  <a:gd name="T87" fmla="*/ 953 h 1022"/>
                  <a:gd name="T88" fmla="*/ 1239 w 1502"/>
                  <a:gd name="T89" fmla="*/ 953 h 1022"/>
                  <a:gd name="T90" fmla="*/ 1268 w 1502"/>
                  <a:gd name="T91" fmla="*/ 950 h 1022"/>
                  <a:gd name="T92" fmla="*/ 1295 w 1502"/>
                  <a:gd name="T93" fmla="*/ 953 h 1022"/>
                  <a:gd name="T94" fmla="*/ 1324 w 1502"/>
                  <a:gd name="T95" fmla="*/ 953 h 1022"/>
                  <a:gd name="T96" fmla="*/ 1354 w 1502"/>
                  <a:gd name="T97" fmla="*/ 953 h 1022"/>
                  <a:gd name="T98" fmla="*/ 1380 w 1502"/>
                  <a:gd name="T99" fmla="*/ 950 h 1022"/>
                  <a:gd name="T100" fmla="*/ 1410 w 1502"/>
                  <a:gd name="T101" fmla="*/ 946 h 1022"/>
                  <a:gd name="T102" fmla="*/ 1436 w 1502"/>
                  <a:gd name="T103" fmla="*/ 943 h 1022"/>
                  <a:gd name="T104" fmla="*/ 1465 w 1502"/>
                  <a:gd name="T105" fmla="*/ 940 h 1022"/>
                  <a:gd name="T106" fmla="*/ 1492 w 1502"/>
                  <a:gd name="T107" fmla="*/ 940 h 1022"/>
                  <a:gd name="T108" fmla="*/ 1502 w 1502"/>
                  <a:gd name="T109" fmla="*/ 943 h 10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1022">
                    <a:moveTo>
                      <a:pt x="0" y="1022"/>
                    </a:moveTo>
                    <a:lnTo>
                      <a:pt x="0" y="979"/>
                    </a:lnTo>
                    <a:lnTo>
                      <a:pt x="0" y="979"/>
                    </a:lnTo>
                    <a:lnTo>
                      <a:pt x="10" y="979"/>
                    </a:lnTo>
                    <a:lnTo>
                      <a:pt x="19" y="979"/>
                    </a:lnTo>
                    <a:lnTo>
                      <a:pt x="26" y="979"/>
                    </a:lnTo>
                    <a:lnTo>
                      <a:pt x="36" y="979"/>
                    </a:lnTo>
                    <a:lnTo>
                      <a:pt x="46" y="979"/>
                    </a:lnTo>
                    <a:lnTo>
                      <a:pt x="56" y="979"/>
                    </a:lnTo>
                    <a:lnTo>
                      <a:pt x="65" y="979"/>
                    </a:lnTo>
                    <a:lnTo>
                      <a:pt x="75" y="976"/>
                    </a:lnTo>
                    <a:lnTo>
                      <a:pt x="85" y="976"/>
                    </a:lnTo>
                    <a:lnTo>
                      <a:pt x="92" y="976"/>
                    </a:lnTo>
                    <a:lnTo>
                      <a:pt x="102" y="973"/>
                    </a:lnTo>
                    <a:lnTo>
                      <a:pt x="111" y="973"/>
                    </a:lnTo>
                    <a:lnTo>
                      <a:pt x="121" y="973"/>
                    </a:lnTo>
                    <a:lnTo>
                      <a:pt x="131" y="969"/>
                    </a:lnTo>
                    <a:lnTo>
                      <a:pt x="141" y="969"/>
                    </a:lnTo>
                    <a:lnTo>
                      <a:pt x="151" y="969"/>
                    </a:lnTo>
                    <a:lnTo>
                      <a:pt x="157" y="969"/>
                    </a:lnTo>
                    <a:lnTo>
                      <a:pt x="167" y="966"/>
                    </a:lnTo>
                    <a:lnTo>
                      <a:pt x="177" y="966"/>
                    </a:lnTo>
                    <a:lnTo>
                      <a:pt x="187" y="963"/>
                    </a:lnTo>
                    <a:lnTo>
                      <a:pt x="197" y="963"/>
                    </a:lnTo>
                    <a:lnTo>
                      <a:pt x="207" y="963"/>
                    </a:lnTo>
                    <a:lnTo>
                      <a:pt x="217" y="959"/>
                    </a:lnTo>
                    <a:lnTo>
                      <a:pt x="223" y="959"/>
                    </a:lnTo>
                    <a:lnTo>
                      <a:pt x="233" y="959"/>
                    </a:lnTo>
                    <a:lnTo>
                      <a:pt x="243" y="956"/>
                    </a:lnTo>
                    <a:lnTo>
                      <a:pt x="253" y="953"/>
                    </a:lnTo>
                    <a:lnTo>
                      <a:pt x="263" y="950"/>
                    </a:lnTo>
                    <a:lnTo>
                      <a:pt x="272" y="946"/>
                    </a:lnTo>
                    <a:lnTo>
                      <a:pt x="282" y="943"/>
                    </a:lnTo>
                    <a:lnTo>
                      <a:pt x="289" y="940"/>
                    </a:lnTo>
                    <a:lnTo>
                      <a:pt x="299" y="936"/>
                    </a:lnTo>
                    <a:lnTo>
                      <a:pt x="309" y="936"/>
                    </a:lnTo>
                    <a:lnTo>
                      <a:pt x="318" y="936"/>
                    </a:lnTo>
                    <a:lnTo>
                      <a:pt x="328" y="933"/>
                    </a:lnTo>
                    <a:lnTo>
                      <a:pt x="338" y="933"/>
                    </a:lnTo>
                    <a:lnTo>
                      <a:pt x="348" y="933"/>
                    </a:lnTo>
                    <a:lnTo>
                      <a:pt x="358" y="933"/>
                    </a:lnTo>
                    <a:lnTo>
                      <a:pt x="364" y="933"/>
                    </a:lnTo>
                    <a:lnTo>
                      <a:pt x="374" y="933"/>
                    </a:lnTo>
                    <a:lnTo>
                      <a:pt x="384" y="936"/>
                    </a:lnTo>
                    <a:lnTo>
                      <a:pt x="394" y="940"/>
                    </a:lnTo>
                    <a:lnTo>
                      <a:pt x="404" y="943"/>
                    </a:lnTo>
                    <a:lnTo>
                      <a:pt x="414" y="946"/>
                    </a:lnTo>
                    <a:lnTo>
                      <a:pt x="424" y="946"/>
                    </a:lnTo>
                    <a:lnTo>
                      <a:pt x="430" y="950"/>
                    </a:lnTo>
                    <a:lnTo>
                      <a:pt x="440" y="950"/>
                    </a:lnTo>
                    <a:lnTo>
                      <a:pt x="450" y="953"/>
                    </a:lnTo>
                    <a:lnTo>
                      <a:pt x="460" y="953"/>
                    </a:lnTo>
                    <a:lnTo>
                      <a:pt x="470" y="953"/>
                    </a:lnTo>
                    <a:lnTo>
                      <a:pt x="479" y="953"/>
                    </a:lnTo>
                    <a:lnTo>
                      <a:pt x="489" y="953"/>
                    </a:lnTo>
                    <a:lnTo>
                      <a:pt x="496" y="953"/>
                    </a:lnTo>
                    <a:lnTo>
                      <a:pt x="506" y="953"/>
                    </a:lnTo>
                    <a:lnTo>
                      <a:pt x="516" y="950"/>
                    </a:lnTo>
                    <a:lnTo>
                      <a:pt x="525" y="950"/>
                    </a:lnTo>
                    <a:lnTo>
                      <a:pt x="535" y="950"/>
                    </a:lnTo>
                    <a:lnTo>
                      <a:pt x="545" y="950"/>
                    </a:lnTo>
                    <a:lnTo>
                      <a:pt x="555" y="950"/>
                    </a:lnTo>
                    <a:lnTo>
                      <a:pt x="562" y="950"/>
                    </a:lnTo>
                    <a:lnTo>
                      <a:pt x="571" y="950"/>
                    </a:lnTo>
                    <a:lnTo>
                      <a:pt x="581" y="950"/>
                    </a:lnTo>
                    <a:lnTo>
                      <a:pt x="591" y="946"/>
                    </a:lnTo>
                    <a:lnTo>
                      <a:pt x="601" y="946"/>
                    </a:lnTo>
                    <a:lnTo>
                      <a:pt x="611" y="946"/>
                    </a:lnTo>
                    <a:lnTo>
                      <a:pt x="621" y="943"/>
                    </a:lnTo>
                    <a:lnTo>
                      <a:pt x="627" y="943"/>
                    </a:lnTo>
                    <a:lnTo>
                      <a:pt x="637" y="940"/>
                    </a:lnTo>
                    <a:lnTo>
                      <a:pt x="647" y="933"/>
                    </a:lnTo>
                    <a:lnTo>
                      <a:pt x="657" y="930"/>
                    </a:lnTo>
                    <a:lnTo>
                      <a:pt x="667" y="923"/>
                    </a:lnTo>
                    <a:lnTo>
                      <a:pt x="677" y="913"/>
                    </a:lnTo>
                    <a:lnTo>
                      <a:pt x="687" y="904"/>
                    </a:lnTo>
                    <a:lnTo>
                      <a:pt x="693" y="890"/>
                    </a:lnTo>
                    <a:lnTo>
                      <a:pt x="703" y="877"/>
                    </a:lnTo>
                    <a:lnTo>
                      <a:pt x="713" y="858"/>
                    </a:lnTo>
                    <a:lnTo>
                      <a:pt x="723" y="831"/>
                    </a:lnTo>
                    <a:lnTo>
                      <a:pt x="733" y="798"/>
                    </a:lnTo>
                    <a:lnTo>
                      <a:pt x="742" y="756"/>
                    </a:lnTo>
                    <a:lnTo>
                      <a:pt x="752" y="697"/>
                    </a:lnTo>
                    <a:lnTo>
                      <a:pt x="759" y="618"/>
                    </a:lnTo>
                    <a:lnTo>
                      <a:pt x="769" y="522"/>
                    </a:lnTo>
                    <a:lnTo>
                      <a:pt x="779" y="407"/>
                    </a:lnTo>
                    <a:lnTo>
                      <a:pt x="788" y="279"/>
                    </a:lnTo>
                    <a:lnTo>
                      <a:pt x="798" y="154"/>
                    </a:lnTo>
                    <a:lnTo>
                      <a:pt x="808" y="56"/>
                    </a:lnTo>
                    <a:lnTo>
                      <a:pt x="818" y="0"/>
                    </a:lnTo>
                    <a:lnTo>
                      <a:pt x="825" y="10"/>
                    </a:lnTo>
                    <a:lnTo>
                      <a:pt x="834" y="85"/>
                    </a:lnTo>
                    <a:lnTo>
                      <a:pt x="844" y="200"/>
                    </a:lnTo>
                    <a:lnTo>
                      <a:pt x="854" y="329"/>
                    </a:lnTo>
                    <a:lnTo>
                      <a:pt x="864" y="450"/>
                    </a:lnTo>
                    <a:lnTo>
                      <a:pt x="874" y="549"/>
                    </a:lnTo>
                    <a:lnTo>
                      <a:pt x="884" y="621"/>
                    </a:lnTo>
                    <a:lnTo>
                      <a:pt x="890" y="667"/>
                    </a:lnTo>
                    <a:lnTo>
                      <a:pt x="900" y="697"/>
                    </a:lnTo>
                    <a:lnTo>
                      <a:pt x="910" y="710"/>
                    </a:lnTo>
                    <a:lnTo>
                      <a:pt x="920" y="720"/>
                    </a:lnTo>
                    <a:lnTo>
                      <a:pt x="930" y="726"/>
                    </a:lnTo>
                    <a:lnTo>
                      <a:pt x="940" y="739"/>
                    </a:lnTo>
                    <a:lnTo>
                      <a:pt x="949" y="762"/>
                    </a:lnTo>
                    <a:lnTo>
                      <a:pt x="956" y="785"/>
                    </a:lnTo>
                    <a:lnTo>
                      <a:pt x="966" y="815"/>
                    </a:lnTo>
                    <a:lnTo>
                      <a:pt x="976" y="844"/>
                    </a:lnTo>
                    <a:lnTo>
                      <a:pt x="986" y="867"/>
                    </a:lnTo>
                    <a:lnTo>
                      <a:pt x="995" y="887"/>
                    </a:lnTo>
                    <a:lnTo>
                      <a:pt x="1005" y="904"/>
                    </a:lnTo>
                    <a:lnTo>
                      <a:pt x="1015" y="917"/>
                    </a:lnTo>
                    <a:lnTo>
                      <a:pt x="1022" y="927"/>
                    </a:lnTo>
                    <a:lnTo>
                      <a:pt x="1032" y="933"/>
                    </a:lnTo>
                    <a:lnTo>
                      <a:pt x="1041" y="936"/>
                    </a:lnTo>
                    <a:lnTo>
                      <a:pt x="1051" y="940"/>
                    </a:lnTo>
                    <a:lnTo>
                      <a:pt x="1061" y="943"/>
                    </a:lnTo>
                    <a:lnTo>
                      <a:pt x="1071" y="946"/>
                    </a:lnTo>
                    <a:lnTo>
                      <a:pt x="1081" y="946"/>
                    </a:lnTo>
                    <a:lnTo>
                      <a:pt x="1087" y="946"/>
                    </a:lnTo>
                    <a:lnTo>
                      <a:pt x="1097" y="950"/>
                    </a:lnTo>
                    <a:lnTo>
                      <a:pt x="1107" y="950"/>
                    </a:lnTo>
                    <a:lnTo>
                      <a:pt x="1117" y="950"/>
                    </a:lnTo>
                    <a:lnTo>
                      <a:pt x="1127" y="953"/>
                    </a:lnTo>
                    <a:lnTo>
                      <a:pt x="1137" y="953"/>
                    </a:lnTo>
                    <a:lnTo>
                      <a:pt x="1147" y="953"/>
                    </a:lnTo>
                    <a:lnTo>
                      <a:pt x="1153" y="953"/>
                    </a:lnTo>
                    <a:lnTo>
                      <a:pt x="1163" y="956"/>
                    </a:lnTo>
                    <a:lnTo>
                      <a:pt x="1173" y="956"/>
                    </a:lnTo>
                    <a:lnTo>
                      <a:pt x="1183" y="956"/>
                    </a:lnTo>
                    <a:lnTo>
                      <a:pt x="1193" y="956"/>
                    </a:lnTo>
                    <a:lnTo>
                      <a:pt x="1202" y="956"/>
                    </a:lnTo>
                    <a:lnTo>
                      <a:pt x="1212" y="953"/>
                    </a:lnTo>
                    <a:lnTo>
                      <a:pt x="1219" y="953"/>
                    </a:lnTo>
                    <a:lnTo>
                      <a:pt x="1229" y="953"/>
                    </a:lnTo>
                    <a:lnTo>
                      <a:pt x="1239" y="953"/>
                    </a:lnTo>
                    <a:lnTo>
                      <a:pt x="1248" y="950"/>
                    </a:lnTo>
                    <a:lnTo>
                      <a:pt x="1258" y="950"/>
                    </a:lnTo>
                    <a:lnTo>
                      <a:pt x="1268" y="950"/>
                    </a:lnTo>
                    <a:lnTo>
                      <a:pt x="1278" y="950"/>
                    </a:lnTo>
                    <a:lnTo>
                      <a:pt x="1285" y="953"/>
                    </a:lnTo>
                    <a:lnTo>
                      <a:pt x="1295" y="953"/>
                    </a:lnTo>
                    <a:lnTo>
                      <a:pt x="1304" y="953"/>
                    </a:lnTo>
                    <a:lnTo>
                      <a:pt x="1314" y="953"/>
                    </a:lnTo>
                    <a:lnTo>
                      <a:pt x="1324" y="953"/>
                    </a:lnTo>
                    <a:lnTo>
                      <a:pt x="1334" y="953"/>
                    </a:lnTo>
                    <a:lnTo>
                      <a:pt x="1344" y="953"/>
                    </a:lnTo>
                    <a:lnTo>
                      <a:pt x="1354" y="953"/>
                    </a:lnTo>
                    <a:lnTo>
                      <a:pt x="1360" y="950"/>
                    </a:lnTo>
                    <a:lnTo>
                      <a:pt x="1370" y="950"/>
                    </a:lnTo>
                    <a:lnTo>
                      <a:pt x="1380" y="950"/>
                    </a:lnTo>
                    <a:lnTo>
                      <a:pt x="1390" y="950"/>
                    </a:lnTo>
                    <a:lnTo>
                      <a:pt x="1400" y="950"/>
                    </a:lnTo>
                    <a:lnTo>
                      <a:pt x="1410" y="946"/>
                    </a:lnTo>
                    <a:lnTo>
                      <a:pt x="1419" y="946"/>
                    </a:lnTo>
                    <a:lnTo>
                      <a:pt x="1426" y="943"/>
                    </a:lnTo>
                    <a:lnTo>
                      <a:pt x="1436" y="943"/>
                    </a:lnTo>
                    <a:lnTo>
                      <a:pt x="1446" y="943"/>
                    </a:lnTo>
                    <a:lnTo>
                      <a:pt x="1456" y="940"/>
                    </a:lnTo>
                    <a:lnTo>
                      <a:pt x="1465" y="940"/>
                    </a:lnTo>
                    <a:lnTo>
                      <a:pt x="1475" y="940"/>
                    </a:lnTo>
                    <a:lnTo>
                      <a:pt x="1485" y="940"/>
                    </a:lnTo>
                    <a:lnTo>
                      <a:pt x="1492" y="940"/>
                    </a:lnTo>
                    <a:lnTo>
                      <a:pt x="1502" y="940"/>
                    </a:lnTo>
                    <a:lnTo>
                      <a:pt x="1502" y="940"/>
                    </a:lnTo>
                    <a:lnTo>
                      <a:pt x="1502" y="943"/>
                    </a:lnTo>
                    <a:lnTo>
                      <a:pt x="1502" y="943"/>
                    </a:lnTo>
                    <a:lnTo>
                      <a:pt x="0" y="1022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9" name="Freeform 502"/>
              <p:cNvSpPr>
                <a:spLocks/>
              </p:cNvSpPr>
              <p:nvPr/>
            </p:nvSpPr>
            <p:spPr bwMode="auto">
              <a:xfrm>
                <a:off x="5488161" y="2336620"/>
                <a:ext cx="2190520" cy="2279016"/>
              </a:xfrm>
              <a:custGeom>
                <a:avLst/>
                <a:gdLst>
                  <a:gd name="T0" fmla="*/ 19 w 1193"/>
                  <a:gd name="T1" fmla="*/ 979 h 979"/>
                  <a:gd name="T2" fmla="*/ 46 w 1193"/>
                  <a:gd name="T3" fmla="*/ 979 h 979"/>
                  <a:gd name="T4" fmla="*/ 75 w 1193"/>
                  <a:gd name="T5" fmla="*/ 976 h 979"/>
                  <a:gd name="T6" fmla="*/ 102 w 1193"/>
                  <a:gd name="T7" fmla="*/ 973 h 979"/>
                  <a:gd name="T8" fmla="*/ 131 w 1193"/>
                  <a:gd name="T9" fmla="*/ 969 h 979"/>
                  <a:gd name="T10" fmla="*/ 157 w 1193"/>
                  <a:gd name="T11" fmla="*/ 969 h 979"/>
                  <a:gd name="T12" fmla="*/ 187 w 1193"/>
                  <a:gd name="T13" fmla="*/ 963 h 979"/>
                  <a:gd name="T14" fmla="*/ 217 w 1193"/>
                  <a:gd name="T15" fmla="*/ 959 h 979"/>
                  <a:gd name="T16" fmla="*/ 243 w 1193"/>
                  <a:gd name="T17" fmla="*/ 956 h 979"/>
                  <a:gd name="T18" fmla="*/ 272 w 1193"/>
                  <a:gd name="T19" fmla="*/ 946 h 979"/>
                  <a:gd name="T20" fmla="*/ 299 w 1193"/>
                  <a:gd name="T21" fmla="*/ 936 h 979"/>
                  <a:gd name="T22" fmla="*/ 328 w 1193"/>
                  <a:gd name="T23" fmla="*/ 933 h 979"/>
                  <a:gd name="T24" fmla="*/ 358 w 1193"/>
                  <a:gd name="T25" fmla="*/ 933 h 979"/>
                  <a:gd name="T26" fmla="*/ 384 w 1193"/>
                  <a:gd name="T27" fmla="*/ 936 h 979"/>
                  <a:gd name="T28" fmla="*/ 414 w 1193"/>
                  <a:gd name="T29" fmla="*/ 946 h 979"/>
                  <a:gd name="T30" fmla="*/ 440 w 1193"/>
                  <a:gd name="T31" fmla="*/ 950 h 979"/>
                  <a:gd name="T32" fmla="*/ 470 w 1193"/>
                  <a:gd name="T33" fmla="*/ 953 h 979"/>
                  <a:gd name="T34" fmla="*/ 496 w 1193"/>
                  <a:gd name="T35" fmla="*/ 953 h 979"/>
                  <a:gd name="T36" fmla="*/ 525 w 1193"/>
                  <a:gd name="T37" fmla="*/ 950 h 979"/>
                  <a:gd name="T38" fmla="*/ 555 w 1193"/>
                  <a:gd name="T39" fmla="*/ 950 h 979"/>
                  <a:gd name="T40" fmla="*/ 581 w 1193"/>
                  <a:gd name="T41" fmla="*/ 950 h 979"/>
                  <a:gd name="T42" fmla="*/ 611 w 1193"/>
                  <a:gd name="T43" fmla="*/ 946 h 979"/>
                  <a:gd name="T44" fmla="*/ 637 w 1193"/>
                  <a:gd name="T45" fmla="*/ 940 h 979"/>
                  <a:gd name="T46" fmla="*/ 667 w 1193"/>
                  <a:gd name="T47" fmla="*/ 923 h 979"/>
                  <a:gd name="T48" fmla="*/ 693 w 1193"/>
                  <a:gd name="T49" fmla="*/ 890 h 979"/>
                  <a:gd name="T50" fmla="*/ 723 w 1193"/>
                  <a:gd name="T51" fmla="*/ 831 h 979"/>
                  <a:gd name="T52" fmla="*/ 752 w 1193"/>
                  <a:gd name="T53" fmla="*/ 697 h 979"/>
                  <a:gd name="T54" fmla="*/ 779 w 1193"/>
                  <a:gd name="T55" fmla="*/ 407 h 979"/>
                  <a:gd name="T56" fmla="*/ 808 w 1193"/>
                  <a:gd name="T57" fmla="*/ 56 h 979"/>
                  <a:gd name="T58" fmla="*/ 834 w 1193"/>
                  <a:gd name="T59" fmla="*/ 85 h 979"/>
                  <a:gd name="T60" fmla="*/ 864 w 1193"/>
                  <a:gd name="T61" fmla="*/ 450 h 979"/>
                  <a:gd name="T62" fmla="*/ 890 w 1193"/>
                  <a:gd name="T63" fmla="*/ 667 h 979"/>
                  <a:gd name="T64" fmla="*/ 920 w 1193"/>
                  <a:gd name="T65" fmla="*/ 720 h 979"/>
                  <a:gd name="T66" fmla="*/ 949 w 1193"/>
                  <a:gd name="T67" fmla="*/ 762 h 979"/>
                  <a:gd name="T68" fmla="*/ 976 w 1193"/>
                  <a:gd name="T69" fmla="*/ 844 h 979"/>
                  <a:gd name="T70" fmla="*/ 1005 w 1193"/>
                  <a:gd name="T71" fmla="*/ 904 h 979"/>
                  <a:gd name="T72" fmla="*/ 1032 w 1193"/>
                  <a:gd name="T73" fmla="*/ 933 h 979"/>
                  <a:gd name="T74" fmla="*/ 1061 w 1193"/>
                  <a:gd name="T75" fmla="*/ 943 h 979"/>
                  <a:gd name="T76" fmla="*/ 1087 w 1193"/>
                  <a:gd name="T77" fmla="*/ 946 h 979"/>
                  <a:gd name="T78" fmla="*/ 1117 w 1193"/>
                  <a:gd name="T79" fmla="*/ 950 h 979"/>
                  <a:gd name="T80" fmla="*/ 1147 w 1193"/>
                  <a:gd name="T81" fmla="*/ 953 h 979"/>
                  <a:gd name="T82" fmla="*/ 1173 w 1193"/>
                  <a:gd name="T83" fmla="*/ 956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979">
                    <a:moveTo>
                      <a:pt x="0" y="979"/>
                    </a:moveTo>
                    <a:lnTo>
                      <a:pt x="10" y="979"/>
                    </a:lnTo>
                    <a:lnTo>
                      <a:pt x="19" y="979"/>
                    </a:lnTo>
                    <a:lnTo>
                      <a:pt x="26" y="979"/>
                    </a:lnTo>
                    <a:lnTo>
                      <a:pt x="36" y="979"/>
                    </a:lnTo>
                    <a:lnTo>
                      <a:pt x="46" y="979"/>
                    </a:lnTo>
                    <a:lnTo>
                      <a:pt x="56" y="979"/>
                    </a:lnTo>
                    <a:lnTo>
                      <a:pt x="65" y="979"/>
                    </a:lnTo>
                    <a:lnTo>
                      <a:pt x="75" y="976"/>
                    </a:lnTo>
                    <a:lnTo>
                      <a:pt x="85" y="976"/>
                    </a:lnTo>
                    <a:lnTo>
                      <a:pt x="92" y="976"/>
                    </a:lnTo>
                    <a:lnTo>
                      <a:pt x="102" y="973"/>
                    </a:lnTo>
                    <a:lnTo>
                      <a:pt x="111" y="973"/>
                    </a:lnTo>
                    <a:lnTo>
                      <a:pt x="121" y="973"/>
                    </a:lnTo>
                    <a:lnTo>
                      <a:pt x="131" y="969"/>
                    </a:lnTo>
                    <a:lnTo>
                      <a:pt x="141" y="969"/>
                    </a:lnTo>
                    <a:lnTo>
                      <a:pt x="151" y="969"/>
                    </a:lnTo>
                    <a:lnTo>
                      <a:pt x="157" y="969"/>
                    </a:lnTo>
                    <a:lnTo>
                      <a:pt x="167" y="966"/>
                    </a:lnTo>
                    <a:lnTo>
                      <a:pt x="177" y="966"/>
                    </a:lnTo>
                    <a:lnTo>
                      <a:pt x="187" y="963"/>
                    </a:lnTo>
                    <a:lnTo>
                      <a:pt x="197" y="963"/>
                    </a:lnTo>
                    <a:lnTo>
                      <a:pt x="207" y="963"/>
                    </a:lnTo>
                    <a:lnTo>
                      <a:pt x="217" y="959"/>
                    </a:lnTo>
                    <a:lnTo>
                      <a:pt x="223" y="959"/>
                    </a:lnTo>
                    <a:lnTo>
                      <a:pt x="233" y="959"/>
                    </a:lnTo>
                    <a:lnTo>
                      <a:pt x="243" y="956"/>
                    </a:lnTo>
                    <a:lnTo>
                      <a:pt x="253" y="953"/>
                    </a:lnTo>
                    <a:lnTo>
                      <a:pt x="263" y="950"/>
                    </a:lnTo>
                    <a:lnTo>
                      <a:pt x="272" y="946"/>
                    </a:lnTo>
                    <a:lnTo>
                      <a:pt x="282" y="943"/>
                    </a:lnTo>
                    <a:lnTo>
                      <a:pt x="289" y="940"/>
                    </a:lnTo>
                    <a:lnTo>
                      <a:pt x="299" y="936"/>
                    </a:lnTo>
                    <a:lnTo>
                      <a:pt x="309" y="936"/>
                    </a:lnTo>
                    <a:lnTo>
                      <a:pt x="318" y="936"/>
                    </a:lnTo>
                    <a:lnTo>
                      <a:pt x="328" y="933"/>
                    </a:lnTo>
                    <a:lnTo>
                      <a:pt x="338" y="933"/>
                    </a:lnTo>
                    <a:lnTo>
                      <a:pt x="348" y="933"/>
                    </a:lnTo>
                    <a:lnTo>
                      <a:pt x="358" y="933"/>
                    </a:lnTo>
                    <a:lnTo>
                      <a:pt x="364" y="933"/>
                    </a:lnTo>
                    <a:lnTo>
                      <a:pt x="374" y="933"/>
                    </a:lnTo>
                    <a:lnTo>
                      <a:pt x="384" y="936"/>
                    </a:lnTo>
                    <a:lnTo>
                      <a:pt x="394" y="940"/>
                    </a:lnTo>
                    <a:lnTo>
                      <a:pt x="404" y="943"/>
                    </a:lnTo>
                    <a:lnTo>
                      <a:pt x="414" y="946"/>
                    </a:lnTo>
                    <a:lnTo>
                      <a:pt x="424" y="946"/>
                    </a:lnTo>
                    <a:lnTo>
                      <a:pt x="430" y="950"/>
                    </a:lnTo>
                    <a:lnTo>
                      <a:pt x="440" y="950"/>
                    </a:lnTo>
                    <a:lnTo>
                      <a:pt x="450" y="953"/>
                    </a:lnTo>
                    <a:lnTo>
                      <a:pt x="460" y="953"/>
                    </a:lnTo>
                    <a:lnTo>
                      <a:pt x="470" y="953"/>
                    </a:lnTo>
                    <a:lnTo>
                      <a:pt x="479" y="953"/>
                    </a:lnTo>
                    <a:lnTo>
                      <a:pt x="489" y="953"/>
                    </a:lnTo>
                    <a:lnTo>
                      <a:pt x="496" y="953"/>
                    </a:lnTo>
                    <a:lnTo>
                      <a:pt x="506" y="953"/>
                    </a:lnTo>
                    <a:lnTo>
                      <a:pt x="516" y="950"/>
                    </a:lnTo>
                    <a:lnTo>
                      <a:pt x="525" y="950"/>
                    </a:lnTo>
                    <a:lnTo>
                      <a:pt x="535" y="950"/>
                    </a:lnTo>
                    <a:lnTo>
                      <a:pt x="545" y="950"/>
                    </a:lnTo>
                    <a:lnTo>
                      <a:pt x="555" y="950"/>
                    </a:lnTo>
                    <a:lnTo>
                      <a:pt x="562" y="950"/>
                    </a:lnTo>
                    <a:lnTo>
                      <a:pt x="571" y="950"/>
                    </a:lnTo>
                    <a:lnTo>
                      <a:pt x="581" y="950"/>
                    </a:lnTo>
                    <a:lnTo>
                      <a:pt x="591" y="946"/>
                    </a:lnTo>
                    <a:lnTo>
                      <a:pt x="601" y="946"/>
                    </a:lnTo>
                    <a:lnTo>
                      <a:pt x="611" y="946"/>
                    </a:lnTo>
                    <a:lnTo>
                      <a:pt x="621" y="943"/>
                    </a:lnTo>
                    <a:lnTo>
                      <a:pt x="627" y="943"/>
                    </a:lnTo>
                    <a:lnTo>
                      <a:pt x="637" y="940"/>
                    </a:lnTo>
                    <a:lnTo>
                      <a:pt x="647" y="933"/>
                    </a:lnTo>
                    <a:lnTo>
                      <a:pt x="657" y="930"/>
                    </a:lnTo>
                    <a:lnTo>
                      <a:pt x="667" y="923"/>
                    </a:lnTo>
                    <a:lnTo>
                      <a:pt x="677" y="913"/>
                    </a:lnTo>
                    <a:lnTo>
                      <a:pt x="687" y="904"/>
                    </a:lnTo>
                    <a:lnTo>
                      <a:pt x="693" y="890"/>
                    </a:lnTo>
                    <a:lnTo>
                      <a:pt x="703" y="877"/>
                    </a:lnTo>
                    <a:lnTo>
                      <a:pt x="713" y="858"/>
                    </a:lnTo>
                    <a:lnTo>
                      <a:pt x="723" y="831"/>
                    </a:lnTo>
                    <a:lnTo>
                      <a:pt x="733" y="798"/>
                    </a:lnTo>
                    <a:lnTo>
                      <a:pt x="742" y="756"/>
                    </a:lnTo>
                    <a:lnTo>
                      <a:pt x="752" y="697"/>
                    </a:lnTo>
                    <a:lnTo>
                      <a:pt x="759" y="618"/>
                    </a:lnTo>
                    <a:lnTo>
                      <a:pt x="769" y="522"/>
                    </a:lnTo>
                    <a:lnTo>
                      <a:pt x="779" y="407"/>
                    </a:lnTo>
                    <a:lnTo>
                      <a:pt x="788" y="279"/>
                    </a:lnTo>
                    <a:lnTo>
                      <a:pt x="798" y="154"/>
                    </a:lnTo>
                    <a:lnTo>
                      <a:pt x="808" y="56"/>
                    </a:lnTo>
                    <a:lnTo>
                      <a:pt x="818" y="0"/>
                    </a:lnTo>
                    <a:lnTo>
                      <a:pt x="825" y="10"/>
                    </a:lnTo>
                    <a:lnTo>
                      <a:pt x="834" y="85"/>
                    </a:lnTo>
                    <a:lnTo>
                      <a:pt x="844" y="200"/>
                    </a:lnTo>
                    <a:lnTo>
                      <a:pt x="854" y="329"/>
                    </a:lnTo>
                    <a:lnTo>
                      <a:pt x="864" y="450"/>
                    </a:lnTo>
                    <a:lnTo>
                      <a:pt x="874" y="549"/>
                    </a:lnTo>
                    <a:lnTo>
                      <a:pt x="884" y="621"/>
                    </a:lnTo>
                    <a:lnTo>
                      <a:pt x="890" y="667"/>
                    </a:lnTo>
                    <a:lnTo>
                      <a:pt x="900" y="697"/>
                    </a:lnTo>
                    <a:lnTo>
                      <a:pt x="910" y="710"/>
                    </a:lnTo>
                    <a:lnTo>
                      <a:pt x="920" y="720"/>
                    </a:lnTo>
                    <a:lnTo>
                      <a:pt x="930" y="726"/>
                    </a:lnTo>
                    <a:lnTo>
                      <a:pt x="940" y="739"/>
                    </a:lnTo>
                    <a:lnTo>
                      <a:pt x="949" y="762"/>
                    </a:lnTo>
                    <a:lnTo>
                      <a:pt x="956" y="785"/>
                    </a:lnTo>
                    <a:lnTo>
                      <a:pt x="966" y="815"/>
                    </a:lnTo>
                    <a:lnTo>
                      <a:pt x="976" y="844"/>
                    </a:lnTo>
                    <a:lnTo>
                      <a:pt x="986" y="867"/>
                    </a:lnTo>
                    <a:lnTo>
                      <a:pt x="995" y="887"/>
                    </a:lnTo>
                    <a:lnTo>
                      <a:pt x="1005" y="904"/>
                    </a:lnTo>
                    <a:lnTo>
                      <a:pt x="1015" y="917"/>
                    </a:lnTo>
                    <a:lnTo>
                      <a:pt x="1022" y="927"/>
                    </a:lnTo>
                    <a:lnTo>
                      <a:pt x="1032" y="933"/>
                    </a:lnTo>
                    <a:lnTo>
                      <a:pt x="1041" y="936"/>
                    </a:lnTo>
                    <a:lnTo>
                      <a:pt x="1051" y="940"/>
                    </a:lnTo>
                    <a:lnTo>
                      <a:pt x="1061" y="943"/>
                    </a:lnTo>
                    <a:lnTo>
                      <a:pt x="1071" y="946"/>
                    </a:lnTo>
                    <a:lnTo>
                      <a:pt x="1081" y="946"/>
                    </a:lnTo>
                    <a:lnTo>
                      <a:pt x="1087" y="946"/>
                    </a:lnTo>
                    <a:lnTo>
                      <a:pt x="1097" y="950"/>
                    </a:lnTo>
                    <a:lnTo>
                      <a:pt x="1107" y="950"/>
                    </a:lnTo>
                    <a:lnTo>
                      <a:pt x="1117" y="950"/>
                    </a:lnTo>
                    <a:lnTo>
                      <a:pt x="1127" y="953"/>
                    </a:lnTo>
                    <a:lnTo>
                      <a:pt x="1137" y="953"/>
                    </a:lnTo>
                    <a:lnTo>
                      <a:pt x="1147" y="953"/>
                    </a:lnTo>
                    <a:lnTo>
                      <a:pt x="1153" y="953"/>
                    </a:lnTo>
                    <a:lnTo>
                      <a:pt x="1163" y="956"/>
                    </a:lnTo>
                    <a:lnTo>
                      <a:pt x="1173" y="956"/>
                    </a:lnTo>
                    <a:lnTo>
                      <a:pt x="1183" y="956"/>
                    </a:lnTo>
                    <a:lnTo>
                      <a:pt x="1193" y="9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0" name="Freeform 504"/>
              <p:cNvSpPr>
                <a:spLocks/>
              </p:cNvSpPr>
              <p:nvPr/>
            </p:nvSpPr>
            <p:spPr bwMode="auto">
              <a:xfrm>
                <a:off x="7678682" y="4524848"/>
                <a:ext cx="567368" cy="37246"/>
              </a:xfrm>
              <a:custGeom>
                <a:avLst/>
                <a:gdLst>
                  <a:gd name="T0" fmla="*/ 0 w 309"/>
                  <a:gd name="T1" fmla="*/ 16 h 16"/>
                  <a:gd name="T2" fmla="*/ 9 w 309"/>
                  <a:gd name="T3" fmla="*/ 16 h 16"/>
                  <a:gd name="T4" fmla="*/ 19 w 309"/>
                  <a:gd name="T5" fmla="*/ 13 h 16"/>
                  <a:gd name="T6" fmla="*/ 26 w 309"/>
                  <a:gd name="T7" fmla="*/ 13 h 16"/>
                  <a:gd name="T8" fmla="*/ 36 w 309"/>
                  <a:gd name="T9" fmla="*/ 13 h 16"/>
                  <a:gd name="T10" fmla="*/ 46 w 309"/>
                  <a:gd name="T11" fmla="*/ 13 h 16"/>
                  <a:gd name="T12" fmla="*/ 55 w 309"/>
                  <a:gd name="T13" fmla="*/ 10 h 16"/>
                  <a:gd name="T14" fmla="*/ 65 w 309"/>
                  <a:gd name="T15" fmla="*/ 10 h 16"/>
                  <a:gd name="T16" fmla="*/ 75 w 309"/>
                  <a:gd name="T17" fmla="*/ 10 h 16"/>
                  <a:gd name="T18" fmla="*/ 85 w 309"/>
                  <a:gd name="T19" fmla="*/ 10 h 16"/>
                  <a:gd name="T20" fmla="*/ 92 w 309"/>
                  <a:gd name="T21" fmla="*/ 13 h 16"/>
                  <a:gd name="T22" fmla="*/ 102 w 309"/>
                  <a:gd name="T23" fmla="*/ 13 h 16"/>
                  <a:gd name="T24" fmla="*/ 111 w 309"/>
                  <a:gd name="T25" fmla="*/ 13 h 16"/>
                  <a:gd name="T26" fmla="*/ 121 w 309"/>
                  <a:gd name="T27" fmla="*/ 13 h 16"/>
                  <a:gd name="T28" fmla="*/ 131 w 309"/>
                  <a:gd name="T29" fmla="*/ 13 h 16"/>
                  <a:gd name="T30" fmla="*/ 141 w 309"/>
                  <a:gd name="T31" fmla="*/ 13 h 16"/>
                  <a:gd name="T32" fmla="*/ 151 w 309"/>
                  <a:gd name="T33" fmla="*/ 13 h 16"/>
                  <a:gd name="T34" fmla="*/ 161 w 309"/>
                  <a:gd name="T35" fmla="*/ 13 h 16"/>
                  <a:gd name="T36" fmla="*/ 167 w 309"/>
                  <a:gd name="T37" fmla="*/ 10 h 16"/>
                  <a:gd name="T38" fmla="*/ 177 w 309"/>
                  <a:gd name="T39" fmla="*/ 10 h 16"/>
                  <a:gd name="T40" fmla="*/ 187 w 309"/>
                  <a:gd name="T41" fmla="*/ 10 h 16"/>
                  <a:gd name="T42" fmla="*/ 197 w 309"/>
                  <a:gd name="T43" fmla="*/ 10 h 16"/>
                  <a:gd name="T44" fmla="*/ 207 w 309"/>
                  <a:gd name="T45" fmla="*/ 10 h 16"/>
                  <a:gd name="T46" fmla="*/ 217 w 309"/>
                  <a:gd name="T47" fmla="*/ 6 h 16"/>
                  <a:gd name="T48" fmla="*/ 226 w 309"/>
                  <a:gd name="T49" fmla="*/ 6 h 16"/>
                  <a:gd name="T50" fmla="*/ 233 w 309"/>
                  <a:gd name="T51" fmla="*/ 3 h 16"/>
                  <a:gd name="T52" fmla="*/ 243 w 309"/>
                  <a:gd name="T53" fmla="*/ 3 h 16"/>
                  <a:gd name="T54" fmla="*/ 253 w 309"/>
                  <a:gd name="T55" fmla="*/ 3 h 16"/>
                  <a:gd name="T56" fmla="*/ 263 w 309"/>
                  <a:gd name="T57" fmla="*/ 0 h 16"/>
                  <a:gd name="T58" fmla="*/ 272 w 309"/>
                  <a:gd name="T59" fmla="*/ 0 h 16"/>
                  <a:gd name="T60" fmla="*/ 282 w 309"/>
                  <a:gd name="T61" fmla="*/ 0 h 16"/>
                  <a:gd name="T62" fmla="*/ 292 w 309"/>
                  <a:gd name="T63" fmla="*/ 0 h 16"/>
                  <a:gd name="T64" fmla="*/ 299 w 309"/>
                  <a:gd name="T65" fmla="*/ 0 h 16"/>
                  <a:gd name="T66" fmla="*/ 309 w 309"/>
                  <a:gd name="T6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16">
                    <a:moveTo>
                      <a:pt x="0" y="16"/>
                    </a:moveTo>
                    <a:lnTo>
                      <a:pt x="9" y="16"/>
                    </a:lnTo>
                    <a:lnTo>
                      <a:pt x="19" y="13"/>
                    </a:lnTo>
                    <a:lnTo>
                      <a:pt x="26" y="13"/>
                    </a:lnTo>
                    <a:lnTo>
                      <a:pt x="36" y="13"/>
                    </a:lnTo>
                    <a:lnTo>
                      <a:pt x="46" y="13"/>
                    </a:lnTo>
                    <a:lnTo>
                      <a:pt x="55" y="10"/>
                    </a:lnTo>
                    <a:lnTo>
                      <a:pt x="65" y="10"/>
                    </a:lnTo>
                    <a:lnTo>
                      <a:pt x="75" y="10"/>
                    </a:lnTo>
                    <a:lnTo>
                      <a:pt x="85" y="10"/>
                    </a:lnTo>
                    <a:lnTo>
                      <a:pt x="92" y="13"/>
                    </a:lnTo>
                    <a:lnTo>
                      <a:pt x="102" y="13"/>
                    </a:lnTo>
                    <a:lnTo>
                      <a:pt x="111" y="13"/>
                    </a:lnTo>
                    <a:lnTo>
                      <a:pt x="121" y="13"/>
                    </a:lnTo>
                    <a:lnTo>
                      <a:pt x="131" y="13"/>
                    </a:lnTo>
                    <a:lnTo>
                      <a:pt x="141" y="13"/>
                    </a:lnTo>
                    <a:lnTo>
                      <a:pt x="151" y="13"/>
                    </a:lnTo>
                    <a:lnTo>
                      <a:pt x="161" y="13"/>
                    </a:lnTo>
                    <a:lnTo>
                      <a:pt x="167" y="10"/>
                    </a:lnTo>
                    <a:lnTo>
                      <a:pt x="177" y="10"/>
                    </a:lnTo>
                    <a:lnTo>
                      <a:pt x="187" y="10"/>
                    </a:lnTo>
                    <a:lnTo>
                      <a:pt x="197" y="10"/>
                    </a:lnTo>
                    <a:lnTo>
                      <a:pt x="207" y="10"/>
                    </a:lnTo>
                    <a:lnTo>
                      <a:pt x="217" y="6"/>
                    </a:lnTo>
                    <a:lnTo>
                      <a:pt x="226" y="6"/>
                    </a:lnTo>
                    <a:lnTo>
                      <a:pt x="233" y="3"/>
                    </a:lnTo>
                    <a:lnTo>
                      <a:pt x="243" y="3"/>
                    </a:lnTo>
                    <a:lnTo>
                      <a:pt x="253" y="3"/>
                    </a:lnTo>
                    <a:lnTo>
                      <a:pt x="263" y="0"/>
                    </a:lnTo>
                    <a:lnTo>
                      <a:pt x="272" y="0"/>
                    </a:lnTo>
                    <a:lnTo>
                      <a:pt x="282" y="0"/>
                    </a:lnTo>
                    <a:lnTo>
                      <a:pt x="292" y="0"/>
                    </a:lnTo>
                    <a:lnTo>
                      <a:pt x="299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1" name="Freeform 505"/>
              <p:cNvSpPr>
                <a:spLocks/>
              </p:cNvSpPr>
              <p:nvPr/>
            </p:nvSpPr>
            <p:spPr bwMode="auto">
              <a:xfrm>
                <a:off x="5493670" y="2427409"/>
                <a:ext cx="2757889" cy="2302295"/>
              </a:xfrm>
              <a:custGeom>
                <a:avLst/>
                <a:gdLst>
                  <a:gd name="T0" fmla="*/ 0 w 1502"/>
                  <a:gd name="T1" fmla="*/ 947 h 989"/>
                  <a:gd name="T2" fmla="*/ 26 w 1502"/>
                  <a:gd name="T3" fmla="*/ 943 h 989"/>
                  <a:gd name="T4" fmla="*/ 56 w 1502"/>
                  <a:gd name="T5" fmla="*/ 943 h 989"/>
                  <a:gd name="T6" fmla="*/ 85 w 1502"/>
                  <a:gd name="T7" fmla="*/ 940 h 989"/>
                  <a:gd name="T8" fmla="*/ 112 w 1502"/>
                  <a:gd name="T9" fmla="*/ 937 h 989"/>
                  <a:gd name="T10" fmla="*/ 141 w 1502"/>
                  <a:gd name="T11" fmla="*/ 934 h 989"/>
                  <a:gd name="T12" fmla="*/ 168 w 1502"/>
                  <a:gd name="T13" fmla="*/ 930 h 989"/>
                  <a:gd name="T14" fmla="*/ 197 w 1502"/>
                  <a:gd name="T15" fmla="*/ 927 h 989"/>
                  <a:gd name="T16" fmla="*/ 223 w 1502"/>
                  <a:gd name="T17" fmla="*/ 924 h 989"/>
                  <a:gd name="T18" fmla="*/ 253 w 1502"/>
                  <a:gd name="T19" fmla="*/ 917 h 989"/>
                  <a:gd name="T20" fmla="*/ 283 w 1502"/>
                  <a:gd name="T21" fmla="*/ 907 h 989"/>
                  <a:gd name="T22" fmla="*/ 309 w 1502"/>
                  <a:gd name="T23" fmla="*/ 904 h 989"/>
                  <a:gd name="T24" fmla="*/ 338 w 1502"/>
                  <a:gd name="T25" fmla="*/ 901 h 989"/>
                  <a:gd name="T26" fmla="*/ 365 w 1502"/>
                  <a:gd name="T27" fmla="*/ 897 h 989"/>
                  <a:gd name="T28" fmla="*/ 394 w 1502"/>
                  <a:gd name="T29" fmla="*/ 904 h 989"/>
                  <a:gd name="T30" fmla="*/ 424 w 1502"/>
                  <a:gd name="T31" fmla="*/ 911 h 989"/>
                  <a:gd name="T32" fmla="*/ 450 w 1502"/>
                  <a:gd name="T33" fmla="*/ 917 h 989"/>
                  <a:gd name="T34" fmla="*/ 480 w 1502"/>
                  <a:gd name="T35" fmla="*/ 917 h 989"/>
                  <a:gd name="T36" fmla="*/ 506 w 1502"/>
                  <a:gd name="T37" fmla="*/ 917 h 989"/>
                  <a:gd name="T38" fmla="*/ 536 w 1502"/>
                  <a:gd name="T39" fmla="*/ 914 h 989"/>
                  <a:gd name="T40" fmla="*/ 562 w 1502"/>
                  <a:gd name="T41" fmla="*/ 914 h 989"/>
                  <a:gd name="T42" fmla="*/ 592 w 1502"/>
                  <a:gd name="T43" fmla="*/ 914 h 989"/>
                  <a:gd name="T44" fmla="*/ 621 w 1502"/>
                  <a:gd name="T45" fmla="*/ 911 h 989"/>
                  <a:gd name="T46" fmla="*/ 647 w 1502"/>
                  <a:gd name="T47" fmla="*/ 901 h 989"/>
                  <a:gd name="T48" fmla="*/ 677 w 1502"/>
                  <a:gd name="T49" fmla="*/ 881 h 989"/>
                  <a:gd name="T50" fmla="*/ 703 w 1502"/>
                  <a:gd name="T51" fmla="*/ 845 h 989"/>
                  <a:gd name="T52" fmla="*/ 733 w 1502"/>
                  <a:gd name="T53" fmla="*/ 769 h 989"/>
                  <a:gd name="T54" fmla="*/ 759 w 1502"/>
                  <a:gd name="T55" fmla="*/ 598 h 989"/>
                  <a:gd name="T56" fmla="*/ 789 w 1502"/>
                  <a:gd name="T57" fmla="*/ 276 h 989"/>
                  <a:gd name="T58" fmla="*/ 818 w 1502"/>
                  <a:gd name="T59" fmla="*/ 0 h 989"/>
                  <a:gd name="T60" fmla="*/ 845 w 1502"/>
                  <a:gd name="T61" fmla="*/ 178 h 989"/>
                  <a:gd name="T62" fmla="*/ 874 w 1502"/>
                  <a:gd name="T63" fmla="*/ 510 h 989"/>
                  <a:gd name="T64" fmla="*/ 900 w 1502"/>
                  <a:gd name="T65" fmla="*/ 641 h 989"/>
                  <a:gd name="T66" fmla="*/ 930 w 1502"/>
                  <a:gd name="T67" fmla="*/ 651 h 989"/>
                  <a:gd name="T68" fmla="*/ 956 w 1502"/>
                  <a:gd name="T69" fmla="*/ 704 h 989"/>
                  <a:gd name="T70" fmla="*/ 986 w 1502"/>
                  <a:gd name="T71" fmla="*/ 805 h 989"/>
                  <a:gd name="T72" fmla="*/ 1015 w 1502"/>
                  <a:gd name="T73" fmla="*/ 871 h 989"/>
                  <a:gd name="T74" fmla="*/ 1042 w 1502"/>
                  <a:gd name="T75" fmla="*/ 897 h 989"/>
                  <a:gd name="T76" fmla="*/ 1071 w 1502"/>
                  <a:gd name="T77" fmla="*/ 911 h 989"/>
                  <a:gd name="T78" fmla="*/ 1098 w 1502"/>
                  <a:gd name="T79" fmla="*/ 914 h 989"/>
                  <a:gd name="T80" fmla="*/ 1127 w 1502"/>
                  <a:gd name="T81" fmla="*/ 917 h 989"/>
                  <a:gd name="T82" fmla="*/ 1153 w 1502"/>
                  <a:gd name="T83" fmla="*/ 920 h 989"/>
                  <a:gd name="T84" fmla="*/ 1183 w 1502"/>
                  <a:gd name="T85" fmla="*/ 920 h 989"/>
                  <a:gd name="T86" fmla="*/ 1213 w 1502"/>
                  <a:gd name="T87" fmla="*/ 920 h 989"/>
                  <a:gd name="T88" fmla="*/ 1239 w 1502"/>
                  <a:gd name="T89" fmla="*/ 917 h 989"/>
                  <a:gd name="T90" fmla="*/ 1268 w 1502"/>
                  <a:gd name="T91" fmla="*/ 917 h 989"/>
                  <a:gd name="T92" fmla="*/ 1295 w 1502"/>
                  <a:gd name="T93" fmla="*/ 917 h 989"/>
                  <a:gd name="T94" fmla="*/ 1324 w 1502"/>
                  <a:gd name="T95" fmla="*/ 920 h 989"/>
                  <a:gd name="T96" fmla="*/ 1354 w 1502"/>
                  <a:gd name="T97" fmla="*/ 917 h 989"/>
                  <a:gd name="T98" fmla="*/ 1380 w 1502"/>
                  <a:gd name="T99" fmla="*/ 917 h 989"/>
                  <a:gd name="T100" fmla="*/ 1410 w 1502"/>
                  <a:gd name="T101" fmla="*/ 914 h 989"/>
                  <a:gd name="T102" fmla="*/ 1436 w 1502"/>
                  <a:gd name="T103" fmla="*/ 911 h 989"/>
                  <a:gd name="T104" fmla="*/ 1466 w 1502"/>
                  <a:gd name="T105" fmla="*/ 907 h 989"/>
                  <a:gd name="T106" fmla="*/ 1492 w 1502"/>
                  <a:gd name="T107" fmla="*/ 904 h 989"/>
                  <a:gd name="T108" fmla="*/ 1502 w 1502"/>
                  <a:gd name="T109" fmla="*/ 911 h 9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989">
                    <a:moveTo>
                      <a:pt x="0" y="989"/>
                    </a:moveTo>
                    <a:lnTo>
                      <a:pt x="0" y="947"/>
                    </a:lnTo>
                    <a:lnTo>
                      <a:pt x="0" y="947"/>
                    </a:lnTo>
                    <a:lnTo>
                      <a:pt x="10" y="947"/>
                    </a:lnTo>
                    <a:lnTo>
                      <a:pt x="20" y="947"/>
                    </a:lnTo>
                    <a:lnTo>
                      <a:pt x="26" y="943"/>
                    </a:lnTo>
                    <a:lnTo>
                      <a:pt x="36" y="943"/>
                    </a:lnTo>
                    <a:lnTo>
                      <a:pt x="46" y="943"/>
                    </a:lnTo>
                    <a:lnTo>
                      <a:pt x="56" y="943"/>
                    </a:lnTo>
                    <a:lnTo>
                      <a:pt x="66" y="943"/>
                    </a:lnTo>
                    <a:lnTo>
                      <a:pt x="76" y="940"/>
                    </a:lnTo>
                    <a:lnTo>
                      <a:pt x="85" y="940"/>
                    </a:lnTo>
                    <a:lnTo>
                      <a:pt x="92" y="940"/>
                    </a:lnTo>
                    <a:lnTo>
                      <a:pt x="102" y="937"/>
                    </a:lnTo>
                    <a:lnTo>
                      <a:pt x="112" y="937"/>
                    </a:lnTo>
                    <a:lnTo>
                      <a:pt x="122" y="937"/>
                    </a:lnTo>
                    <a:lnTo>
                      <a:pt x="131" y="934"/>
                    </a:lnTo>
                    <a:lnTo>
                      <a:pt x="141" y="934"/>
                    </a:lnTo>
                    <a:lnTo>
                      <a:pt x="151" y="934"/>
                    </a:lnTo>
                    <a:lnTo>
                      <a:pt x="158" y="934"/>
                    </a:lnTo>
                    <a:lnTo>
                      <a:pt x="168" y="930"/>
                    </a:lnTo>
                    <a:lnTo>
                      <a:pt x="177" y="930"/>
                    </a:lnTo>
                    <a:lnTo>
                      <a:pt x="187" y="930"/>
                    </a:lnTo>
                    <a:lnTo>
                      <a:pt x="197" y="927"/>
                    </a:lnTo>
                    <a:lnTo>
                      <a:pt x="207" y="927"/>
                    </a:lnTo>
                    <a:lnTo>
                      <a:pt x="217" y="927"/>
                    </a:lnTo>
                    <a:lnTo>
                      <a:pt x="223" y="924"/>
                    </a:lnTo>
                    <a:lnTo>
                      <a:pt x="233" y="924"/>
                    </a:lnTo>
                    <a:lnTo>
                      <a:pt x="243" y="920"/>
                    </a:lnTo>
                    <a:lnTo>
                      <a:pt x="253" y="917"/>
                    </a:lnTo>
                    <a:lnTo>
                      <a:pt x="263" y="914"/>
                    </a:lnTo>
                    <a:lnTo>
                      <a:pt x="273" y="911"/>
                    </a:lnTo>
                    <a:lnTo>
                      <a:pt x="283" y="907"/>
                    </a:lnTo>
                    <a:lnTo>
                      <a:pt x="292" y="904"/>
                    </a:lnTo>
                    <a:lnTo>
                      <a:pt x="299" y="904"/>
                    </a:lnTo>
                    <a:lnTo>
                      <a:pt x="309" y="904"/>
                    </a:lnTo>
                    <a:lnTo>
                      <a:pt x="319" y="901"/>
                    </a:lnTo>
                    <a:lnTo>
                      <a:pt x="329" y="901"/>
                    </a:lnTo>
                    <a:lnTo>
                      <a:pt x="338" y="901"/>
                    </a:lnTo>
                    <a:lnTo>
                      <a:pt x="348" y="897"/>
                    </a:lnTo>
                    <a:lnTo>
                      <a:pt x="358" y="897"/>
                    </a:lnTo>
                    <a:lnTo>
                      <a:pt x="365" y="897"/>
                    </a:lnTo>
                    <a:lnTo>
                      <a:pt x="375" y="901"/>
                    </a:lnTo>
                    <a:lnTo>
                      <a:pt x="384" y="901"/>
                    </a:lnTo>
                    <a:lnTo>
                      <a:pt x="394" y="904"/>
                    </a:lnTo>
                    <a:lnTo>
                      <a:pt x="404" y="907"/>
                    </a:lnTo>
                    <a:lnTo>
                      <a:pt x="414" y="911"/>
                    </a:lnTo>
                    <a:lnTo>
                      <a:pt x="424" y="911"/>
                    </a:lnTo>
                    <a:lnTo>
                      <a:pt x="430" y="914"/>
                    </a:lnTo>
                    <a:lnTo>
                      <a:pt x="440" y="914"/>
                    </a:lnTo>
                    <a:lnTo>
                      <a:pt x="450" y="917"/>
                    </a:lnTo>
                    <a:lnTo>
                      <a:pt x="460" y="917"/>
                    </a:lnTo>
                    <a:lnTo>
                      <a:pt x="470" y="917"/>
                    </a:lnTo>
                    <a:lnTo>
                      <a:pt x="480" y="917"/>
                    </a:lnTo>
                    <a:lnTo>
                      <a:pt x="490" y="917"/>
                    </a:lnTo>
                    <a:lnTo>
                      <a:pt x="496" y="917"/>
                    </a:lnTo>
                    <a:lnTo>
                      <a:pt x="506" y="917"/>
                    </a:lnTo>
                    <a:lnTo>
                      <a:pt x="516" y="914"/>
                    </a:lnTo>
                    <a:lnTo>
                      <a:pt x="526" y="914"/>
                    </a:lnTo>
                    <a:lnTo>
                      <a:pt x="536" y="914"/>
                    </a:lnTo>
                    <a:lnTo>
                      <a:pt x="545" y="914"/>
                    </a:lnTo>
                    <a:lnTo>
                      <a:pt x="555" y="914"/>
                    </a:lnTo>
                    <a:lnTo>
                      <a:pt x="562" y="914"/>
                    </a:lnTo>
                    <a:lnTo>
                      <a:pt x="572" y="914"/>
                    </a:lnTo>
                    <a:lnTo>
                      <a:pt x="582" y="914"/>
                    </a:lnTo>
                    <a:lnTo>
                      <a:pt x="592" y="914"/>
                    </a:lnTo>
                    <a:lnTo>
                      <a:pt x="601" y="911"/>
                    </a:lnTo>
                    <a:lnTo>
                      <a:pt x="611" y="911"/>
                    </a:lnTo>
                    <a:lnTo>
                      <a:pt x="621" y="911"/>
                    </a:lnTo>
                    <a:lnTo>
                      <a:pt x="628" y="907"/>
                    </a:lnTo>
                    <a:lnTo>
                      <a:pt x="638" y="904"/>
                    </a:lnTo>
                    <a:lnTo>
                      <a:pt x="647" y="901"/>
                    </a:lnTo>
                    <a:lnTo>
                      <a:pt x="657" y="894"/>
                    </a:lnTo>
                    <a:lnTo>
                      <a:pt x="667" y="888"/>
                    </a:lnTo>
                    <a:lnTo>
                      <a:pt x="677" y="881"/>
                    </a:lnTo>
                    <a:lnTo>
                      <a:pt x="687" y="871"/>
                    </a:lnTo>
                    <a:lnTo>
                      <a:pt x="693" y="858"/>
                    </a:lnTo>
                    <a:lnTo>
                      <a:pt x="703" y="845"/>
                    </a:lnTo>
                    <a:lnTo>
                      <a:pt x="713" y="825"/>
                    </a:lnTo>
                    <a:lnTo>
                      <a:pt x="723" y="802"/>
                    </a:lnTo>
                    <a:lnTo>
                      <a:pt x="733" y="769"/>
                    </a:lnTo>
                    <a:lnTo>
                      <a:pt x="743" y="727"/>
                    </a:lnTo>
                    <a:lnTo>
                      <a:pt x="753" y="671"/>
                    </a:lnTo>
                    <a:lnTo>
                      <a:pt x="759" y="598"/>
                    </a:lnTo>
                    <a:lnTo>
                      <a:pt x="769" y="506"/>
                    </a:lnTo>
                    <a:lnTo>
                      <a:pt x="779" y="398"/>
                    </a:lnTo>
                    <a:lnTo>
                      <a:pt x="789" y="276"/>
                    </a:lnTo>
                    <a:lnTo>
                      <a:pt x="799" y="155"/>
                    </a:lnTo>
                    <a:lnTo>
                      <a:pt x="808" y="56"/>
                    </a:lnTo>
                    <a:lnTo>
                      <a:pt x="818" y="0"/>
                    </a:lnTo>
                    <a:lnTo>
                      <a:pt x="825" y="7"/>
                    </a:lnTo>
                    <a:lnTo>
                      <a:pt x="835" y="73"/>
                    </a:lnTo>
                    <a:lnTo>
                      <a:pt x="845" y="178"/>
                    </a:lnTo>
                    <a:lnTo>
                      <a:pt x="854" y="303"/>
                    </a:lnTo>
                    <a:lnTo>
                      <a:pt x="864" y="418"/>
                    </a:lnTo>
                    <a:lnTo>
                      <a:pt x="874" y="510"/>
                    </a:lnTo>
                    <a:lnTo>
                      <a:pt x="884" y="579"/>
                    </a:lnTo>
                    <a:lnTo>
                      <a:pt x="891" y="621"/>
                    </a:lnTo>
                    <a:lnTo>
                      <a:pt x="900" y="641"/>
                    </a:lnTo>
                    <a:lnTo>
                      <a:pt x="910" y="651"/>
                    </a:lnTo>
                    <a:lnTo>
                      <a:pt x="920" y="651"/>
                    </a:lnTo>
                    <a:lnTo>
                      <a:pt x="930" y="651"/>
                    </a:lnTo>
                    <a:lnTo>
                      <a:pt x="940" y="661"/>
                    </a:lnTo>
                    <a:lnTo>
                      <a:pt x="950" y="677"/>
                    </a:lnTo>
                    <a:lnTo>
                      <a:pt x="956" y="704"/>
                    </a:lnTo>
                    <a:lnTo>
                      <a:pt x="966" y="740"/>
                    </a:lnTo>
                    <a:lnTo>
                      <a:pt x="976" y="776"/>
                    </a:lnTo>
                    <a:lnTo>
                      <a:pt x="986" y="805"/>
                    </a:lnTo>
                    <a:lnTo>
                      <a:pt x="996" y="835"/>
                    </a:lnTo>
                    <a:lnTo>
                      <a:pt x="1006" y="855"/>
                    </a:lnTo>
                    <a:lnTo>
                      <a:pt x="1015" y="871"/>
                    </a:lnTo>
                    <a:lnTo>
                      <a:pt x="1022" y="884"/>
                    </a:lnTo>
                    <a:lnTo>
                      <a:pt x="1032" y="891"/>
                    </a:lnTo>
                    <a:lnTo>
                      <a:pt x="1042" y="897"/>
                    </a:lnTo>
                    <a:lnTo>
                      <a:pt x="1052" y="904"/>
                    </a:lnTo>
                    <a:lnTo>
                      <a:pt x="1061" y="907"/>
                    </a:lnTo>
                    <a:lnTo>
                      <a:pt x="1071" y="911"/>
                    </a:lnTo>
                    <a:lnTo>
                      <a:pt x="1081" y="911"/>
                    </a:lnTo>
                    <a:lnTo>
                      <a:pt x="1088" y="914"/>
                    </a:lnTo>
                    <a:lnTo>
                      <a:pt x="1098" y="914"/>
                    </a:lnTo>
                    <a:lnTo>
                      <a:pt x="1107" y="914"/>
                    </a:lnTo>
                    <a:lnTo>
                      <a:pt x="1117" y="917"/>
                    </a:lnTo>
                    <a:lnTo>
                      <a:pt x="1127" y="917"/>
                    </a:lnTo>
                    <a:lnTo>
                      <a:pt x="1137" y="917"/>
                    </a:lnTo>
                    <a:lnTo>
                      <a:pt x="1147" y="920"/>
                    </a:lnTo>
                    <a:lnTo>
                      <a:pt x="1153" y="920"/>
                    </a:lnTo>
                    <a:lnTo>
                      <a:pt x="1163" y="920"/>
                    </a:lnTo>
                    <a:lnTo>
                      <a:pt x="1173" y="920"/>
                    </a:lnTo>
                    <a:lnTo>
                      <a:pt x="1183" y="920"/>
                    </a:lnTo>
                    <a:lnTo>
                      <a:pt x="1193" y="920"/>
                    </a:lnTo>
                    <a:lnTo>
                      <a:pt x="1203" y="920"/>
                    </a:lnTo>
                    <a:lnTo>
                      <a:pt x="1213" y="920"/>
                    </a:lnTo>
                    <a:lnTo>
                      <a:pt x="1219" y="920"/>
                    </a:lnTo>
                    <a:lnTo>
                      <a:pt x="1229" y="917"/>
                    </a:lnTo>
                    <a:lnTo>
                      <a:pt x="1239" y="917"/>
                    </a:lnTo>
                    <a:lnTo>
                      <a:pt x="1249" y="917"/>
                    </a:lnTo>
                    <a:lnTo>
                      <a:pt x="1259" y="917"/>
                    </a:lnTo>
                    <a:lnTo>
                      <a:pt x="1268" y="917"/>
                    </a:lnTo>
                    <a:lnTo>
                      <a:pt x="1278" y="917"/>
                    </a:lnTo>
                    <a:lnTo>
                      <a:pt x="1288" y="917"/>
                    </a:lnTo>
                    <a:lnTo>
                      <a:pt x="1295" y="917"/>
                    </a:lnTo>
                    <a:lnTo>
                      <a:pt x="1305" y="920"/>
                    </a:lnTo>
                    <a:lnTo>
                      <a:pt x="1315" y="920"/>
                    </a:lnTo>
                    <a:lnTo>
                      <a:pt x="1324" y="920"/>
                    </a:lnTo>
                    <a:lnTo>
                      <a:pt x="1334" y="920"/>
                    </a:lnTo>
                    <a:lnTo>
                      <a:pt x="1344" y="920"/>
                    </a:lnTo>
                    <a:lnTo>
                      <a:pt x="1354" y="917"/>
                    </a:lnTo>
                    <a:lnTo>
                      <a:pt x="1361" y="917"/>
                    </a:lnTo>
                    <a:lnTo>
                      <a:pt x="1370" y="917"/>
                    </a:lnTo>
                    <a:lnTo>
                      <a:pt x="1380" y="917"/>
                    </a:lnTo>
                    <a:lnTo>
                      <a:pt x="1390" y="917"/>
                    </a:lnTo>
                    <a:lnTo>
                      <a:pt x="1400" y="914"/>
                    </a:lnTo>
                    <a:lnTo>
                      <a:pt x="1410" y="914"/>
                    </a:lnTo>
                    <a:lnTo>
                      <a:pt x="1420" y="914"/>
                    </a:lnTo>
                    <a:lnTo>
                      <a:pt x="1426" y="911"/>
                    </a:lnTo>
                    <a:lnTo>
                      <a:pt x="1436" y="911"/>
                    </a:lnTo>
                    <a:lnTo>
                      <a:pt x="1446" y="907"/>
                    </a:lnTo>
                    <a:lnTo>
                      <a:pt x="1456" y="907"/>
                    </a:lnTo>
                    <a:lnTo>
                      <a:pt x="1466" y="907"/>
                    </a:lnTo>
                    <a:lnTo>
                      <a:pt x="1476" y="907"/>
                    </a:lnTo>
                    <a:lnTo>
                      <a:pt x="1485" y="907"/>
                    </a:lnTo>
                    <a:lnTo>
                      <a:pt x="1492" y="904"/>
                    </a:lnTo>
                    <a:lnTo>
                      <a:pt x="1502" y="904"/>
                    </a:lnTo>
                    <a:lnTo>
                      <a:pt x="1502" y="904"/>
                    </a:lnTo>
                    <a:lnTo>
                      <a:pt x="1502" y="911"/>
                    </a:lnTo>
                    <a:lnTo>
                      <a:pt x="1502" y="911"/>
                    </a:lnTo>
                    <a:lnTo>
                      <a:pt x="0" y="989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2" name="Freeform 506"/>
              <p:cNvSpPr>
                <a:spLocks/>
              </p:cNvSpPr>
              <p:nvPr/>
            </p:nvSpPr>
            <p:spPr bwMode="auto">
              <a:xfrm>
                <a:off x="5493670" y="2427409"/>
                <a:ext cx="2190520" cy="2204523"/>
              </a:xfrm>
              <a:custGeom>
                <a:avLst/>
                <a:gdLst>
                  <a:gd name="T0" fmla="*/ 20 w 1193"/>
                  <a:gd name="T1" fmla="*/ 947 h 947"/>
                  <a:gd name="T2" fmla="*/ 46 w 1193"/>
                  <a:gd name="T3" fmla="*/ 943 h 947"/>
                  <a:gd name="T4" fmla="*/ 76 w 1193"/>
                  <a:gd name="T5" fmla="*/ 940 h 947"/>
                  <a:gd name="T6" fmla="*/ 102 w 1193"/>
                  <a:gd name="T7" fmla="*/ 937 h 947"/>
                  <a:gd name="T8" fmla="*/ 131 w 1193"/>
                  <a:gd name="T9" fmla="*/ 934 h 947"/>
                  <a:gd name="T10" fmla="*/ 158 w 1193"/>
                  <a:gd name="T11" fmla="*/ 934 h 947"/>
                  <a:gd name="T12" fmla="*/ 187 w 1193"/>
                  <a:gd name="T13" fmla="*/ 930 h 947"/>
                  <a:gd name="T14" fmla="*/ 217 w 1193"/>
                  <a:gd name="T15" fmla="*/ 927 h 947"/>
                  <a:gd name="T16" fmla="*/ 243 w 1193"/>
                  <a:gd name="T17" fmla="*/ 920 h 947"/>
                  <a:gd name="T18" fmla="*/ 273 w 1193"/>
                  <a:gd name="T19" fmla="*/ 911 h 947"/>
                  <a:gd name="T20" fmla="*/ 299 w 1193"/>
                  <a:gd name="T21" fmla="*/ 904 h 947"/>
                  <a:gd name="T22" fmla="*/ 329 w 1193"/>
                  <a:gd name="T23" fmla="*/ 901 h 947"/>
                  <a:gd name="T24" fmla="*/ 358 w 1193"/>
                  <a:gd name="T25" fmla="*/ 897 h 947"/>
                  <a:gd name="T26" fmla="*/ 384 w 1193"/>
                  <a:gd name="T27" fmla="*/ 901 h 947"/>
                  <a:gd name="T28" fmla="*/ 414 w 1193"/>
                  <a:gd name="T29" fmla="*/ 911 h 947"/>
                  <a:gd name="T30" fmla="*/ 440 w 1193"/>
                  <a:gd name="T31" fmla="*/ 914 h 947"/>
                  <a:gd name="T32" fmla="*/ 470 w 1193"/>
                  <a:gd name="T33" fmla="*/ 917 h 947"/>
                  <a:gd name="T34" fmla="*/ 496 w 1193"/>
                  <a:gd name="T35" fmla="*/ 917 h 947"/>
                  <a:gd name="T36" fmla="*/ 526 w 1193"/>
                  <a:gd name="T37" fmla="*/ 914 h 947"/>
                  <a:gd name="T38" fmla="*/ 555 w 1193"/>
                  <a:gd name="T39" fmla="*/ 914 h 947"/>
                  <a:gd name="T40" fmla="*/ 582 w 1193"/>
                  <a:gd name="T41" fmla="*/ 914 h 947"/>
                  <a:gd name="T42" fmla="*/ 611 w 1193"/>
                  <a:gd name="T43" fmla="*/ 911 h 947"/>
                  <a:gd name="T44" fmla="*/ 638 w 1193"/>
                  <a:gd name="T45" fmla="*/ 904 h 947"/>
                  <a:gd name="T46" fmla="*/ 667 w 1193"/>
                  <a:gd name="T47" fmla="*/ 888 h 947"/>
                  <a:gd name="T48" fmla="*/ 693 w 1193"/>
                  <a:gd name="T49" fmla="*/ 858 h 947"/>
                  <a:gd name="T50" fmla="*/ 723 w 1193"/>
                  <a:gd name="T51" fmla="*/ 802 h 947"/>
                  <a:gd name="T52" fmla="*/ 753 w 1193"/>
                  <a:gd name="T53" fmla="*/ 671 h 947"/>
                  <a:gd name="T54" fmla="*/ 779 w 1193"/>
                  <a:gd name="T55" fmla="*/ 398 h 947"/>
                  <a:gd name="T56" fmla="*/ 808 w 1193"/>
                  <a:gd name="T57" fmla="*/ 56 h 947"/>
                  <a:gd name="T58" fmla="*/ 835 w 1193"/>
                  <a:gd name="T59" fmla="*/ 73 h 947"/>
                  <a:gd name="T60" fmla="*/ 864 w 1193"/>
                  <a:gd name="T61" fmla="*/ 418 h 947"/>
                  <a:gd name="T62" fmla="*/ 891 w 1193"/>
                  <a:gd name="T63" fmla="*/ 621 h 947"/>
                  <a:gd name="T64" fmla="*/ 920 w 1193"/>
                  <a:gd name="T65" fmla="*/ 651 h 947"/>
                  <a:gd name="T66" fmla="*/ 950 w 1193"/>
                  <a:gd name="T67" fmla="*/ 677 h 947"/>
                  <a:gd name="T68" fmla="*/ 976 w 1193"/>
                  <a:gd name="T69" fmla="*/ 776 h 947"/>
                  <a:gd name="T70" fmla="*/ 1006 w 1193"/>
                  <a:gd name="T71" fmla="*/ 855 h 947"/>
                  <a:gd name="T72" fmla="*/ 1032 w 1193"/>
                  <a:gd name="T73" fmla="*/ 891 h 947"/>
                  <a:gd name="T74" fmla="*/ 1061 w 1193"/>
                  <a:gd name="T75" fmla="*/ 907 h 947"/>
                  <a:gd name="T76" fmla="*/ 1088 w 1193"/>
                  <a:gd name="T77" fmla="*/ 914 h 947"/>
                  <a:gd name="T78" fmla="*/ 1117 w 1193"/>
                  <a:gd name="T79" fmla="*/ 917 h 947"/>
                  <a:gd name="T80" fmla="*/ 1147 w 1193"/>
                  <a:gd name="T81" fmla="*/ 920 h 947"/>
                  <a:gd name="T82" fmla="*/ 1173 w 1193"/>
                  <a:gd name="T83" fmla="*/ 920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947">
                    <a:moveTo>
                      <a:pt x="0" y="947"/>
                    </a:moveTo>
                    <a:lnTo>
                      <a:pt x="10" y="947"/>
                    </a:lnTo>
                    <a:lnTo>
                      <a:pt x="20" y="947"/>
                    </a:lnTo>
                    <a:lnTo>
                      <a:pt x="26" y="943"/>
                    </a:lnTo>
                    <a:lnTo>
                      <a:pt x="36" y="943"/>
                    </a:lnTo>
                    <a:lnTo>
                      <a:pt x="46" y="943"/>
                    </a:lnTo>
                    <a:lnTo>
                      <a:pt x="56" y="943"/>
                    </a:lnTo>
                    <a:lnTo>
                      <a:pt x="66" y="943"/>
                    </a:lnTo>
                    <a:lnTo>
                      <a:pt x="76" y="940"/>
                    </a:lnTo>
                    <a:lnTo>
                      <a:pt x="85" y="940"/>
                    </a:lnTo>
                    <a:lnTo>
                      <a:pt x="92" y="940"/>
                    </a:lnTo>
                    <a:lnTo>
                      <a:pt x="102" y="937"/>
                    </a:lnTo>
                    <a:lnTo>
                      <a:pt x="112" y="937"/>
                    </a:lnTo>
                    <a:lnTo>
                      <a:pt x="122" y="937"/>
                    </a:lnTo>
                    <a:lnTo>
                      <a:pt x="131" y="934"/>
                    </a:lnTo>
                    <a:lnTo>
                      <a:pt x="141" y="934"/>
                    </a:lnTo>
                    <a:lnTo>
                      <a:pt x="151" y="934"/>
                    </a:lnTo>
                    <a:lnTo>
                      <a:pt x="158" y="934"/>
                    </a:lnTo>
                    <a:lnTo>
                      <a:pt x="168" y="930"/>
                    </a:lnTo>
                    <a:lnTo>
                      <a:pt x="177" y="930"/>
                    </a:lnTo>
                    <a:lnTo>
                      <a:pt x="187" y="930"/>
                    </a:lnTo>
                    <a:lnTo>
                      <a:pt x="197" y="927"/>
                    </a:lnTo>
                    <a:lnTo>
                      <a:pt x="207" y="927"/>
                    </a:lnTo>
                    <a:lnTo>
                      <a:pt x="217" y="927"/>
                    </a:lnTo>
                    <a:lnTo>
                      <a:pt x="223" y="924"/>
                    </a:lnTo>
                    <a:lnTo>
                      <a:pt x="233" y="924"/>
                    </a:lnTo>
                    <a:lnTo>
                      <a:pt x="243" y="920"/>
                    </a:lnTo>
                    <a:lnTo>
                      <a:pt x="253" y="917"/>
                    </a:lnTo>
                    <a:lnTo>
                      <a:pt x="263" y="914"/>
                    </a:lnTo>
                    <a:lnTo>
                      <a:pt x="273" y="911"/>
                    </a:lnTo>
                    <a:lnTo>
                      <a:pt x="283" y="907"/>
                    </a:lnTo>
                    <a:lnTo>
                      <a:pt x="292" y="904"/>
                    </a:lnTo>
                    <a:lnTo>
                      <a:pt x="299" y="904"/>
                    </a:lnTo>
                    <a:lnTo>
                      <a:pt x="309" y="904"/>
                    </a:lnTo>
                    <a:lnTo>
                      <a:pt x="319" y="901"/>
                    </a:lnTo>
                    <a:lnTo>
                      <a:pt x="329" y="901"/>
                    </a:lnTo>
                    <a:lnTo>
                      <a:pt x="338" y="901"/>
                    </a:lnTo>
                    <a:lnTo>
                      <a:pt x="348" y="897"/>
                    </a:lnTo>
                    <a:lnTo>
                      <a:pt x="358" y="897"/>
                    </a:lnTo>
                    <a:lnTo>
                      <a:pt x="365" y="897"/>
                    </a:lnTo>
                    <a:lnTo>
                      <a:pt x="375" y="901"/>
                    </a:lnTo>
                    <a:lnTo>
                      <a:pt x="384" y="901"/>
                    </a:lnTo>
                    <a:lnTo>
                      <a:pt x="394" y="904"/>
                    </a:lnTo>
                    <a:lnTo>
                      <a:pt x="404" y="907"/>
                    </a:lnTo>
                    <a:lnTo>
                      <a:pt x="414" y="911"/>
                    </a:lnTo>
                    <a:lnTo>
                      <a:pt x="424" y="911"/>
                    </a:lnTo>
                    <a:lnTo>
                      <a:pt x="430" y="914"/>
                    </a:lnTo>
                    <a:lnTo>
                      <a:pt x="440" y="914"/>
                    </a:lnTo>
                    <a:lnTo>
                      <a:pt x="450" y="917"/>
                    </a:lnTo>
                    <a:lnTo>
                      <a:pt x="460" y="917"/>
                    </a:lnTo>
                    <a:lnTo>
                      <a:pt x="470" y="917"/>
                    </a:lnTo>
                    <a:lnTo>
                      <a:pt x="480" y="917"/>
                    </a:lnTo>
                    <a:lnTo>
                      <a:pt x="490" y="917"/>
                    </a:lnTo>
                    <a:lnTo>
                      <a:pt x="496" y="917"/>
                    </a:lnTo>
                    <a:lnTo>
                      <a:pt x="506" y="917"/>
                    </a:lnTo>
                    <a:lnTo>
                      <a:pt x="516" y="914"/>
                    </a:lnTo>
                    <a:lnTo>
                      <a:pt x="526" y="914"/>
                    </a:lnTo>
                    <a:lnTo>
                      <a:pt x="536" y="914"/>
                    </a:lnTo>
                    <a:lnTo>
                      <a:pt x="545" y="914"/>
                    </a:lnTo>
                    <a:lnTo>
                      <a:pt x="555" y="914"/>
                    </a:lnTo>
                    <a:lnTo>
                      <a:pt x="562" y="914"/>
                    </a:lnTo>
                    <a:lnTo>
                      <a:pt x="572" y="914"/>
                    </a:lnTo>
                    <a:lnTo>
                      <a:pt x="582" y="914"/>
                    </a:lnTo>
                    <a:lnTo>
                      <a:pt x="592" y="914"/>
                    </a:lnTo>
                    <a:lnTo>
                      <a:pt x="601" y="911"/>
                    </a:lnTo>
                    <a:lnTo>
                      <a:pt x="611" y="911"/>
                    </a:lnTo>
                    <a:lnTo>
                      <a:pt x="621" y="911"/>
                    </a:lnTo>
                    <a:lnTo>
                      <a:pt x="628" y="907"/>
                    </a:lnTo>
                    <a:lnTo>
                      <a:pt x="638" y="904"/>
                    </a:lnTo>
                    <a:lnTo>
                      <a:pt x="647" y="901"/>
                    </a:lnTo>
                    <a:lnTo>
                      <a:pt x="657" y="894"/>
                    </a:lnTo>
                    <a:lnTo>
                      <a:pt x="667" y="888"/>
                    </a:lnTo>
                    <a:lnTo>
                      <a:pt x="677" y="881"/>
                    </a:lnTo>
                    <a:lnTo>
                      <a:pt x="687" y="871"/>
                    </a:lnTo>
                    <a:lnTo>
                      <a:pt x="693" y="858"/>
                    </a:lnTo>
                    <a:lnTo>
                      <a:pt x="703" y="845"/>
                    </a:lnTo>
                    <a:lnTo>
                      <a:pt x="713" y="825"/>
                    </a:lnTo>
                    <a:lnTo>
                      <a:pt x="723" y="802"/>
                    </a:lnTo>
                    <a:lnTo>
                      <a:pt x="733" y="769"/>
                    </a:lnTo>
                    <a:lnTo>
                      <a:pt x="743" y="727"/>
                    </a:lnTo>
                    <a:lnTo>
                      <a:pt x="753" y="671"/>
                    </a:lnTo>
                    <a:lnTo>
                      <a:pt x="759" y="598"/>
                    </a:lnTo>
                    <a:lnTo>
                      <a:pt x="769" y="506"/>
                    </a:lnTo>
                    <a:lnTo>
                      <a:pt x="779" y="398"/>
                    </a:lnTo>
                    <a:lnTo>
                      <a:pt x="789" y="276"/>
                    </a:lnTo>
                    <a:lnTo>
                      <a:pt x="799" y="155"/>
                    </a:lnTo>
                    <a:lnTo>
                      <a:pt x="808" y="56"/>
                    </a:lnTo>
                    <a:lnTo>
                      <a:pt x="818" y="0"/>
                    </a:lnTo>
                    <a:lnTo>
                      <a:pt x="825" y="7"/>
                    </a:lnTo>
                    <a:lnTo>
                      <a:pt x="835" y="73"/>
                    </a:lnTo>
                    <a:lnTo>
                      <a:pt x="845" y="178"/>
                    </a:lnTo>
                    <a:lnTo>
                      <a:pt x="854" y="303"/>
                    </a:lnTo>
                    <a:lnTo>
                      <a:pt x="864" y="418"/>
                    </a:lnTo>
                    <a:lnTo>
                      <a:pt x="874" y="510"/>
                    </a:lnTo>
                    <a:lnTo>
                      <a:pt x="884" y="579"/>
                    </a:lnTo>
                    <a:lnTo>
                      <a:pt x="891" y="621"/>
                    </a:lnTo>
                    <a:lnTo>
                      <a:pt x="900" y="641"/>
                    </a:lnTo>
                    <a:lnTo>
                      <a:pt x="910" y="651"/>
                    </a:lnTo>
                    <a:lnTo>
                      <a:pt x="920" y="651"/>
                    </a:lnTo>
                    <a:lnTo>
                      <a:pt x="930" y="651"/>
                    </a:lnTo>
                    <a:lnTo>
                      <a:pt x="940" y="661"/>
                    </a:lnTo>
                    <a:lnTo>
                      <a:pt x="950" y="677"/>
                    </a:lnTo>
                    <a:lnTo>
                      <a:pt x="956" y="704"/>
                    </a:lnTo>
                    <a:lnTo>
                      <a:pt x="966" y="740"/>
                    </a:lnTo>
                    <a:lnTo>
                      <a:pt x="976" y="776"/>
                    </a:lnTo>
                    <a:lnTo>
                      <a:pt x="986" y="805"/>
                    </a:lnTo>
                    <a:lnTo>
                      <a:pt x="996" y="835"/>
                    </a:lnTo>
                    <a:lnTo>
                      <a:pt x="1006" y="855"/>
                    </a:lnTo>
                    <a:lnTo>
                      <a:pt x="1015" y="871"/>
                    </a:lnTo>
                    <a:lnTo>
                      <a:pt x="1022" y="884"/>
                    </a:lnTo>
                    <a:lnTo>
                      <a:pt x="1032" y="891"/>
                    </a:lnTo>
                    <a:lnTo>
                      <a:pt x="1042" y="897"/>
                    </a:lnTo>
                    <a:lnTo>
                      <a:pt x="1052" y="904"/>
                    </a:lnTo>
                    <a:lnTo>
                      <a:pt x="1061" y="907"/>
                    </a:lnTo>
                    <a:lnTo>
                      <a:pt x="1071" y="911"/>
                    </a:lnTo>
                    <a:lnTo>
                      <a:pt x="1081" y="911"/>
                    </a:lnTo>
                    <a:lnTo>
                      <a:pt x="1088" y="914"/>
                    </a:lnTo>
                    <a:lnTo>
                      <a:pt x="1098" y="914"/>
                    </a:lnTo>
                    <a:lnTo>
                      <a:pt x="1107" y="914"/>
                    </a:lnTo>
                    <a:lnTo>
                      <a:pt x="1117" y="917"/>
                    </a:lnTo>
                    <a:lnTo>
                      <a:pt x="1127" y="917"/>
                    </a:lnTo>
                    <a:lnTo>
                      <a:pt x="1137" y="917"/>
                    </a:lnTo>
                    <a:lnTo>
                      <a:pt x="1147" y="920"/>
                    </a:lnTo>
                    <a:lnTo>
                      <a:pt x="1153" y="920"/>
                    </a:lnTo>
                    <a:lnTo>
                      <a:pt x="1163" y="920"/>
                    </a:lnTo>
                    <a:lnTo>
                      <a:pt x="1173" y="920"/>
                    </a:lnTo>
                    <a:lnTo>
                      <a:pt x="1183" y="920"/>
                    </a:lnTo>
                    <a:lnTo>
                      <a:pt x="1193" y="920"/>
                    </a:lnTo>
                  </a:path>
                </a:pathLst>
              </a:custGeom>
              <a:noFill/>
              <a:ln w="0">
                <a:solidFill>
                  <a:srgbClr val="A4FF4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3" name="Freeform 507"/>
              <p:cNvSpPr>
                <a:spLocks/>
              </p:cNvSpPr>
              <p:nvPr/>
            </p:nvSpPr>
            <p:spPr bwMode="auto">
              <a:xfrm>
                <a:off x="7684190" y="4531832"/>
                <a:ext cx="567368" cy="37246"/>
              </a:xfrm>
              <a:custGeom>
                <a:avLst/>
                <a:gdLst>
                  <a:gd name="T0" fmla="*/ 0 w 309"/>
                  <a:gd name="T1" fmla="*/ 16 h 16"/>
                  <a:gd name="T2" fmla="*/ 10 w 309"/>
                  <a:gd name="T3" fmla="*/ 16 h 16"/>
                  <a:gd name="T4" fmla="*/ 20 w 309"/>
                  <a:gd name="T5" fmla="*/ 16 h 16"/>
                  <a:gd name="T6" fmla="*/ 26 w 309"/>
                  <a:gd name="T7" fmla="*/ 16 h 16"/>
                  <a:gd name="T8" fmla="*/ 36 w 309"/>
                  <a:gd name="T9" fmla="*/ 13 h 16"/>
                  <a:gd name="T10" fmla="*/ 46 w 309"/>
                  <a:gd name="T11" fmla="*/ 13 h 16"/>
                  <a:gd name="T12" fmla="*/ 56 w 309"/>
                  <a:gd name="T13" fmla="*/ 13 h 16"/>
                  <a:gd name="T14" fmla="*/ 66 w 309"/>
                  <a:gd name="T15" fmla="*/ 13 h 16"/>
                  <a:gd name="T16" fmla="*/ 75 w 309"/>
                  <a:gd name="T17" fmla="*/ 13 h 16"/>
                  <a:gd name="T18" fmla="*/ 85 w 309"/>
                  <a:gd name="T19" fmla="*/ 13 h 16"/>
                  <a:gd name="T20" fmla="*/ 95 w 309"/>
                  <a:gd name="T21" fmla="*/ 13 h 16"/>
                  <a:gd name="T22" fmla="*/ 102 w 309"/>
                  <a:gd name="T23" fmla="*/ 13 h 16"/>
                  <a:gd name="T24" fmla="*/ 112 w 309"/>
                  <a:gd name="T25" fmla="*/ 16 h 16"/>
                  <a:gd name="T26" fmla="*/ 122 w 309"/>
                  <a:gd name="T27" fmla="*/ 16 h 16"/>
                  <a:gd name="T28" fmla="*/ 131 w 309"/>
                  <a:gd name="T29" fmla="*/ 16 h 16"/>
                  <a:gd name="T30" fmla="*/ 141 w 309"/>
                  <a:gd name="T31" fmla="*/ 16 h 16"/>
                  <a:gd name="T32" fmla="*/ 151 w 309"/>
                  <a:gd name="T33" fmla="*/ 16 h 16"/>
                  <a:gd name="T34" fmla="*/ 161 w 309"/>
                  <a:gd name="T35" fmla="*/ 13 h 16"/>
                  <a:gd name="T36" fmla="*/ 168 w 309"/>
                  <a:gd name="T37" fmla="*/ 13 h 16"/>
                  <a:gd name="T38" fmla="*/ 177 w 309"/>
                  <a:gd name="T39" fmla="*/ 13 h 16"/>
                  <a:gd name="T40" fmla="*/ 187 w 309"/>
                  <a:gd name="T41" fmla="*/ 13 h 16"/>
                  <a:gd name="T42" fmla="*/ 197 w 309"/>
                  <a:gd name="T43" fmla="*/ 13 h 16"/>
                  <a:gd name="T44" fmla="*/ 207 w 309"/>
                  <a:gd name="T45" fmla="*/ 10 h 16"/>
                  <a:gd name="T46" fmla="*/ 217 w 309"/>
                  <a:gd name="T47" fmla="*/ 10 h 16"/>
                  <a:gd name="T48" fmla="*/ 227 w 309"/>
                  <a:gd name="T49" fmla="*/ 10 h 16"/>
                  <a:gd name="T50" fmla="*/ 233 w 309"/>
                  <a:gd name="T51" fmla="*/ 7 h 16"/>
                  <a:gd name="T52" fmla="*/ 243 w 309"/>
                  <a:gd name="T53" fmla="*/ 7 h 16"/>
                  <a:gd name="T54" fmla="*/ 253 w 309"/>
                  <a:gd name="T55" fmla="*/ 3 h 16"/>
                  <a:gd name="T56" fmla="*/ 263 w 309"/>
                  <a:gd name="T57" fmla="*/ 3 h 16"/>
                  <a:gd name="T58" fmla="*/ 273 w 309"/>
                  <a:gd name="T59" fmla="*/ 3 h 16"/>
                  <a:gd name="T60" fmla="*/ 283 w 309"/>
                  <a:gd name="T61" fmla="*/ 3 h 16"/>
                  <a:gd name="T62" fmla="*/ 292 w 309"/>
                  <a:gd name="T63" fmla="*/ 3 h 16"/>
                  <a:gd name="T64" fmla="*/ 299 w 309"/>
                  <a:gd name="T65" fmla="*/ 0 h 16"/>
                  <a:gd name="T66" fmla="*/ 309 w 309"/>
                  <a:gd name="T6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16">
                    <a:moveTo>
                      <a:pt x="0" y="16"/>
                    </a:moveTo>
                    <a:lnTo>
                      <a:pt x="10" y="16"/>
                    </a:lnTo>
                    <a:lnTo>
                      <a:pt x="20" y="16"/>
                    </a:lnTo>
                    <a:lnTo>
                      <a:pt x="26" y="16"/>
                    </a:lnTo>
                    <a:lnTo>
                      <a:pt x="36" y="13"/>
                    </a:lnTo>
                    <a:lnTo>
                      <a:pt x="46" y="13"/>
                    </a:lnTo>
                    <a:lnTo>
                      <a:pt x="56" y="13"/>
                    </a:lnTo>
                    <a:lnTo>
                      <a:pt x="66" y="13"/>
                    </a:lnTo>
                    <a:lnTo>
                      <a:pt x="75" y="13"/>
                    </a:lnTo>
                    <a:lnTo>
                      <a:pt x="85" y="13"/>
                    </a:lnTo>
                    <a:lnTo>
                      <a:pt x="95" y="13"/>
                    </a:lnTo>
                    <a:lnTo>
                      <a:pt x="102" y="13"/>
                    </a:lnTo>
                    <a:lnTo>
                      <a:pt x="112" y="16"/>
                    </a:lnTo>
                    <a:lnTo>
                      <a:pt x="122" y="16"/>
                    </a:lnTo>
                    <a:lnTo>
                      <a:pt x="131" y="16"/>
                    </a:lnTo>
                    <a:lnTo>
                      <a:pt x="141" y="16"/>
                    </a:lnTo>
                    <a:lnTo>
                      <a:pt x="151" y="16"/>
                    </a:lnTo>
                    <a:lnTo>
                      <a:pt x="161" y="13"/>
                    </a:lnTo>
                    <a:lnTo>
                      <a:pt x="168" y="13"/>
                    </a:lnTo>
                    <a:lnTo>
                      <a:pt x="177" y="13"/>
                    </a:lnTo>
                    <a:lnTo>
                      <a:pt x="187" y="13"/>
                    </a:lnTo>
                    <a:lnTo>
                      <a:pt x="197" y="13"/>
                    </a:lnTo>
                    <a:lnTo>
                      <a:pt x="207" y="10"/>
                    </a:lnTo>
                    <a:lnTo>
                      <a:pt x="217" y="10"/>
                    </a:lnTo>
                    <a:lnTo>
                      <a:pt x="227" y="10"/>
                    </a:lnTo>
                    <a:lnTo>
                      <a:pt x="233" y="7"/>
                    </a:lnTo>
                    <a:lnTo>
                      <a:pt x="243" y="7"/>
                    </a:lnTo>
                    <a:lnTo>
                      <a:pt x="253" y="3"/>
                    </a:lnTo>
                    <a:lnTo>
                      <a:pt x="263" y="3"/>
                    </a:lnTo>
                    <a:lnTo>
                      <a:pt x="273" y="3"/>
                    </a:lnTo>
                    <a:lnTo>
                      <a:pt x="283" y="3"/>
                    </a:lnTo>
                    <a:lnTo>
                      <a:pt x="292" y="3"/>
                    </a:lnTo>
                    <a:lnTo>
                      <a:pt x="299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A4FF4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4" name="Freeform 508"/>
              <p:cNvSpPr>
                <a:spLocks/>
              </p:cNvSpPr>
              <p:nvPr/>
            </p:nvSpPr>
            <p:spPr bwMode="auto">
              <a:xfrm>
                <a:off x="5499178" y="2427409"/>
                <a:ext cx="2757889" cy="2318591"/>
              </a:xfrm>
              <a:custGeom>
                <a:avLst/>
                <a:gdLst>
                  <a:gd name="T0" fmla="*/ 0 w 1502"/>
                  <a:gd name="T1" fmla="*/ 947 h 996"/>
                  <a:gd name="T2" fmla="*/ 27 w 1502"/>
                  <a:gd name="T3" fmla="*/ 947 h 996"/>
                  <a:gd name="T4" fmla="*/ 56 w 1502"/>
                  <a:gd name="T5" fmla="*/ 947 h 996"/>
                  <a:gd name="T6" fmla="*/ 86 w 1502"/>
                  <a:gd name="T7" fmla="*/ 943 h 996"/>
                  <a:gd name="T8" fmla="*/ 112 w 1502"/>
                  <a:gd name="T9" fmla="*/ 937 h 996"/>
                  <a:gd name="T10" fmla="*/ 142 w 1502"/>
                  <a:gd name="T11" fmla="*/ 937 h 996"/>
                  <a:gd name="T12" fmla="*/ 168 w 1502"/>
                  <a:gd name="T13" fmla="*/ 934 h 996"/>
                  <a:gd name="T14" fmla="*/ 197 w 1502"/>
                  <a:gd name="T15" fmla="*/ 930 h 996"/>
                  <a:gd name="T16" fmla="*/ 227 w 1502"/>
                  <a:gd name="T17" fmla="*/ 927 h 996"/>
                  <a:gd name="T18" fmla="*/ 253 w 1502"/>
                  <a:gd name="T19" fmla="*/ 920 h 996"/>
                  <a:gd name="T20" fmla="*/ 283 w 1502"/>
                  <a:gd name="T21" fmla="*/ 911 h 996"/>
                  <a:gd name="T22" fmla="*/ 309 w 1502"/>
                  <a:gd name="T23" fmla="*/ 904 h 996"/>
                  <a:gd name="T24" fmla="*/ 339 w 1502"/>
                  <a:gd name="T25" fmla="*/ 901 h 996"/>
                  <a:gd name="T26" fmla="*/ 365 w 1502"/>
                  <a:gd name="T27" fmla="*/ 901 h 996"/>
                  <a:gd name="T28" fmla="*/ 395 w 1502"/>
                  <a:gd name="T29" fmla="*/ 904 h 996"/>
                  <a:gd name="T30" fmla="*/ 424 w 1502"/>
                  <a:gd name="T31" fmla="*/ 914 h 996"/>
                  <a:gd name="T32" fmla="*/ 450 w 1502"/>
                  <a:gd name="T33" fmla="*/ 917 h 996"/>
                  <a:gd name="T34" fmla="*/ 480 w 1502"/>
                  <a:gd name="T35" fmla="*/ 920 h 996"/>
                  <a:gd name="T36" fmla="*/ 506 w 1502"/>
                  <a:gd name="T37" fmla="*/ 917 h 996"/>
                  <a:gd name="T38" fmla="*/ 536 w 1502"/>
                  <a:gd name="T39" fmla="*/ 917 h 996"/>
                  <a:gd name="T40" fmla="*/ 562 w 1502"/>
                  <a:gd name="T41" fmla="*/ 914 h 996"/>
                  <a:gd name="T42" fmla="*/ 592 w 1502"/>
                  <a:gd name="T43" fmla="*/ 914 h 996"/>
                  <a:gd name="T44" fmla="*/ 621 w 1502"/>
                  <a:gd name="T45" fmla="*/ 911 h 996"/>
                  <a:gd name="T46" fmla="*/ 648 w 1502"/>
                  <a:gd name="T47" fmla="*/ 901 h 996"/>
                  <a:gd name="T48" fmla="*/ 677 w 1502"/>
                  <a:gd name="T49" fmla="*/ 881 h 996"/>
                  <a:gd name="T50" fmla="*/ 704 w 1502"/>
                  <a:gd name="T51" fmla="*/ 845 h 996"/>
                  <a:gd name="T52" fmla="*/ 733 w 1502"/>
                  <a:gd name="T53" fmla="*/ 773 h 996"/>
                  <a:gd name="T54" fmla="*/ 759 w 1502"/>
                  <a:gd name="T55" fmla="*/ 602 h 996"/>
                  <a:gd name="T56" fmla="*/ 789 w 1502"/>
                  <a:gd name="T57" fmla="*/ 283 h 996"/>
                  <a:gd name="T58" fmla="*/ 819 w 1502"/>
                  <a:gd name="T59" fmla="*/ 0 h 996"/>
                  <a:gd name="T60" fmla="*/ 845 w 1502"/>
                  <a:gd name="T61" fmla="*/ 168 h 996"/>
                  <a:gd name="T62" fmla="*/ 874 w 1502"/>
                  <a:gd name="T63" fmla="*/ 500 h 996"/>
                  <a:gd name="T64" fmla="*/ 901 w 1502"/>
                  <a:gd name="T65" fmla="*/ 625 h 996"/>
                  <a:gd name="T66" fmla="*/ 930 w 1502"/>
                  <a:gd name="T67" fmla="*/ 615 h 996"/>
                  <a:gd name="T68" fmla="*/ 957 w 1502"/>
                  <a:gd name="T69" fmla="*/ 667 h 996"/>
                  <a:gd name="T70" fmla="*/ 986 w 1502"/>
                  <a:gd name="T71" fmla="*/ 789 h 996"/>
                  <a:gd name="T72" fmla="*/ 1016 w 1502"/>
                  <a:gd name="T73" fmla="*/ 868 h 996"/>
                  <a:gd name="T74" fmla="*/ 1042 w 1502"/>
                  <a:gd name="T75" fmla="*/ 901 h 996"/>
                  <a:gd name="T76" fmla="*/ 1072 w 1502"/>
                  <a:gd name="T77" fmla="*/ 911 h 996"/>
                  <a:gd name="T78" fmla="*/ 1098 w 1502"/>
                  <a:gd name="T79" fmla="*/ 917 h 996"/>
                  <a:gd name="T80" fmla="*/ 1127 w 1502"/>
                  <a:gd name="T81" fmla="*/ 920 h 996"/>
                  <a:gd name="T82" fmla="*/ 1154 w 1502"/>
                  <a:gd name="T83" fmla="*/ 924 h 996"/>
                  <a:gd name="T84" fmla="*/ 1183 w 1502"/>
                  <a:gd name="T85" fmla="*/ 927 h 996"/>
                  <a:gd name="T86" fmla="*/ 1213 w 1502"/>
                  <a:gd name="T87" fmla="*/ 924 h 996"/>
                  <a:gd name="T88" fmla="*/ 1239 w 1502"/>
                  <a:gd name="T89" fmla="*/ 924 h 996"/>
                  <a:gd name="T90" fmla="*/ 1269 w 1502"/>
                  <a:gd name="T91" fmla="*/ 924 h 996"/>
                  <a:gd name="T92" fmla="*/ 1295 w 1502"/>
                  <a:gd name="T93" fmla="*/ 924 h 996"/>
                  <a:gd name="T94" fmla="*/ 1325 w 1502"/>
                  <a:gd name="T95" fmla="*/ 924 h 996"/>
                  <a:gd name="T96" fmla="*/ 1354 w 1502"/>
                  <a:gd name="T97" fmla="*/ 924 h 996"/>
                  <a:gd name="T98" fmla="*/ 1381 w 1502"/>
                  <a:gd name="T99" fmla="*/ 920 h 996"/>
                  <a:gd name="T100" fmla="*/ 1410 w 1502"/>
                  <a:gd name="T101" fmla="*/ 920 h 996"/>
                  <a:gd name="T102" fmla="*/ 1436 w 1502"/>
                  <a:gd name="T103" fmla="*/ 914 h 996"/>
                  <a:gd name="T104" fmla="*/ 1466 w 1502"/>
                  <a:gd name="T105" fmla="*/ 914 h 996"/>
                  <a:gd name="T106" fmla="*/ 1492 w 1502"/>
                  <a:gd name="T107" fmla="*/ 911 h 996"/>
                  <a:gd name="T108" fmla="*/ 1502 w 1502"/>
                  <a:gd name="T109" fmla="*/ 917 h 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996">
                    <a:moveTo>
                      <a:pt x="0" y="996"/>
                    </a:moveTo>
                    <a:lnTo>
                      <a:pt x="0" y="947"/>
                    </a:lnTo>
                    <a:lnTo>
                      <a:pt x="0" y="947"/>
                    </a:lnTo>
                    <a:lnTo>
                      <a:pt x="10" y="947"/>
                    </a:lnTo>
                    <a:lnTo>
                      <a:pt x="20" y="947"/>
                    </a:lnTo>
                    <a:lnTo>
                      <a:pt x="27" y="947"/>
                    </a:lnTo>
                    <a:lnTo>
                      <a:pt x="36" y="947"/>
                    </a:lnTo>
                    <a:lnTo>
                      <a:pt x="46" y="947"/>
                    </a:lnTo>
                    <a:lnTo>
                      <a:pt x="56" y="947"/>
                    </a:lnTo>
                    <a:lnTo>
                      <a:pt x="66" y="943"/>
                    </a:lnTo>
                    <a:lnTo>
                      <a:pt x="76" y="943"/>
                    </a:lnTo>
                    <a:lnTo>
                      <a:pt x="86" y="943"/>
                    </a:lnTo>
                    <a:lnTo>
                      <a:pt x="92" y="940"/>
                    </a:lnTo>
                    <a:lnTo>
                      <a:pt x="102" y="940"/>
                    </a:lnTo>
                    <a:lnTo>
                      <a:pt x="112" y="937"/>
                    </a:lnTo>
                    <a:lnTo>
                      <a:pt x="122" y="937"/>
                    </a:lnTo>
                    <a:lnTo>
                      <a:pt x="132" y="937"/>
                    </a:lnTo>
                    <a:lnTo>
                      <a:pt x="142" y="937"/>
                    </a:lnTo>
                    <a:lnTo>
                      <a:pt x="151" y="937"/>
                    </a:lnTo>
                    <a:lnTo>
                      <a:pt x="158" y="934"/>
                    </a:lnTo>
                    <a:lnTo>
                      <a:pt x="168" y="934"/>
                    </a:lnTo>
                    <a:lnTo>
                      <a:pt x="178" y="934"/>
                    </a:lnTo>
                    <a:lnTo>
                      <a:pt x="188" y="930"/>
                    </a:lnTo>
                    <a:lnTo>
                      <a:pt x="197" y="930"/>
                    </a:lnTo>
                    <a:lnTo>
                      <a:pt x="207" y="930"/>
                    </a:lnTo>
                    <a:lnTo>
                      <a:pt x="217" y="927"/>
                    </a:lnTo>
                    <a:lnTo>
                      <a:pt x="227" y="927"/>
                    </a:lnTo>
                    <a:lnTo>
                      <a:pt x="234" y="927"/>
                    </a:lnTo>
                    <a:lnTo>
                      <a:pt x="243" y="924"/>
                    </a:lnTo>
                    <a:lnTo>
                      <a:pt x="253" y="920"/>
                    </a:lnTo>
                    <a:lnTo>
                      <a:pt x="263" y="917"/>
                    </a:lnTo>
                    <a:lnTo>
                      <a:pt x="273" y="914"/>
                    </a:lnTo>
                    <a:lnTo>
                      <a:pt x="283" y="911"/>
                    </a:lnTo>
                    <a:lnTo>
                      <a:pt x="293" y="907"/>
                    </a:lnTo>
                    <a:lnTo>
                      <a:pt x="299" y="907"/>
                    </a:lnTo>
                    <a:lnTo>
                      <a:pt x="309" y="904"/>
                    </a:lnTo>
                    <a:lnTo>
                      <a:pt x="319" y="904"/>
                    </a:lnTo>
                    <a:lnTo>
                      <a:pt x="329" y="904"/>
                    </a:lnTo>
                    <a:lnTo>
                      <a:pt x="339" y="901"/>
                    </a:lnTo>
                    <a:lnTo>
                      <a:pt x="349" y="901"/>
                    </a:lnTo>
                    <a:lnTo>
                      <a:pt x="358" y="901"/>
                    </a:lnTo>
                    <a:lnTo>
                      <a:pt x="365" y="901"/>
                    </a:lnTo>
                    <a:lnTo>
                      <a:pt x="375" y="901"/>
                    </a:lnTo>
                    <a:lnTo>
                      <a:pt x="385" y="904"/>
                    </a:lnTo>
                    <a:lnTo>
                      <a:pt x="395" y="904"/>
                    </a:lnTo>
                    <a:lnTo>
                      <a:pt x="404" y="907"/>
                    </a:lnTo>
                    <a:lnTo>
                      <a:pt x="414" y="911"/>
                    </a:lnTo>
                    <a:lnTo>
                      <a:pt x="424" y="914"/>
                    </a:lnTo>
                    <a:lnTo>
                      <a:pt x="431" y="914"/>
                    </a:lnTo>
                    <a:lnTo>
                      <a:pt x="441" y="917"/>
                    </a:lnTo>
                    <a:lnTo>
                      <a:pt x="450" y="917"/>
                    </a:lnTo>
                    <a:lnTo>
                      <a:pt x="460" y="917"/>
                    </a:lnTo>
                    <a:lnTo>
                      <a:pt x="470" y="920"/>
                    </a:lnTo>
                    <a:lnTo>
                      <a:pt x="480" y="920"/>
                    </a:lnTo>
                    <a:lnTo>
                      <a:pt x="490" y="920"/>
                    </a:lnTo>
                    <a:lnTo>
                      <a:pt x="496" y="917"/>
                    </a:lnTo>
                    <a:lnTo>
                      <a:pt x="506" y="917"/>
                    </a:lnTo>
                    <a:lnTo>
                      <a:pt x="516" y="917"/>
                    </a:lnTo>
                    <a:lnTo>
                      <a:pt x="526" y="917"/>
                    </a:lnTo>
                    <a:lnTo>
                      <a:pt x="536" y="917"/>
                    </a:lnTo>
                    <a:lnTo>
                      <a:pt x="546" y="914"/>
                    </a:lnTo>
                    <a:lnTo>
                      <a:pt x="556" y="914"/>
                    </a:lnTo>
                    <a:lnTo>
                      <a:pt x="562" y="914"/>
                    </a:lnTo>
                    <a:lnTo>
                      <a:pt x="572" y="914"/>
                    </a:lnTo>
                    <a:lnTo>
                      <a:pt x="582" y="914"/>
                    </a:lnTo>
                    <a:lnTo>
                      <a:pt x="592" y="914"/>
                    </a:lnTo>
                    <a:lnTo>
                      <a:pt x="602" y="914"/>
                    </a:lnTo>
                    <a:lnTo>
                      <a:pt x="612" y="914"/>
                    </a:lnTo>
                    <a:lnTo>
                      <a:pt x="621" y="911"/>
                    </a:lnTo>
                    <a:lnTo>
                      <a:pt x="628" y="911"/>
                    </a:lnTo>
                    <a:lnTo>
                      <a:pt x="638" y="907"/>
                    </a:lnTo>
                    <a:lnTo>
                      <a:pt x="648" y="901"/>
                    </a:lnTo>
                    <a:lnTo>
                      <a:pt x="658" y="897"/>
                    </a:lnTo>
                    <a:lnTo>
                      <a:pt x="667" y="891"/>
                    </a:lnTo>
                    <a:lnTo>
                      <a:pt x="677" y="881"/>
                    </a:lnTo>
                    <a:lnTo>
                      <a:pt x="687" y="871"/>
                    </a:lnTo>
                    <a:lnTo>
                      <a:pt x="694" y="861"/>
                    </a:lnTo>
                    <a:lnTo>
                      <a:pt x="704" y="845"/>
                    </a:lnTo>
                    <a:lnTo>
                      <a:pt x="713" y="828"/>
                    </a:lnTo>
                    <a:lnTo>
                      <a:pt x="723" y="802"/>
                    </a:lnTo>
                    <a:lnTo>
                      <a:pt x="733" y="773"/>
                    </a:lnTo>
                    <a:lnTo>
                      <a:pt x="743" y="730"/>
                    </a:lnTo>
                    <a:lnTo>
                      <a:pt x="753" y="674"/>
                    </a:lnTo>
                    <a:lnTo>
                      <a:pt x="759" y="602"/>
                    </a:lnTo>
                    <a:lnTo>
                      <a:pt x="769" y="513"/>
                    </a:lnTo>
                    <a:lnTo>
                      <a:pt x="779" y="401"/>
                    </a:lnTo>
                    <a:lnTo>
                      <a:pt x="789" y="283"/>
                    </a:lnTo>
                    <a:lnTo>
                      <a:pt x="799" y="161"/>
                    </a:lnTo>
                    <a:lnTo>
                      <a:pt x="809" y="60"/>
                    </a:lnTo>
                    <a:lnTo>
                      <a:pt x="819" y="0"/>
                    </a:lnTo>
                    <a:lnTo>
                      <a:pt x="825" y="0"/>
                    </a:lnTo>
                    <a:lnTo>
                      <a:pt x="835" y="63"/>
                    </a:lnTo>
                    <a:lnTo>
                      <a:pt x="845" y="168"/>
                    </a:lnTo>
                    <a:lnTo>
                      <a:pt x="855" y="290"/>
                    </a:lnTo>
                    <a:lnTo>
                      <a:pt x="865" y="405"/>
                    </a:lnTo>
                    <a:lnTo>
                      <a:pt x="874" y="500"/>
                    </a:lnTo>
                    <a:lnTo>
                      <a:pt x="884" y="566"/>
                    </a:lnTo>
                    <a:lnTo>
                      <a:pt x="891" y="605"/>
                    </a:lnTo>
                    <a:lnTo>
                      <a:pt x="901" y="625"/>
                    </a:lnTo>
                    <a:lnTo>
                      <a:pt x="911" y="628"/>
                    </a:lnTo>
                    <a:lnTo>
                      <a:pt x="920" y="621"/>
                    </a:lnTo>
                    <a:lnTo>
                      <a:pt x="930" y="615"/>
                    </a:lnTo>
                    <a:lnTo>
                      <a:pt x="940" y="618"/>
                    </a:lnTo>
                    <a:lnTo>
                      <a:pt x="950" y="635"/>
                    </a:lnTo>
                    <a:lnTo>
                      <a:pt x="957" y="667"/>
                    </a:lnTo>
                    <a:lnTo>
                      <a:pt x="966" y="707"/>
                    </a:lnTo>
                    <a:lnTo>
                      <a:pt x="976" y="750"/>
                    </a:lnTo>
                    <a:lnTo>
                      <a:pt x="986" y="789"/>
                    </a:lnTo>
                    <a:lnTo>
                      <a:pt x="996" y="822"/>
                    </a:lnTo>
                    <a:lnTo>
                      <a:pt x="1006" y="848"/>
                    </a:lnTo>
                    <a:lnTo>
                      <a:pt x="1016" y="868"/>
                    </a:lnTo>
                    <a:lnTo>
                      <a:pt x="1022" y="881"/>
                    </a:lnTo>
                    <a:lnTo>
                      <a:pt x="1032" y="891"/>
                    </a:lnTo>
                    <a:lnTo>
                      <a:pt x="1042" y="901"/>
                    </a:lnTo>
                    <a:lnTo>
                      <a:pt x="1052" y="904"/>
                    </a:lnTo>
                    <a:lnTo>
                      <a:pt x="1062" y="911"/>
                    </a:lnTo>
                    <a:lnTo>
                      <a:pt x="1072" y="911"/>
                    </a:lnTo>
                    <a:lnTo>
                      <a:pt x="1081" y="914"/>
                    </a:lnTo>
                    <a:lnTo>
                      <a:pt x="1088" y="917"/>
                    </a:lnTo>
                    <a:lnTo>
                      <a:pt x="1098" y="917"/>
                    </a:lnTo>
                    <a:lnTo>
                      <a:pt x="1108" y="920"/>
                    </a:lnTo>
                    <a:lnTo>
                      <a:pt x="1118" y="920"/>
                    </a:lnTo>
                    <a:lnTo>
                      <a:pt x="1127" y="920"/>
                    </a:lnTo>
                    <a:lnTo>
                      <a:pt x="1137" y="924"/>
                    </a:lnTo>
                    <a:lnTo>
                      <a:pt x="1147" y="924"/>
                    </a:lnTo>
                    <a:lnTo>
                      <a:pt x="1154" y="924"/>
                    </a:lnTo>
                    <a:lnTo>
                      <a:pt x="1164" y="927"/>
                    </a:lnTo>
                    <a:lnTo>
                      <a:pt x="1173" y="927"/>
                    </a:lnTo>
                    <a:lnTo>
                      <a:pt x="1183" y="927"/>
                    </a:lnTo>
                    <a:lnTo>
                      <a:pt x="1193" y="927"/>
                    </a:lnTo>
                    <a:lnTo>
                      <a:pt x="1203" y="927"/>
                    </a:lnTo>
                    <a:lnTo>
                      <a:pt x="1213" y="924"/>
                    </a:lnTo>
                    <a:lnTo>
                      <a:pt x="1223" y="924"/>
                    </a:lnTo>
                    <a:lnTo>
                      <a:pt x="1229" y="924"/>
                    </a:lnTo>
                    <a:lnTo>
                      <a:pt x="1239" y="924"/>
                    </a:lnTo>
                    <a:lnTo>
                      <a:pt x="1249" y="924"/>
                    </a:lnTo>
                    <a:lnTo>
                      <a:pt x="1259" y="924"/>
                    </a:lnTo>
                    <a:lnTo>
                      <a:pt x="1269" y="924"/>
                    </a:lnTo>
                    <a:lnTo>
                      <a:pt x="1279" y="924"/>
                    </a:lnTo>
                    <a:lnTo>
                      <a:pt x="1289" y="924"/>
                    </a:lnTo>
                    <a:lnTo>
                      <a:pt x="1295" y="924"/>
                    </a:lnTo>
                    <a:lnTo>
                      <a:pt x="1305" y="924"/>
                    </a:lnTo>
                    <a:lnTo>
                      <a:pt x="1315" y="924"/>
                    </a:lnTo>
                    <a:lnTo>
                      <a:pt x="1325" y="924"/>
                    </a:lnTo>
                    <a:lnTo>
                      <a:pt x="1335" y="924"/>
                    </a:lnTo>
                    <a:lnTo>
                      <a:pt x="1344" y="924"/>
                    </a:lnTo>
                    <a:lnTo>
                      <a:pt x="1354" y="924"/>
                    </a:lnTo>
                    <a:lnTo>
                      <a:pt x="1361" y="924"/>
                    </a:lnTo>
                    <a:lnTo>
                      <a:pt x="1371" y="924"/>
                    </a:lnTo>
                    <a:lnTo>
                      <a:pt x="1381" y="920"/>
                    </a:lnTo>
                    <a:lnTo>
                      <a:pt x="1390" y="920"/>
                    </a:lnTo>
                    <a:lnTo>
                      <a:pt x="1400" y="920"/>
                    </a:lnTo>
                    <a:lnTo>
                      <a:pt x="1410" y="920"/>
                    </a:lnTo>
                    <a:lnTo>
                      <a:pt x="1420" y="917"/>
                    </a:lnTo>
                    <a:lnTo>
                      <a:pt x="1427" y="917"/>
                    </a:lnTo>
                    <a:lnTo>
                      <a:pt x="1436" y="914"/>
                    </a:lnTo>
                    <a:lnTo>
                      <a:pt x="1446" y="914"/>
                    </a:lnTo>
                    <a:lnTo>
                      <a:pt x="1456" y="914"/>
                    </a:lnTo>
                    <a:lnTo>
                      <a:pt x="1466" y="914"/>
                    </a:lnTo>
                    <a:lnTo>
                      <a:pt x="1476" y="911"/>
                    </a:lnTo>
                    <a:lnTo>
                      <a:pt x="1486" y="911"/>
                    </a:lnTo>
                    <a:lnTo>
                      <a:pt x="1492" y="911"/>
                    </a:lnTo>
                    <a:lnTo>
                      <a:pt x="1502" y="911"/>
                    </a:lnTo>
                    <a:lnTo>
                      <a:pt x="1502" y="911"/>
                    </a:lnTo>
                    <a:lnTo>
                      <a:pt x="1502" y="917"/>
                    </a:lnTo>
                    <a:lnTo>
                      <a:pt x="1502" y="917"/>
                    </a:lnTo>
                    <a:lnTo>
                      <a:pt x="0" y="996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5" name="Freeform 509"/>
              <p:cNvSpPr>
                <a:spLocks/>
              </p:cNvSpPr>
              <p:nvPr/>
            </p:nvSpPr>
            <p:spPr bwMode="auto">
              <a:xfrm>
                <a:off x="5499178" y="2427409"/>
                <a:ext cx="2190520" cy="2204523"/>
              </a:xfrm>
              <a:custGeom>
                <a:avLst/>
                <a:gdLst>
                  <a:gd name="T0" fmla="*/ 20 w 1193"/>
                  <a:gd name="T1" fmla="*/ 947 h 947"/>
                  <a:gd name="T2" fmla="*/ 46 w 1193"/>
                  <a:gd name="T3" fmla="*/ 947 h 947"/>
                  <a:gd name="T4" fmla="*/ 76 w 1193"/>
                  <a:gd name="T5" fmla="*/ 943 h 947"/>
                  <a:gd name="T6" fmla="*/ 102 w 1193"/>
                  <a:gd name="T7" fmla="*/ 940 h 947"/>
                  <a:gd name="T8" fmla="*/ 132 w 1193"/>
                  <a:gd name="T9" fmla="*/ 937 h 947"/>
                  <a:gd name="T10" fmla="*/ 158 w 1193"/>
                  <a:gd name="T11" fmla="*/ 934 h 947"/>
                  <a:gd name="T12" fmla="*/ 188 w 1193"/>
                  <a:gd name="T13" fmla="*/ 930 h 947"/>
                  <a:gd name="T14" fmla="*/ 217 w 1193"/>
                  <a:gd name="T15" fmla="*/ 927 h 947"/>
                  <a:gd name="T16" fmla="*/ 243 w 1193"/>
                  <a:gd name="T17" fmla="*/ 924 h 947"/>
                  <a:gd name="T18" fmla="*/ 273 w 1193"/>
                  <a:gd name="T19" fmla="*/ 914 h 947"/>
                  <a:gd name="T20" fmla="*/ 299 w 1193"/>
                  <a:gd name="T21" fmla="*/ 907 h 947"/>
                  <a:gd name="T22" fmla="*/ 329 w 1193"/>
                  <a:gd name="T23" fmla="*/ 904 h 947"/>
                  <a:gd name="T24" fmla="*/ 358 w 1193"/>
                  <a:gd name="T25" fmla="*/ 901 h 947"/>
                  <a:gd name="T26" fmla="*/ 385 w 1193"/>
                  <a:gd name="T27" fmla="*/ 904 h 947"/>
                  <a:gd name="T28" fmla="*/ 414 w 1193"/>
                  <a:gd name="T29" fmla="*/ 911 h 947"/>
                  <a:gd name="T30" fmla="*/ 441 w 1193"/>
                  <a:gd name="T31" fmla="*/ 917 h 947"/>
                  <a:gd name="T32" fmla="*/ 470 w 1193"/>
                  <a:gd name="T33" fmla="*/ 920 h 947"/>
                  <a:gd name="T34" fmla="*/ 496 w 1193"/>
                  <a:gd name="T35" fmla="*/ 917 h 947"/>
                  <a:gd name="T36" fmla="*/ 526 w 1193"/>
                  <a:gd name="T37" fmla="*/ 917 h 947"/>
                  <a:gd name="T38" fmla="*/ 556 w 1193"/>
                  <a:gd name="T39" fmla="*/ 914 h 947"/>
                  <a:gd name="T40" fmla="*/ 582 w 1193"/>
                  <a:gd name="T41" fmla="*/ 914 h 947"/>
                  <a:gd name="T42" fmla="*/ 612 w 1193"/>
                  <a:gd name="T43" fmla="*/ 914 h 947"/>
                  <a:gd name="T44" fmla="*/ 638 w 1193"/>
                  <a:gd name="T45" fmla="*/ 907 h 947"/>
                  <a:gd name="T46" fmla="*/ 667 w 1193"/>
                  <a:gd name="T47" fmla="*/ 891 h 947"/>
                  <a:gd name="T48" fmla="*/ 694 w 1193"/>
                  <a:gd name="T49" fmla="*/ 861 h 947"/>
                  <a:gd name="T50" fmla="*/ 723 w 1193"/>
                  <a:gd name="T51" fmla="*/ 802 h 947"/>
                  <a:gd name="T52" fmla="*/ 753 w 1193"/>
                  <a:gd name="T53" fmla="*/ 674 h 947"/>
                  <a:gd name="T54" fmla="*/ 779 w 1193"/>
                  <a:gd name="T55" fmla="*/ 401 h 947"/>
                  <a:gd name="T56" fmla="*/ 809 w 1193"/>
                  <a:gd name="T57" fmla="*/ 60 h 947"/>
                  <a:gd name="T58" fmla="*/ 835 w 1193"/>
                  <a:gd name="T59" fmla="*/ 63 h 947"/>
                  <a:gd name="T60" fmla="*/ 865 w 1193"/>
                  <a:gd name="T61" fmla="*/ 405 h 947"/>
                  <a:gd name="T62" fmla="*/ 891 w 1193"/>
                  <a:gd name="T63" fmla="*/ 605 h 947"/>
                  <a:gd name="T64" fmla="*/ 920 w 1193"/>
                  <a:gd name="T65" fmla="*/ 621 h 947"/>
                  <a:gd name="T66" fmla="*/ 950 w 1193"/>
                  <a:gd name="T67" fmla="*/ 635 h 947"/>
                  <a:gd name="T68" fmla="*/ 976 w 1193"/>
                  <a:gd name="T69" fmla="*/ 750 h 947"/>
                  <a:gd name="T70" fmla="*/ 1006 w 1193"/>
                  <a:gd name="T71" fmla="*/ 848 h 947"/>
                  <a:gd name="T72" fmla="*/ 1032 w 1193"/>
                  <a:gd name="T73" fmla="*/ 891 h 947"/>
                  <a:gd name="T74" fmla="*/ 1062 w 1193"/>
                  <a:gd name="T75" fmla="*/ 911 h 947"/>
                  <a:gd name="T76" fmla="*/ 1088 w 1193"/>
                  <a:gd name="T77" fmla="*/ 917 h 947"/>
                  <a:gd name="T78" fmla="*/ 1118 w 1193"/>
                  <a:gd name="T79" fmla="*/ 920 h 947"/>
                  <a:gd name="T80" fmla="*/ 1147 w 1193"/>
                  <a:gd name="T81" fmla="*/ 924 h 947"/>
                  <a:gd name="T82" fmla="*/ 1173 w 1193"/>
                  <a:gd name="T83" fmla="*/ 927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947">
                    <a:moveTo>
                      <a:pt x="0" y="947"/>
                    </a:moveTo>
                    <a:lnTo>
                      <a:pt x="10" y="947"/>
                    </a:lnTo>
                    <a:lnTo>
                      <a:pt x="20" y="947"/>
                    </a:lnTo>
                    <a:lnTo>
                      <a:pt x="27" y="947"/>
                    </a:lnTo>
                    <a:lnTo>
                      <a:pt x="36" y="947"/>
                    </a:lnTo>
                    <a:lnTo>
                      <a:pt x="46" y="947"/>
                    </a:lnTo>
                    <a:lnTo>
                      <a:pt x="56" y="947"/>
                    </a:lnTo>
                    <a:lnTo>
                      <a:pt x="66" y="943"/>
                    </a:lnTo>
                    <a:lnTo>
                      <a:pt x="76" y="943"/>
                    </a:lnTo>
                    <a:lnTo>
                      <a:pt x="86" y="943"/>
                    </a:lnTo>
                    <a:lnTo>
                      <a:pt x="92" y="940"/>
                    </a:lnTo>
                    <a:lnTo>
                      <a:pt x="102" y="940"/>
                    </a:lnTo>
                    <a:lnTo>
                      <a:pt x="112" y="937"/>
                    </a:lnTo>
                    <a:lnTo>
                      <a:pt x="122" y="937"/>
                    </a:lnTo>
                    <a:lnTo>
                      <a:pt x="132" y="937"/>
                    </a:lnTo>
                    <a:lnTo>
                      <a:pt x="142" y="937"/>
                    </a:lnTo>
                    <a:lnTo>
                      <a:pt x="151" y="937"/>
                    </a:lnTo>
                    <a:lnTo>
                      <a:pt x="158" y="934"/>
                    </a:lnTo>
                    <a:lnTo>
                      <a:pt x="168" y="934"/>
                    </a:lnTo>
                    <a:lnTo>
                      <a:pt x="178" y="934"/>
                    </a:lnTo>
                    <a:lnTo>
                      <a:pt x="188" y="930"/>
                    </a:lnTo>
                    <a:lnTo>
                      <a:pt x="197" y="930"/>
                    </a:lnTo>
                    <a:lnTo>
                      <a:pt x="207" y="930"/>
                    </a:lnTo>
                    <a:lnTo>
                      <a:pt x="217" y="927"/>
                    </a:lnTo>
                    <a:lnTo>
                      <a:pt x="227" y="927"/>
                    </a:lnTo>
                    <a:lnTo>
                      <a:pt x="234" y="927"/>
                    </a:lnTo>
                    <a:lnTo>
                      <a:pt x="243" y="924"/>
                    </a:lnTo>
                    <a:lnTo>
                      <a:pt x="253" y="920"/>
                    </a:lnTo>
                    <a:lnTo>
                      <a:pt x="263" y="917"/>
                    </a:lnTo>
                    <a:lnTo>
                      <a:pt x="273" y="914"/>
                    </a:lnTo>
                    <a:lnTo>
                      <a:pt x="283" y="911"/>
                    </a:lnTo>
                    <a:lnTo>
                      <a:pt x="293" y="907"/>
                    </a:lnTo>
                    <a:lnTo>
                      <a:pt x="299" y="907"/>
                    </a:lnTo>
                    <a:lnTo>
                      <a:pt x="309" y="904"/>
                    </a:lnTo>
                    <a:lnTo>
                      <a:pt x="319" y="904"/>
                    </a:lnTo>
                    <a:lnTo>
                      <a:pt x="329" y="904"/>
                    </a:lnTo>
                    <a:lnTo>
                      <a:pt x="339" y="901"/>
                    </a:lnTo>
                    <a:lnTo>
                      <a:pt x="349" y="901"/>
                    </a:lnTo>
                    <a:lnTo>
                      <a:pt x="358" y="901"/>
                    </a:lnTo>
                    <a:lnTo>
                      <a:pt x="365" y="901"/>
                    </a:lnTo>
                    <a:lnTo>
                      <a:pt x="375" y="901"/>
                    </a:lnTo>
                    <a:lnTo>
                      <a:pt x="385" y="904"/>
                    </a:lnTo>
                    <a:lnTo>
                      <a:pt x="395" y="904"/>
                    </a:lnTo>
                    <a:lnTo>
                      <a:pt x="404" y="907"/>
                    </a:lnTo>
                    <a:lnTo>
                      <a:pt x="414" y="911"/>
                    </a:lnTo>
                    <a:lnTo>
                      <a:pt x="424" y="914"/>
                    </a:lnTo>
                    <a:lnTo>
                      <a:pt x="431" y="914"/>
                    </a:lnTo>
                    <a:lnTo>
                      <a:pt x="441" y="917"/>
                    </a:lnTo>
                    <a:lnTo>
                      <a:pt x="450" y="917"/>
                    </a:lnTo>
                    <a:lnTo>
                      <a:pt x="460" y="917"/>
                    </a:lnTo>
                    <a:lnTo>
                      <a:pt x="470" y="920"/>
                    </a:lnTo>
                    <a:lnTo>
                      <a:pt x="480" y="920"/>
                    </a:lnTo>
                    <a:lnTo>
                      <a:pt x="490" y="920"/>
                    </a:lnTo>
                    <a:lnTo>
                      <a:pt x="496" y="917"/>
                    </a:lnTo>
                    <a:lnTo>
                      <a:pt x="506" y="917"/>
                    </a:lnTo>
                    <a:lnTo>
                      <a:pt x="516" y="917"/>
                    </a:lnTo>
                    <a:lnTo>
                      <a:pt x="526" y="917"/>
                    </a:lnTo>
                    <a:lnTo>
                      <a:pt x="536" y="917"/>
                    </a:lnTo>
                    <a:lnTo>
                      <a:pt x="546" y="914"/>
                    </a:lnTo>
                    <a:lnTo>
                      <a:pt x="556" y="914"/>
                    </a:lnTo>
                    <a:lnTo>
                      <a:pt x="562" y="914"/>
                    </a:lnTo>
                    <a:lnTo>
                      <a:pt x="572" y="914"/>
                    </a:lnTo>
                    <a:lnTo>
                      <a:pt x="582" y="914"/>
                    </a:lnTo>
                    <a:lnTo>
                      <a:pt x="592" y="914"/>
                    </a:lnTo>
                    <a:lnTo>
                      <a:pt x="602" y="914"/>
                    </a:lnTo>
                    <a:lnTo>
                      <a:pt x="612" y="914"/>
                    </a:lnTo>
                    <a:lnTo>
                      <a:pt x="621" y="911"/>
                    </a:lnTo>
                    <a:lnTo>
                      <a:pt x="628" y="911"/>
                    </a:lnTo>
                    <a:lnTo>
                      <a:pt x="638" y="907"/>
                    </a:lnTo>
                    <a:lnTo>
                      <a:pt x="648" y="901"/>
                    </a:lnTo>
                    <a:lnTo>
                      <a:pt x="658" y="897"/>
                    </a:lnTo>
                    <a:lnTo>
                      <a:pt x="667" y="891"/>
                    </a:lnTo>
                    <a:lnTo>
                      <a:pt x="677" y="881"/>
                    </a:lnTo>
                    <a:lnTo>
                      <a:pt x="687" y="871"/>
                    </a:lnTo>
                    <a:lnTo>
                      <a:pt x="694" y="861"/>
                    </a:lnTo>
                    <a:lnTo>
                      <a:pt x="704" y="845"/>
                    </a:lnTo>
                    <a:lnTo>
                      <a:pt x="713" y="828"/>
                    </a:lnTo>
                    <a:lnTo>
                      <a:pt x="723" y="802"/>
                    </a:lnTo>
                    <a:lnTo>
                      <a:pt x="733" y="773"/>
                    </a:lnTo>
                    <a:lnTo>
                      <a:pt x="743" y="730"/>
                    </a:lnTo>
                    <a:lnTo>
                      <a:pt x="753" y="674"/>
                    </a:lnTo>
                    <a:lnTo>
                      <a:pt x="759" y="602"/>
                    </a:lnTo>
                    <a:lnTo>
                      <a:pt x="769" y="513"/>
                    </a:lnTo>
                    <a:lnTo>
                      <a:pt x="779" y="401"/>
                    </a:lnTo>
                    <a:lnTo>
                      <a:pt x="789" y="283"/>
                    </a:lnTo>
                    <a:lnTo>
                      <a:pt x="799" y="161"/>
                    </a:lnTo>
                    <a:lnTo>
                      <a:pt x="809" y="60"/>
                    </a:lnTo>
                    <a:lnTo>
                      <a:pt x="819" y="0"/>
                    </a:lnTo>
                    <a:lnTo>
                      <a:pt x="825" y="0"/>
                    </a:lnTo>
                    <a:lnTo>
                      <a:pt x="835" y="63"/>
                    </a:lnTo>
                    <a:lnTo>
                      <a:pt x="845" y="168"/>
                    </a:lnTo>
                    <a:lnTo>
                      <a:pt x="855" y="290"/>
                    </a:lnTo>
                    <a:lnTo>
                      <a:pt x="865" y="405"/>
                    </a:lnTo>
                    <a:lnTo>
                      <a:pt x="874" y="500"/>
                    </a:lnTo>
                    <a:lnTo>
                      <a:pt x="884" y="566"/>
                    </a:lnTo>
                    <a:lnTo>
                      <a:pt x="891" y="605"/>
                    </a:lnTo>
                    <a:lnTo>
                      <a:pt x="901" y="625"/>
                    </a:lnTo>
                    <a:lnTo>
                      <a:pt x="911" y="628"/>
                    </a:lnTo>
                    <a:lnTo>
                      <a:pt x="920" y="621"/>
                    </a:lnTo>
                    <a:lnTo>
                      <a:pt x="930" y="615"/>
                    </a:lnTo>
                    <a:lnTo>
                      <a:pt x="940" y="618"/>
                    </a:lnTo>
                    <a:lnTo>
                      <a:pt x="950" y="635"/>
                    </a:lnTo>
                    <a:lnTo>
                      <a:pt x="957" y="667"/>
                    </a:lnTo>
                    <a:lnTo>
                      <a:pt x="966" y="707"/>
                    </a:lnTo>
                    <a:lnTo>
                      <a:pt x="976" y="750"/>
                    </a:lnTo>
                    <a:lnTo>
                      <a:pt x="986" y="789"/>
                    </a:lnTo>
                    <a:lnTo>
                      <a:pt x="996" y="822"/>
                    </a:lnTo>
                    <a:lnTo>
                      <a:pt x="1006" y="848"/>
                    </a:lnTo>
                    <a:lnTo>
                      <a:pt x="1016" y="868"/>
                    </a:lnTo>
                    <a:lnTo>
                      <a:pt x="1022" y="881"/>
                    </a:lnTo>
                    <a:lnTo>
                      <a:pt x="1032" y="891"/>
                    </a:lnTo>
                    <a:lnTo>
                      <a:pt x="1042" y="901"/>
                    </a:lnTo>
                    <a:lnTo>
                      <a:pt x="1052" y="904"/>
                    </a:lnTo>
                    <a:lnTo>
                      <a:pt x="1062" y="911"/>
                    </a:lnTo>
                    <a:lnTo>
                      <a:pt x="1072" y="911"/>
                    </a:lnTo>
                    <a:lnTo>
                      <a:pt x="1081" y="914"/>
                    </a:lnTo>
                    <a:lnTo>
                      <a:pt x="1088" y="917"/>
                    </a:lnTo>
                    <a:lnTo>
                      <a:pt x="1098" y="917"/>
                    </a:lnTo>
                    <a:lnTo>
                      <a:pt x="1108" y="920"/>
                    </a:lnTo>
                    <a:lnTo>
                      <a:pt x="1118" y="920"/>
                    </a:lnTo>
                    <a:lnTo>
                      <a:pt x="1127" y="920"/>
                    </a:lnTo>
                    <a:lnTo>
                      <a:pt x="1137" y="924"/>
                    </a:lnTo>
                    <a:lnTo>
                      <a:pt x="1147" y="924"/>
                    </a:lnTo>
                    <a:lnTo>
                      <a:pt x="1154" y="924"/>
                    </a:lnTo>
                    <a:lnTo>
                      <a:pt x="1164" y="927"/>
                    </a:lnTo>
                    <a:lnTo>
                      <a:pt x="1173" y="927"/>
                    </a:lnTo>
                    <a:lnTo>
                      <a:pt x="1183" y="927"/>
                    </a:lnTo>
                    <a:lnTo>
                      <a:pt x="1193" y="927"/>
                    </a:lnTo>
                  </a:path>
                </a:pathLst>
              </a:custGeom>
              <a:noFill/>
              <a:ln w="0">
                <a:solidFill>
                  <a:srgbClr val="983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6" name="Freeform 510"/>
              <p:cNvSpPr>
                <a:spLocks/>
              </p:cNvSpPr>
              <p:nvPr/>
            </p:nvSpPr>
            <p:spPr bwMode="auto">
              <a:xfrm>
                <a:off x="7689699" y="4548127"/>
                <a:ext cx="567368" cy="37246"/>
              </a:xfrm>
              <a:custGeom>
                <a:avLst/>
                <a:gdLst>
                  <a:gd name="T0" fmla="*/ 0 w 309"/>
                  <a:gd name="T1" fmla="*/ 16 h 16"/>
                  <a:gd name="T2" fmla="*/ 10 w 309"/>
                  <a:gd name="T3" fmla="*/ 16 h 16"/>
                  <a:gd name="T4" fmla="*/ 20 w 309"/>
                  <a:gd name="T5" fmla="*/ 13 h 16"/>
                  <a:gd name="T6" fmla="*/ 30 w 309"/>
                  <a:gd name="T7" fmla="*/ 13 h 16"/>
                  <a:gd name="T8" fmla="*/ 36 w 309"/>
                  <a:gd name="T9" fmla="*/ 13 h 16"/>
                  <a:gd name="T10" fmla="*/ 46 w 309"/>
                  <a:gd name="T11" fmla="*/ 13 h 16"/>
                  <a:gd name="T12" fmla="*/ 56 w 309"/>
                  <a:gd name="T13" fmla="*/ 13 h 16"/>
                  <a:gd name="T14" fmla="*/ 66 w 309"/>
                  <a:gd name="T15" fmla="*/ 13 h 16"/>
                  <a:gd name="T16" fmla="*/ 76 w 309"/>
                  <a:gd name="T17" fmla="*/ 13 h 16"/>
                  <a:gd name="T18" fmla="*/ 86 w 309"/>
                  <a:gd name="T19" fmla="*/ 13 h 16"/>
                  <a:gd name="T20" fmla="*/ 96 w 309"/>
                  <a:gd name="T21" fmla="*/ 13 h 16"/>
                  <a:gd name="T22" fmla="*/ 102 w 309"/>
                  <a:gd name="T23" fmla="*/ 13 h 16"/>
                  <a:gd name="T24" fmla="*/ 112 w 309"/>
                  <a:gd name="T25" fmla="*/ 13 h 16"/>
                  <a:gd name="T26" fmla="*/ 122 w 309"/>
                  <a:gd name="T27" fmla="*/ 13 h 16"/>
                  <a:gd name="T28" fmla="*/ 132 w 309"/>
                  <a:gd name="T29" fmla="*/ 13 h 16"/>
                  <a:gd name="T30" fmla="*/ 142 w 309"/>
                  <a:gd name="T31" fmla="*/ 13 h 16"/>
                  <a:gd name="T32" fmla="*/ 151 w 309"/>
                  <a:gd name="T33" fmla="*/ 13 h 16"/>
                  <a:gd name="T34" fmla="*/ 161 w 309"/>
                  <a:gd name="T35" fmla="*/ 13 h 16"/>
                  <a:gd name="T36" fmla="*/ 168 w 309"/>
                  <a:gd name="T37" fmla="*/ 13 h 16"/>
                  <a:gd name="T38" fmla="*/ 178 w 309"/>
                  <a:gd name="T39" fmla="*/ 13 h 16"/>
                  <a:gd name="T40" fmla="*/ 188 w 309"/>
                  <a:gd name="T41" fmla="*/ 9 h 16"/>
                  <a:gd name="T42" fmla="*/ 197 w 309"/>
                  <a:gd name="T43" fmla="*/ 9 h 16"/>
                  <a:gd name="T44" fmla="*/ 207 w 309"/>
                  <a:gd name="T45" fmla="*/ 9 h 16"/>
                  <a:gd name="T46" fmla="*/ 217 w 309"/>
                  <a:gd name="T47" fmla="*/ 9 h 16"/>
                  <a:gd name="T48" fmla="*/ 227 w 309"/>
                  <a:gd name="T49" fmla="*/ 6 h 16"/>
                  <a:gd name="T50" fmla="*/ 234 w 309"/>
                  <a:gd name="T51" fmla="*/ 6 h 16"/>
                  <a:gd name="T52" fmla="*/ 243 w 309"/>
                  <a:gd name="T53" fmla="*/ 3 h 16"/>
                  <a:gd name="T54" fmla="*/ 253 w 309"/>
                  <a:gd name="T55" fmla="*/ 3 h 16"/>
                  <a:gd name="T56" fmla="*/ 263 w 309"/>
                  <a:gd name="T57" fmla="*/ 3 h 16"/>
                  <a:gd name="T58" fmla="*/ 273 w 309"/>
                  <a:gd name="T59" fmla="*/ 3 h 16"/>
                  <a:gd name="T60" fmla="*/ 283 w 309"/>
                  <a:gd name="T61" fmla="*/ 0 h 16"/>
                  <a:gd name="T62" fmla="*/ 293 w 309"/>
                  <a:gd name="T63" fmla="*/ 0 h 16"/>
                  <a:gd name="T64" fmla="*/ 299 w 309"/>
                  <a:gd name="T65" fmla="*/ 0 h 16"/>
                  <a:gd name="T66" fmla="*/ 309 w 309"/>
                  <a:gd name="T6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16">
                    <a:moveTo>
                      <a:pt x="0" y="16"/>
                    </a:moveTo>
                    <a:lnTo>
                      <a:pt x="10" y="16"/>
                    </a:lnTo>
                    <a:lnTo>
                      <a:pt x="20" y="13"/>
                    </a:lnTo>
                    <a:lnTo>
                      <a:pt x="30" y="13"/>
                    </a:lnTo>
                    <a:lnTo>
                      <a:pt x="36" y="13"/>
                    </a:lnTo>
                    <a:lnTo>
                      <a:pt x="46" y="13"/>
                    </a:lnTo>
                    <a:lnTo>
                      <a:pt x="56" y="13"/>
                    </a:lnTo>
                    <a:lnTo>
                      <a:pt x="66" y="13"/>
                    </a:lnTo>
                    <a:lnTo>
                      <a:pt x="76" y="13"/>
                    </a:lnTo>
                    <a:lnTo>
                      <a:pt x="86" y="13"/>
                    </a:lnTo>
                    <a:lnTo>
                      <a:pt x="96" y="13"/>
                    </a:lnTo>
                    <a:lnTo>
                      <a:pt x="102" y="13"/>
                    </a:lnTo>
                    <a:lnTo>
                      <a:pt x="112" y="13"/>
                    </a:lnTo>
                    <a:lnTo>
                      <a:pt x="122" y="13"/>
                    </a:lnTo>
                    <a:lnTo>
                      <a:pt x="132" y="13"/>
                    </a:lnTo>
                    <a:lnTo>
                      <a:pt x="142" y="13"/>
                    </a:lnTo>
                    <a:lnTo>
                      <a:pt x="151" y="13"/>
                    </a:lnTo>
                    <a:lnTo>
                      <a:pt x="161" y="13"/>
                    </a:lnTo>
                    <a:lnTo>
                      <a:pt x="168" y="13"/>
                    </a:lnTo>
                    <a:lnTo>
                      <a:pt x="178" y="13"/>
                    </a:lnTo>
                    <a:lnTo>
                      <a:pt x="188" y="9"/>
                    </a:lnTo>
                    <a:lnTo>
                      <a:pt x="197" y="9"/>
                    </a:lnTo>
                    <a:lnTo>
                      <a:pt x="207" y="9"/>
                    </a:lnTo>
                    <a:lnTo>
                      <a:pt x="217" y="9"/>
                    </a:lnTo>
                    <a:lnTo>
                      <a:pt x="227" y="6"/>
                    </a:lnTo>
                    <a:lnTo>
                      <a:pt x="234" y="6"/>
                    </a:lnTo>
                    <a:lnTo>
                      <a:pt x="243" y="3"/>
                    </a:lnTo>
                    <a:lnTo>
                      <a:pt x="253" y="3"/>
                    </a:lnTo>
                    <a:lnTo>
                      <a:pt x="263" y="3"/>
                    </a:lnTo>
                    <a:lnTo>
                      <a:pt x="273" y="3"/>
                    </a:lnTo>
                    <a:lnTo>
                      <a:pt x="283" y="0"/>
                    </a:lnTo>
                    <a:lnTo>
                      <a:pt x="293" y="0"/>
                    </a:lnTo>
                    <a:lnTo>
                      <a:pt x="299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983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7" name="Freeform 511"/>
              <p:cNvSpPr>
                <a:spLocks/>
              </p:cNvSpPr>
              <p:nvPr/>
            </p:nvSpPr>
            <p:spPr bwMode="auto">
              <a:xfrm>
                <a:off x="5506522" y="2490261"/>
                <a:ext cx="2756052" cy="2262721"/>
              </a:xfrm>
              <a:custGeom>
                <a:avLst/>
                <a:gdLst>
                  <a:gd name="T0" fmla="*/ 0 w 1501"/>
                  <a:gd name="T1" fmla="*/ 926 h 972"/>
                  <a:gd name="T2" fmla="*/ 26 w 1501"/>
                  <a:gd name="T3" fmla="*/ 926 h 972"/>
                  <a:gd name="T4" fmla="*/ 55 w 1501"/>
                  <a:gd name="T5" fmla="*/ 923 h 972"/>
                  <a:gd name="T6" fmla="*/ 85 w 1501"/>
                  <a:gd name="T7" fmla="*/ 920 h 972"/>
                  <a:gd name="T8" fmla="*/ 111 w 1501"/>
                  <a:gd name="T9" fmla="*/ 916 h 972"/>
                  <a:gd name="T10" fmla="*/ 141 w 1501"/>
                  <a:gd name="T11" fmla="*/ 913 h 972"/>
                  <a:gd name="T12" fmla="*/ 167 w 1501"/>
                  <a:gd name="T13" fmla="*/ 913 h 972"/>
                  <a:gd name="T14" fmla="*/ 197 w 1501"/>
                  <a:gd name="T15" fmla="*/ 910 h 972"/>
                  <a:gd name="T16" fmla="*/ 226 w 1501"/>
                  <a:gd name="T17" fmla="*/ 907 h 972"/>
                  <a:gd name="T18" fmla="*/ 253 w 1501"/>
                  <a:gd name="T19" fmla="*/ 900 h 972"/>
                  <a:gd name="T20" fmla="*/ 282 w 1501"/>
                  <a:gd name="T21" fmla="*/ 890 h 972"/>
                  <a:gd name="T22" fmla="*/ 308 w 1501"/>
                  <a:gd name="T23" fmla="*/ 884 h 972"/>
                  <a:gd name="T24" fmla="*/ 338 w 1501"/>
                  <a:gd name="T25" fmla="*/ 880 h 972"/>
                  <a:gd name="T26" fmla="*/ 364 w 1501"/>
                  <a:gd name="T27" fmla="*/ 877 h 972"/>
                  <a:gd name="T28" fmla="*/ 394 w 1501"/>
                  <a:gd name="T29" fmla="*/ 884 h 972"/>
                  <a:gd name="T30" fmla="*/ 423 w 1501"/>
                  <a:gd name="T31" fmla="*/ 890 h 972"/>
                  <a:gd name="T32" fmla="*/ 450 w 1501"/>
                  <a:gd name="T33" fmla="*/ 897 h 972"/>
                  <a:gd name="T34" fmla="*/ 479 w 1501"/>
                  <a:gd name="T35" fmla="*/ 897 h 972"/>
                  <a:gd name="T36" fmla="*/ 506 w 1501"/>
                  <a:gd name="T37" fmla="*/ 897 h 972"/>
                  <a:gd name="T38" fmla="*/ 535 w 1501"/>
                  <a:gd name="T39" fmla="*/ 893 h 972"/>
                  <a:gd name="T40" fmla="*/ 561 w 1501"/>
                  <a:gd name="T41" fmla="*/ 893 h 972"/>
                  <a:gd name="T42" fmla="*/ 591 w 1501"/>
                  <a:gd name="T43" fmla="*/ 893 h 972"/>
                  <a:gd name="T44" fmla="*/ 621 w 1501"/>
                  <a:gd name="T45" fmla="*/ 890 h 972"/>
                  <a:gd name="T46" fmla="*/ 647 w 1501"/>
                  <a:gd name="T47" fmla="*/ 880 h 972"/>
                  <a:gd name="T48" fmla="*/ 677 w 1501"/>
                  <a:gd name="T49" fmla="*/ 861 h 972"/>
                  <a:gd name="T50" fmla="*/ 703 w 1501"/>
                  <a:gd name="T51" fmla="*/ 828 h 972"/>
                  <a:gd name="T52" fmla="*/ 732 w 1501"/>
                  <a:gd name="T53" fmla="*/ 759 h 972"/>
                  <a:gd name="T54" fmla="*/ 759 w 1501"/>
                  <a:gd name="T55" fmla="*/ 594 h 972"/>
                  <a:gd name="T56" fmla="*/ 788 w 1501"/>
                  <a:gd name="T57" fmla="*/ 282 h 972"/>
                  <a:gd name="T58" fmla="*/ 818 w 1501"/>
                  <a:gd name="T59" fmla="*/ 0 h 972"/>
                  <a:gd name="T60" fmla="*/ 844 w 1501"/>
                  <a:gd name="T61" fmla="*/ 161 h 972"/>
                  <a:gd name="T62" fmla="*/ 874 w 1501"/>
                  <a:gd name="T63" fmla="*/ 483 h 972"/>
                  <a:gd name="T64" fmla="*/ 900 w 1501"/>
                  <a:gd name="T65" fmla="*/ 601 h 972"/>
                  <a:gd name="T66" fmla="*/ 930 w 1501"/>
                  <a:gd name="T67" fmla="*/ 575 h 972"/>
                  <a:gd name="T68" fmla="*/ 956 w 1501"/>
                  <a:gd name="T69" fmla="*/ 621 h 972"/>
                  <a:gd name="T70" fmla="*/ 985 w 1501"/>
                  <a:gd name="T71" fmla="*/ 755 h 972"/>
                  <a:gd name="T72" fmla="*/ 1015 w 1501"/>
                  <a:gd name="T73" fmla="*/ 841 h 972"/>
                  <a:gd name="T74" fmla="*/ 1041 w 1501"/>
                  <a:gd name="T75" fmla="*/ 877 h 972"/>
                  <a:gd name="T76" fmla="*/ 1071 w 1501"/>
                  <a:gd name="T77" fmla="*/ 890 h 972"/>
                  <a:gd name="T78" fmla="*/ 1097 w 1501"/>
                  <a:gd name="T79" fmla="*/ 897 h 972"/>
                  <a:gd name="T80" fmla="*/ 1127 w 1501"/>
                  <a:gd name="T81" fmla="*/ 900 h 972"/>
                  <a:gd name="T82" fmla="*/ 1156 w 1501"/>
                  <a:gd name="T83" fmla="*/ 903 h 972"/>
                  <a:gd name="T84" fmla="*/ 1183 w 1501"/>
                  <a:gd name="T85" fmla="*/ 903 h 972"/>
                  <a:gd name="T86" fmla="*/ 1212 w 1501"/>
                  <a:gd name="T87" fmla="*/ 903 h 972"/>
                  <a:gd name="T88" fmla="*/ 1238 w 1501"/>
                  <a:gd name="T89" fmla="*/ 903 h 972"/>
                  <a:gd name="T90" fmla="*/ 1268 w 1501"/>
                  <a:gd name="T91" fmla="*/ 900 h 972"/>
                  <a:gd name="T92" fmla="*/ 1294 w 1501"/>
                  <a:gd name="T93" fmla="*/ 903 h 972"/>
                  <a:gd name="T94" fmla="*/ 1324 w 1501"/>
                  <a:gd name="T95" fmla="*/ 903 h 972"/>
                  <a:gd name="T96" fmla="*/ 1354 w 1501"/>
                  <a:gd name="T97" fmla="*/ 903 h 972"/>
                  <a:gd name="T98" fmla="*/ 1380 w 1501"/>
                  <a:gd name="T99" fmla="*/ 900 h 972"/>
                  <a:gd name="T100" fmla="*/ 1409 w 1501"/>
                  <a:gd name="T101" fmla="*/ 897 h 972"/>
                  <a:gd name="T102" fmla="*/ 1436 w 1501"/>
                  <a:gd name="T103" fmla="*/ 893 h 972"/>
                  <a:gd name="T104" fmla="*/ 1465 w 1501"/>
                  <a:gd name="T105" fmla="*/ 890 h 972"/>
                  <a:gd name="T106" fmla="*/ 1492 w 1501"/>
                  <a:gd name="T107" fmla="*/ 890 h 972"/>
                  <a:gd name="T108" fmla="*/ 1501 w 1501"/>
                  <a:gd name="T109" fmla="*/ 893 h 9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1" h="972">
                    <a:moveTo>
                      <a:pt x="0" y="972"/>
                    </a:moveTo>
                    <a:lnTo>
                      <a:pt x="0" y="926"/>
                    </a:lnTo>
                    <a:lnTo>
                      <a:pt x="0" y="926"/>
                    </a:lnTo>
                    <a:lnTo>
                      <a:pt x="9" y="926"/>
                    </a:lnTo>
                    <a:lnTo>
                      <a:pt x="19" y="926"/>
                    </a:lnTo>
                    <a:lnTo>
                      <a:pt x="26" y="926"/>
                    </a:lnTo>
                    <a:lnTo>
                      <a:pt x="36" y="926"/>
                    </a:lnTo>
                    <a:lnTo>
                      <a:pt x="46" y="923"/>
                    </a:lnTo>
                    <a:lnTo>
                      <a:pt x="55" y="923"/>
                    </a:lnTo>
                    <a:lnTo>
                      <a:pt x="65" y="923"/>
                    </a:lnTo>
                    <a:lnTo>
                      <a:pt x="75" y="923"/>
                    </a:lnTo>
                    <a:lnTo>
                      <a:pt x="85" y="920"/>
                    </a:lnTo>
                    <a:lnTo>
                      <a:pt x="92" y="920"/>
                    </a:lnTo>
                    <a:lnTo>
                      <a:pt x="101" y="916"/>
                    </a:lnTo>
                    <a:lnTo>
                      <a:pt x="111" y="916"/>
                    </a:lnTo>
                    <a:lnTo>
                      <a:pt x="121" y="916"/>
                    </a:lnTo>
                    <a:lnTo>
                      <a:pt x="131" y="916"/>
                    </a:lnTo>
                    <a:lnTo>
                      <a:pt x="141" y="913"/>
                    </a:lnTo>
                    <a:lnTo>
                      <a:pt x="151" y="913"/>
                    </a:lnTo>
                    <a:lnTo>
                      <a:pt x="161" y="913"/>
                    </a:lnTo>
                    <a:lnTo>
                      <a:pt x="167" y="913"/>
                    </a:lnTo>
                    <a:lnTo>
                      <a:pt x="177" y="910"/>
                    </a:lnTo>
                    <a:lnTo>
                      <a:pt x="187" y="910"/>
                    </a:lnTo>
                    <a:lnTo>
                      <a:pt x="197" y="910"/>
                    </a:lnTo>
                    <a:lnTo>
                      <a:pt x="207" y="907"/>
                    </a:lnTo>
                    <a:lnTo>
                      <a:pt x="216" y="907"/>
                    </a:lnTo>
                    <a:lnTo>
                      <a:pt x="226" y="907"/>
                    </a:lnTo>
                    <a:lnTo>
                      <a:pt x="233" y="903"/>
                    </a:lnTo>
                    <a:lnTo>
                      <a:pt x="243" y="903"/>
                    </a:lnTo>
                    <a:lnTo>
                      <a:pt x="253" y="900"/>
                    </a:lnTo>
                    <a:lnTo>
                      <a:pt x="262" y="897"/>
                    </a:lnTo>
                    <a:lnTo>
                      <a:pt x="272" y="893"/>
                    </a:lnTo>
                    <a:lnTo>
                      <a:pt x="282" y="890"/>
                    </a:lnTo>
                    <a:lnTo>
                      <a:pt x="292" y="887"/>
                    </a:lnTo>
                    <a:lnTo>
                      <a:pt x="299" y="884"/>
                    </a:lnTo>
                    <a:lnTo>
                      <a:pt x="308" y="884"/>
                    </a:lnTo>
                    <a:lnTo>
                      <a:pt x="318" y="884"/>
                    </a:lnTo>
                    <a:lnTo>
                      <a:pt x="328" y="880"/>
                    </a:lnTo>
                    <a:lnTo>
                      <a:pt x="338" y="880"/>
                    </a:lnTo>
                    <a:lnTo>
                      <a:pt x="348" y="880"/>
                    </a:lnTo>
                    <a:lnTo>
                      <a:pt x="358" y="877"/>
                    </a:lnTo>
                    <a:lnTo>
                      <a:pt x="364" y="877"/>
                    </a:lnTo>
                    <a:lnTo>
                      <a:pt x="374" y="880"/>
                    </a:lnTo>
                    <a:lnTo>
                      <a:pt x="384" y="880"/>
                    </a:lnTo>
                    <a:lnTo>
                      <a:pt x="394" y="884"/>
                    </a:lnTo>
                    <a:lnTo>
                      <a:pt x="404" y="887"/>
                    </a:lnTo>
                    <a:lnTo>
                      <a:pt x="414" y="887"/>
                    </a:lnTo>
                    <a:lnTo>
                      <a:pt x="423" y="890"/>
                    </a:lnTo>
                    <a:lnTo>
                      <a:pt x="430" y="893"/>
                    </a:lnTo>
                    <a:lnTo>
                      <a:pt x="440" y="893"/>
                    </a:lnTo>
                    <a:lnTo>
                      <a:pt x="450" y="897"/>
                    </a:lnTo>
                    <a:lnTo>
                      <a:pt x="460" y="897"/>
                    </a:lnTo>
                    <a:lnTo>
                      <a:pt x="469" y="897"/>
                    </a:lnTo>
                    <a:lnTo>
                      <a:pt x="479" y="897"/>
                    </a:lnTo>
                    <a:lnTo>
                      <a:pt x="489" y="897"/>
                    </a:lnTo>
                    <a:lnTo>
                      <a:pt x="496" y="897"/>
                    </a:lnTo>
                    <a:lnTo>
                      <a:pt x="506" y="897"/>
                    </a:lnTo>
                    <a:lnTo>
                      <a:pt x="515" y="897"/>
                    </a:lnTo>
                    <a:lnTo>
                      <a:pt x="525" y="893"/>
                    </a:lnTo>
                    <a:lnTo>
                      <a:pt x="535" y="893"/>
                    </a:lnTo>
                    <a:lnTo>
                      <a:pt x="545" y="893"/>
                    </a:lnTo>
                    <a:lnTo>
                      <a:pt x="555" y="893"/>
                    </a:lnTo>
                    <a:lnTo>
                      <a:pt x="561" y="893"/>
                    </a:lnTo>
                    <a:lnTo>
                      <a:pt x="571" y="893"/>
                    </a:lnTo>
                    <a:lnTo>
                      <a:pt x="581" y="893"/>
                    </a:lnTo>
                    <a:lnTo>
                      <a:pt x="591" y="893"/>
                    </a:lnTo>
                    <a:lnTo>
                      <a:pt x="601" y="893"/>
                    </a:lnTo>
                    <a:lnTo>
                      <a:pt x="611" y="890"/>
                    </a:lnTo>
                    <a:lnTo>
                      <a:pt x="621" y="890"/>
                    </a:lnTo>
                    <a:lnTo>
                      <a:pt x="627" y="887"/>
                    </a:lnTo>
                    <a:lnTo>
                      <a:pt x="637" y="884"/>
                    </a:lnTo>
                    <a:lnTo>
                      <a:pt x="647" y="880"/>
                    </a:lnTo>
                    <a:lnTo>
                      <a:pt x="657" y="877"/>
                    </a:lnTo>
                    <a:lnTo>
                      <a:pt x="667" y="870"/>
                    </a:lnTo>
                    <a:lnTo>
                      <a:pt x="677" y="861"/>
                    </a:lnTo>
                    <a:lnTo>
                      <a:pt x="686" y="854"/>
                    </a:lnTo>
                    <a:lnTo>
                      <a:pt x="693" y="841"/>
                    </a:lnTo>
                    <a:lnTo>
                      <a:pt x="703" y="828"/>
                    </a:lnTo>
                    <a:lnTo>
                      <a:pt x="713" y="811"/>
                    </a:lnTo>
                    <a:lnTo>
                      <a:pt x="723" y="788"/>
                    </a:lnTo>
                    <a:lnTo>
                      <a:pt x="732" y="759"/>
                    </a:lnTo>
                    <a:lnTo>
                      <a:pt x="742" y="719"/>
                    </a:lnTo>
                    <a:lnTo>
                      <a:pt x="752" y="667"/>
                    </a:lnTo>
                    <a:lnTo>
                      <a:pt x="759" y="594"/>
                    </a:lnTo>
                    <a:lnTo>
                      <a:pt x="769" y="506"/>
                    </a:lnTo>
                    <a:lnTo>
                      <a:pt x="778" y="401"/>
                    </a:lnTo>
                    <a:lnTo>
                      <a:pt x="788" y="282"/>
                    </a:lnTo>
                    <a:lnTo>
                      <a:pt x="798" y="161"/>
                    </a:lnTo>
                    <a:lnTo>
                      <a:pt x="808" y="59"/>
                    </a:lnTo>
                    <a:lnTo>
                      <a:pt x="818" y="0"/>
                    </a:lnTo>
                    <a:lnTo>
                      <a:pt x="824" y="0"/>
                    </a:lnTo>
                    <a:lnTo>
                      <a:pt x="834" y="56"/>
                    </a:lnTo>
                    <a:lnTo>
                      <a:pt x="844" y="161"/>
                    </a:lnTo>
                    <a:lnTo>
                      <a:pt x="854" y="279"/>
                    </a:lnTo>
                    <a:lnTo>
                      <a:pt x="864" y="394"/>
                    </a:lnTo>
                    <a:lnTo>
                      <a:pt x="874" y="483"/>
                    </a:lnTo>
                    <a:lnTo>
                      <a:pt x="884" y="548"/>
                    </a:lnTo>
                    <a:lnTo>
                      <a:pt x="890" y="585"/>
                    </a:lnTo>
                    <a:lnTo>
                      <a:pt x="900" y="601"/>
                    </a:lnTo>
                    <a:lnTo>
                      <a:pt x="910" y="598"/>
                    </a:lnTo>
                    <a:lnTo>
                      <a:pt x="920" y="588"/>
                    </a:lnTo>
                    <a:lnTo>
                      <a:pt x="930" y="575"/>
                    </a:lnTo>
                    <a:lnTo>
                      <a:pt x="939" y="571"/>
                    </a:lnTo>
                    <a:lnTo>
                      <a:pt x="949" y="588"/>
                    </a:lnTo>
                    <a:lnTo>
                      <a:pt x="956" y="621"/>
                    </a:lnTo>
                    <a:lnTo>
                      <a:pt x="966" y="663"/>
                    </a:lnTo>
                    <a:lnTo>
                      <a:pt x="976" y="709"/>
                    </a:lnTo>
                    <a:lnTo>
                      <a:pt x="985" y="755"/>
                    </a:lnTo>
                    <a:lnTo>
                      <a:pt x="995" y="792"/>
                    </a:lnTo>
                    <a:lnTo>
                      <a:pt x="1005" y="821"/>
                    </a:lnTo>
                    <a:lnTo>
                      <a:pt x="1015" y="841"/>
                    </a:lnTo>
                    <a:lnTo>
                      <a:pt x="1022" y="857"/>
                    </a:lnTo>
                    <a:lnTo>
                      <a:pt x="1031" y="870"/>
                    </a:lnTo>
                    <a:lnTo>
                      <a:pt x="1041" y="877"/>
                    </a:lnTo>
                    <a:lnTo>
                      <a:pt x="1051" y="884"/>
                    </a:lnTo>
                    <a:lnTo>
                      <a:pt x="1061" y="887"/>
                    </a:lnTo>
                    <a:lnTo>
                      <a:pt x="1071" y="890"/>
                    </a:lnTo>
                    <a:lnTo>
                      <a:pt x="1081" y="893"/>
                    </a:lnTo>
                    <a:lnTo>
                      <a:pt x="1087" y="893"/>
                    </a:lnTo>
                    <a:lnTo>
                      <a:pt x="1097" y="897"/>
                    </a:lnTo>
                    <a:lnTo>
                      <a:pt x="1107" y="897"/>
                    </a:lnTo>
                    <a:lnTo>
                      <a:pt x="1117" y="900"/>
                    </a:lnTo>
                    <a:lnTo>
                      <a:pt x="1127" y="900"/>
                    </a:lnTo>
                    <a:lnTo>
                      <a:pt x="1137" y="900"/>
                    </a:lnTo>
                    <a:lnTo>
                      <a:pt x="1146" y="903"/>
                    </a:lnTo>
                    <a:lnTo>
                      <a:pt x="1156" y="903"/>
                    </a:lnTo>
                    <a:lnTo>
                      <a:pt x="1163" y="903"/>
                    </a:lnTo>
                    <a:lnTo>
                      <a:pt x="1173" y="903"/>
                    </a:lnTo>
                    <a:lnTo>
                      <a:pt x="1183" y="903"/>
                    </a:lnTo>
                    <a:lnTo>
                      <a:pt x="1192" y="903"/>
                    </a:lnTo>
                    <a:lnTo>
                      <a:pt x="1202" y="903"/>
                    </a:lnTo>
                    <a:lnTo>
                      <a:pt x="1212" y="903"/>
                    </a:lnTo>
                    <a:lnTo>
                      <a:pt x="1222" y="903"/>
                    </a:lnTo>
                    <a:lnTo>
                      <a:pt x="1229" y="903"/>
                    </a:lnTo>
                    <a:lnTo>
                      <a:pt x="1238" y="903"/>
                    </a:lnTo>
                    <a:lnTo>
                      <a:pt x="1248" y="900"/>
                    </a:lnTo>
                    <a:lnTo>
                      <a:pt x="1258" y="900"/>
                    </a:lnTo>
                    <a:lnTo>
                      <a:pt x="1268" y="900"/>
                    </a:lnTo>
                    <a:lnTo>
                      <a:pt x="1278" y="903"/>
                    </a:lnTo>
                    <a:lnTo>
                      <a:pt x="1288" y="903"/>
                    </a:lnTo>
                    <a:lnTo>
                      <a:pt x="1294" y="903"/>
                    </a:lnTo>
                    <a:lnTo>
                      <a:pt x="1304" y="903"/>
                    </a:lnTo>
                    <a:lnTo>
                      <a:pt x="1314" y="903"/>
                    </a:lnTo>
                    <a:lnTo>
                      <a:pt x="1324" y="903"/>
                    </a:lnTo>
                    <a:lnTo>
                      <a:pt x="1334" y="903"/>
                    </a:lnTo>
                    <a:lnTo>
                      <a:pt x="1344" y="903"/>
                    </a:lnTo>
                    <a:lnTo>
                      <a:pt x="1354" y="903"/>
                    </a:lnTo>
                    <a:lnTo>
                      <a:pt x="1360" y="903"/>
                    </a:lnTo>
                    <a:lnTo>
                      <a:pt x="1370" y="900"/>
                    </a:lnTo>
                    <a:lnTo>
                      <a:pt x="1380" y="900"/>
                    </a:lnTo>
                    <a:lnTo>
                      <a:pt x="1390" y="900"/>
                    </a:lnTo>
                    <a:lnTo>
                      <a:pt x="1400" y="900"/>
                    </a:lnTo>
                    <a:lnTo>
                      <a:pt x="1409" y="897"/>
                    </a:lnTo>
                    <a:lnTo>
                      <a:pt x="1419" y="897"/>
                    </a:lnTo>
                    <a:lnTo>
                      <a:pt x="1426" y="897"/>
                    </a:lnTo>
                    <a:lnTo>
                      <a:pt x="1436" y="893"/>
                    </a:lnTo>
                    <a:lnTo>
                      <a:pt x="1446" y="893"/>
                    </a:lnTo>
                    <a:lnTo>
                      <a:pt x="1455" y="893"/>
                    </a:lnTo>
                    <a:lnTo>
                      <a:pt x="1465" y="890"/>
                    </a:lnTo>
                    <a:lnTo>
                      <a:pt x="1475" y="890"/>
                    </a:lnTo>
                    <a:lnTo>
                      <a:pt x="1485" y="890"/>
                    </a:lnTo>
                    <a:lnTo>
                      <a:pt x="1492" y="890"/>
                    </a:lnTo>
                    <a:lnTo>
                      <a:pt x="1501" y="890"/>
                    </a:lnTo>
                    <a:lnTo>
                      <a:pt x="1501" y="890"/>
                    </a:lnTo>
                    <a:lnTo>
                      <a:pt x="1501" y="893"/>
                    </a:lnTo>
                    <a:lnTo>
                      <a:pt x="1501" y="893"/>
                    </a:lnTo>
                    <a:lnTo>
                      <a:pt x="0" y="972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8" name="Freeform 512"/>
              <p:cNvSpPr>
                <a:spLocks/>
              </p:cNvSpPr>
              <p:nvPr/>
            </p:nvSpPr>
            <p:spPr bwMode="auto">
              <a:xfrm>
                <a:off x="5506522" y="2490261"/>
                <a:ext cx="2188684" cy="2155638"/>
              </a:xfrm>
              <a:custGeom>
                <a:avLst/>
                <a:gdLst>
                  <a:gd name="T0" fmla="*/ 19 w 1192"/>
                  <a:gd name="T1" fmla="*/ 926 h 926"/>
                  <a:gd name="T2" fmla="*/ 46 w 1192"/>
                  <a:gd name="T3" fmla="*/ 923 h 926"/>
                  <a:gd name="T4" fmla="*/ 75 w 1192"/>
                  <a:gd name="T5" fmla="*/ 923 h 926"/>
                  <a:gd name="T6" fmla="*/ 101 w 1192"/>
                  <a:gd name="T7" fmla="*/ 916 h 926"/>
                  <a:gd name="T8" fmla="*/ 131 w 1192"/>
                  <a:gd name="T9" fmla="*/ 916 h 926"/>
                  <a:gd name="T10" fmla="*/ 161 w 1192"/>
                  <a:gd name="T11" fmla="*/ 913 h 926"/>
                  <a:gd name="T12" fmla="*/ 187 w 1192"/>
                  <a:gd name="T13" fmla="*/ 910 h 926"/>
                  <a:gd name="T14" fmla="*/ 216 w 1192"/>
                  <a:gd name="T15" fmla="*/ 907 h 926"/>
                  <a:gd name="T16" fmla="*/ 243 w 1192"/>
                  <a:gd name="T17" fmla="*/ 903 h 926"/>
                  <a:gd name="T18" fmla="*/ 272 w 1192"/>
                  <a:gd name="T19" fmla="*/ 893 h 926"/>
                  <a:gd name="T20" fmla="*/ 299 w 1192"/>
                  <a:gd name="T21" fmla="*/ 884 h 926"/>
                  <a:gd name="T22" fmla="*/ 328 w 1192"/>
                  <a:gd name="T23" fmla="*/ 880 h 926"/>
                  <a:gd name="T24" fmla="*/ 358 w 1192"/>
                  <a:gd name="T25" fmla="*/ 877 h 926"/>
                  <a:gd name="T26" fmla="*/ 384 w 1192"/>
                  <a:gd name="T27" fmla="*/ 880 h 926"/>
                  <a:gd name="T28" fmla="*/ 414 w 1192"/>
                  <a:gd name="T29" fmla="*/ 887 h 926"/>
                  <a:gd name="T30" fmla="*/ 440 w 1192"/>
                  <a:gd name="T31" fmla="*/ 893 h 926"/>
                  <a:gd name="T32" fmla="*/ 469 w 1192"/>
                  <a:gd name="T33" fmla="*/ 897 h 926"/>
                  <a:gd name="T34" fmla="*/ 496 w 1192"/>
                  <a:gd name="T35" fmla="*/ 897 h 926"/>
                  <a:gd name="T36" fmla="*/ 525 w 1192"/>
                  <a:gd name="T37" fmla="*/ 893 h 926"/>
                  <a:gd name="T38" fmla="*/ 555 w 1192"/>
                  <a:gd name="T39" fmla="*/ 893 h 926"/>
                  <a:gd name="T40" fmla="*/ 581 w 1192"/>
                  <a:gd name="T41" fmla="*/ 893 h 926"/>
                  <a:gd name="T42" fmla="*/ 611 w 1192"/>
                  <a:gd name="T43" fmla="*/ 890 h 926"/>
                  <a:gd name="T44" fmla="*/ 637 w 1192"/>
                  <a:gd name="T45" fmla="*/ 884 h 926"/>
                  <a:gd name="T46" fmla="*/ 667 w 1192"/>
                  <a:gd name="T47" fmla="*/ 870 h 926"/>
                  <a:gd name="T48" fmla="*/ 693 w 1192"/>
                  <a:gd name="T49" fmla="*/ 841 h 926"/>
                  <a:gd name="T50" fmla="*/ 723 w 1192"/>
                  <a:gd name="T51" fmla="*/ 788 h 926"/>
                  <a:gd name="T52" fmla="*/ 752 w 1192"/>
                  <a:gd name="T53" fmla="*/ 667 h 926"/>
                  <a:gd name="T54" fmla="*/ 778 w 1192"/>
                  <a:gd name="T55" fmla="*/ 401 h 926"/>
                  <a:gd name="T56" fmla="*/ 808 w 1192"/>
                  <a:gd name="T57" fmla="*/ 59 h 926"/>
                  <a:gd name="T58" fmla="*/ 834 w 1192"/>
                  <a:gd name="T59" fmla="*/ 56 h 926"/>
                  <a:gd name="T60" fmla="*/ 864 w 1192"/>
                  <a:gd name="T61" fmla="*/ 394 h 926"/>
                  <a:gd name="T62" fmla="*/ 890 w 1192"/>
                  <a:gd name="T63" fmla="*/ 585 h 926"/>
                  <a:gd name="T64" fmla="*/ 920 w 1192"/>
                  <a:gd name="T65" fmla="*/ 588 h 926"/>
                  <a:gd name="T66" fmla="*/ 949 w 1192"/>
                  <a:gd name="T67" fmla="*/ 588 h 926"/>
                  <a:gd name="T68" fmla="*/ 976 w 1192"/>
                  <a:gd name="T69" fmla="*/ 709 h 926"/>
                  <a:gd name="T70" fmla="*/ 1005 w 1192"/>
                  <a:gd name="T71" fmla="*/ 821 h 926"/>
                  <a:gd name="T72" fmla="*/ 1031 w 1192"/>
                  <a:gd name="T73" fmla="*/ 870 h 926"/>
                  <a:gd name="T74" fmla="*/ 1061 w 1192"/>
                  <a:gd name="T75" fmla="*/ 887 h 926"/>
                  <a:gd name="T76" fmla="*/ 1087 w 1192"/>
                  <a:gd name="T77" fmla="*/ 893 h 926"/>
                  <a:gd name="T78" fmla="*/ 1117 w 1192"/>
                  <a:gd name="T79" fmla="*/ 900 h 926"/>
                  <a:gd name="T80" fmla="*/ 1146 w 1192"/>
                  <a:gd name="T81" fmla="*/ 903 h 926"/>
                  <a:gd name="T82" fmla="*/ 1173 w 1192"/>
                  <a:gd name="T83" fmla="*/ 903 h 9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2" h="926">
                    <a:moveTo>
                      <a:pt x="0" y="926"/>
                    </a:moveTo>
                    <a:lnTo>
                      <a:pt x="9" y="926"/>
                    </a:lnTo>
                    <a:lnTo>
                      <a:pt x="19" y="926"/>
                    </a:lnTo>
                    <a:lnTo>
                      <a:pt x="26" y="926"/>
                    </a:lnTo>
                    <a:lnTo>
                      <a:pt x="36" y="926"/>
                    </a:lnTo>
                    <a:lnTo>
                      <a:pt x="46" y="923"/>
                    </a:lnTo>
                    <a:lnTo>
                      <a:pt x="55" y="923"/>
                    </a:lnTo>
                    <a:lnTo>
                      <a:pt x="65" y="923"/>
                    </a:lnTo>
                    <a:lnTo>
                      <a:pt x="75" y="923"/>
                    </a:lnTo>
                    <a:lnTo>
                      <a:pt x="85" y="920"/>
                    </a:lnTo>
                    <a:lnTo>
                      <a:pt x="92" y="920"/>
                    </a:lnTo>
                    <a:lnTo>
                      <a:pt x="101" y="916"/>
                    </a:lnTo>
                    <a:lnTo>
                      <a:pt x="111" y="916"/>
                    </a:lnTo>
                    <a:lnTo>
                      <a:pt x="121" y="916"/>
                    </a:lnTo>
                    <a:lnTo>
                      <a:pt x="131" y="916"/>
                    </a:lnTo>
                    <a:lnTo>
                      <a:pt x="141" y="913"/>
                    </a:lnTo>
                    <a:lnTo>
                      <a:pt x="151" y="913"/>
                    </a:lnTo>
                    <a:lnTo>
                      <a:pt x="161" y="913"/>
                    </a:lnTo>
                    <a:lnTo>
                      <a:pt x="167" y="913"/>
                    </a:lnTo>
                    <a:lnTo>
                      <a:pt x="177" y="910"/>
                    </a:lnTo>
                    <a:lnTo>
                      <a:pt x="187" y="910"/>
                    </a:lnTo>
                    <a:lnTo>
                      <a:pt x="197" y="910"/>
                    </a:lnTo>
                    <a:lnTo>
                      <a:pt x="207" y="907"/>
                    </a:lnTo>
                    <a:lnTo>
                      <a:pt x="216" y="907"/>
                    </a:lnTo>
                    <a:lnTo>
                      <a:pt x="226" y="907"/>
                    </a:lnTo>
                    <a:lnTo>
                      <a:pt x="233" y="903"/>
                    </a:lnTo>
                    <a:lnTo>
                      <a:pt x="243" y="903"/>
                    </a:lnTo>
                    <a:lnTo>
                      <a:pt x="253" y="900"/>
                    </a:lnTo>
                    <a:lnTo>
                      <a:pt x="262" y="897"/>
                    </a:lnTo>
                    <a:lnTo>
                      <a:pt x="272" y="893"/>
                    </a:lnTo>
                    <a:lnTo>
                      <a:pt x="282" y="890"/>
                    </a:lnTo>
                    <a:lnTo>
                      <a:pt x="292" y="887"/>
                    </a:lnTo>
                    <a:lnTo>
                      <a:pt x="299" y="884"/>
                    </a:lnTo>
                    <a:lnTo>
                      <a:pt x="308" y="884"/>
                    </a:lnTo>
                    <a:lnTo>
                      <a:pt x="318" y="884"/>
                    </a:lnTo>
                    <a:lnTo>
                      <a:pt x="328" y="880"/>
                    </a:lnTo>
                    <a:lnTo>
                      <a:pt x="338" y="880"/>
                    </a:lnTo>
                    <a:lnTo>
                      <a:pt x="348" y="880"/>
                    </a:lnTo>
                    <a:lnTo>
                      <a:pt x="358" y="877"/>
                    </a:lnTo>
                    <a:lnTo>
                      <a:pt x="364" y="877"/>
                    </a:lnTo>
                    <a:lnTo>
                      <a:pt x="374" y="880"/>
                    </a:lnTo>
                    <a:lnTo>
                      <a:pt x="384" y="880"/>
                    </a:lnTo>
                    <a:lnTo>
                      <a:pt x="394" y="884"/>
                    </a:lnTo>
                    <a:lnTo>
                      <a:pt x="404" y="887"/>
                    </a:lnTo>
                    <a:lnTo>
                      <a:pt x="414" y="887"/>
                    </a:lnTo>
                    <a:lnTo>
                      <a:pt x="423" y="890"/>
                    </a:lnTo>
                    <a:lnTo>
                      <a:pt x="430" y="893"/>
                    </a:lnTo>
                    <a:lnTo>
                      <a:pt x="440" y="893"/>
                    </a:lnTo>
                    <a:lnTo>
                      <a:pt x="450" y="897"/>
                    </a:lnTo>
                    <a:lnTo>
                      <a:pt x="460" y="897"/>
                    </a:lnTo>
                    <a:lnTo>
                      <a:pt x="469" y="897"/>
                    </a:lnTo>
                    <a:lnTo>
                      <a:pt x="479" y="897"/>
                    </a:lnTo>
                    <a:lnTo>
                      <a:pt x="489" y="897"/>
                    </a:lnTo>
                    <a:lnTo>
                      <a:pt x="496" y="897"/>
                    </a:lnTo>
                    <a:lnTo>
                      <a:pt x="506" y="897"/>
                    </a:lnTo>
                    <a:lnTo>
                      <a:pt x="515" y="897"/>
                    </a:lnTo>
                    <a:lnTo>
                      <a:pt x="525" y="893"/>
                    </a:lnTo>
                    <a:lnTo>
                      <a:pt x="535" y="893"/>
                    </a:lnTo>
                    <a:lnTo>
                      <a:pt x="545" y="893"/>
                    </a:lnTo>
                    <a:lnTo>
                      <a:pt x="555" y="893"/>
                    </a:lnTo>
                    <a:lnTo>
                      <a:pt x="561" y="893"/>
                    </a:lnTo>
                    <a:lnTo>
                      <a:pt x="571" y="893"/>
                    </a:lnTo>
                    <a:lnTo>
                      <a:pt x="581" y="893"/>
                    </a:lnTo>
                    <a:lnTo>
                      <a:pt x="591" y="893"/>
                    </a:lnTo>
                    <a:lnTo>
                      <a:pt x="601" y="893"/>
                    </a:lnTo>
                    <a:lnTo>
                      <a:pt x="611" y="890"/>
                    </a:lnTo>
                    <a:lnTo>
                      <a:pt x="621" y="890"/>
                    </a:lnTo>
                    <a:lnTo>
                      <a:pt x="627" y="887"/>
                    </a:lnTo>
                    <a:lnTo>
                      <a:pt x="637" y="884"/>
                    </a:lnTo>
                    <a:lnTo>
                      <a:pt x="647" y="880"/>
                    </a:lnTo>
                    <a:lnTo>
                      <a:pt x="657" y="877"/>
                    </a:lnTo>
                    <a:lnTo>
                      <a:pt x="667" y="870"/>
                    </a:lnTo>
                    <a:lnTo>
                      <a:pt x="677" y="861"/>
                    </a:lnTo>
                    <a:lnTo>
                      <a:pt x="686" y="854"/>
                    </a:lnTo>
                    <a:lnTo>
                      <a:pt x="693" y="841"/>
                    </a:lnTo>
                    <a:lnTo>
                      <a:pt x="703" y="828"/>
                    </a:lnTo>
                    <a:lnTo>
                      <a:pt x="713" y="811"/>
                    </a:lnTo>
                    <a:lnTo>
                      <a:pt x="723" y="788"/>
                    </a:lnTo>
                    <a:lnTo>
                      <a:pt x="732" y="759"/>
                    </a:lnTo>
                    <a:lnTo>
                      <a:pt x="742" y="719"/>
                    </a:lnTo>
                    <a:lnTo>
                      <a:pt x="752" y="667"/>
                    </a:lnTo>
                    <a:lnTo>
                      <a:pt x="759" y="594"/>
                    </a:lnTo>
                    <a:lnTo>
                      <a:pt x="769" y="506"/>
                    </a:lnTo>
                    <a:lnTo>
                      <a:pt x="778" y="401"/>
                    </a:lnTo>
                    <a:lnTo>
                      <a:pt x="788" y="282"/>
                    </a:lnTo>
                    <a:lnTo>
                      <a:pt x="798" y="161"/>
                    </a:lnTo>
                    <a:lnTo>
                      <a:pt x="808" y="59"/>
                    </a:lnTo>
                    <a:lnTo>
                      <a:pt x="818" y="0"/>
                    </a:lnTo>
                    <a:lnTo>
                      <a:pt x="824" y="0"/>
                    </a:lnTo>
                    <a:lnTo>
                      <a:pt x="834" y="56"/>
                    </a:lnTo>
                    <a:lnTo>
                      <a:pt x="844" y="161"/>
                    </a:lnTo>
                    <a:lnTo>
                      <a:pt x="854" y="279"/>
                    </a:lnTo>
                    <a:lnTo>
                      <a:pt x="864" y="394"/>
                    </a:lnTo>
                    <a:lnTo>
                      <a:pt x="874" y="483"/>
                    </a:lnTo>
                    <a:lnTo>
                      <a:pt x="884" y="548"/>
                    </a:lnTo>
                    <a:lnTo>
                      <a:pt x="890" y="585"/>
                    </a:lnTo>
                    <a:lnTo>
                      <a:pt x="900" y="601"/>
                    </a:lnTo>
                    <a:lnTo>
                      <a:pt x="910" y="598"/>
                    </a:lnTo>
                    <a:lnTo>
                      <a:pt x="920" y="588"/>
                    </a:lnTo>
                    <a:lnTo>
                      <a:pt x="930" y="575"/>
                    </a:lnTo>
                    <a:lnTo>
                      <a:pt x="939" y="571"/>
                    </a:lnTo>
                    <a:lnTo>
                      <a:pt x="949" y="588"/>
                    </a:lnTo>
                    <a:lnTo>
                      <a:pt x="956" y="621"/>
                    </a:lnTo>
                    <a:lnTo>
                      <a:pt x="966" y="663"/>
                    </a:lnTo>
                    <a:lnTo>
                      <a:pt x="976" y="709"/>
                    </a:lnTo>
                    <a:lnTo>
                      <a:pt x="985" y="755"/>
                    </a:lnTo>
                    <a:lnTo>
                      <a:pt x="995" y="792"/>
                    </a:lnTo>
                    <a:lnTo>
                      <a:pt x="1005" y="821"/>
                    </a:lnTo>
                    <a:lnTo>
                      <a:pt x="1015" y="841"/>
                    </a:lnTo>
                    <a:lnTo>
                      <a:pt x="1022" y="857"/>
                    </a:lnTo>
                    <a:lnTo>
                      <a:pt x="1031" y="870"/>
                    </a:lnTo>
                    <a:lnTo>
                      <a:pt x="1041" y="877"/>
                    </a:lnTo>
                    <a:lnTo>
                      <a:pt x="1051" y="884"/>
                    </a:lnTo>
                    <a:lnTo>
                      <a:pt x="1061" y="887"/>
                    </a:lnTo>
                    <a:lnTo>
                      <a:pt x="1071" y="890"/>
                    </a:lnTo>
                    <a:lnTo>
                      <a:pt x="1081" y="893"/>
                    </a:lnTo>
                    <a:lnTo>
                      <a:pt x="1087" y="893"/>
                    </a:lnTo>
                    <a:lnTo>
                      <a:pt x="1097" y="897"/>
                    </a:lnTo>
                    <a:lnTo>
                      <a:pt x="1107" y="897"/>
                    </a:lnTo>
                    <a:lnTo>
                      <a:pt x="1117" y="900"/>
                    </a:lnTo>
                    <a:lnTo>
                      <a:pt x="1127" y="900"/>
                    </a:lnTo>
                    <a:lnTo>
                      <a:pt x="1137" y="900"/>
                    </a:lnTo>
                    <a:lnTo>
                      <a:pt x="1146" y="903"/>
                    </a:lnTo>
                    <a:lnTo>
                      <a:pt x="1156" y="903"/>
                    </a:lnTo>
                    <a:lnTo>
                      <a:pt x="1163" y="903"/>
                    </a:lnTo>
                    <a:lnTo>
                      <a:pt x="1173" y="903"/>
                    </a:lnTo>
                    <a:lnTo>
                      <a:pt x="1183" y="903"/>
                    </a:lnTo>
                    <a:lnTo>
                      <a:pt x="1192" y="903"/>
                    </a:lnTo>
                  </a:path>
                </a:pathLst>
              </a:custGeom>
              <a:noFill/>
              <a:ln w="0">
                <a:solidFill>
                  <a:srgbClr val="7E7E7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9" name="Freeform 513"/>
              <p:cNvSpPr>
                <a:spLocks/>
              </p:cNvSpPr>
              <p:nvPr/>
            </p:nvSpPr>
            <p:spPr bwMode="auto">
              <a:xfrm>
                <a:off x="7695207" y="4562094"/>
                <a:ext cx="567368" cy="30262"/>
              </a:xfrm>
              <a:custGeom>
                <a:avLst/>
                <a:gdLst>
                  <a:gd name="T0" fmla="*/ 0 w 309"/>
                  <a:gd name="T1" fmla="*/ 13 h 13"/>
                  <a:gd name="T2" fmla="*/ 10 w 309"/>
                  <a:gd name="T3" fmla="*/ 13 h 13"/>
                  <a:gd name="T4" fmla="*/ 20 w 309"/>
                  <a:gd name="T5" fmla="*/ 13 h 13"/>
                  <a:gd name="T6" fmla="*/ 30 w 309"/>
                  <a:gd name="T7" fmla="*/ 13 h 13"/>
                  <a:gd name="T8" fmla="*/ 37 w 309"/>
                  <a:gd name="T9" fmla="*/ 13 h 13"/>
                  <a:gd name="T10" fmla="*/ 46 w 309"/>
                  <a:gd name="T11" fmla="*/ 13 h 13"/>
                  <a:gd name="T12" fmla="*/ 56 w 309"/>
                  <a:gd name="T13" fmla="*/ 10 h 13"/>
                  <a:gd name="T14" fmla="*/ 66 w 309"/>
                  <a:gd name="T15" fmla="*/ 10 h 13"/>
                  <a:gd name="T16" fmla="*/ 76 w 309"/>
                  <a:gd name="T17" fmla="*/ 10 h 13"/>
                  <a:gd name="T18" fmla="*/ 86 w 309"/>
                  <a:gd name="T19" fmla="*/ 13 h 13"/>
                  <a:gd name="T20" fmla="*/ 96 w 309"/>
                  <a:gd name="T21" fmla="*/ 13 h 13"/>
                  <a:gd name="T22" fmla="*/ 102 w 309"/>
                  <a:gd name="T23" fmla="*/ 13 h 13"/>
                  <a:gd name="T24" fmla="*/ 112 w 309"/>
                  <a:gd name="T25" fmla="*/ 13 h 13"/>
                  <a:gd name="T26" fmla="*/ 122 w 309"/>
                  <a:gd name="T27" fmla="*/ 13 h 13"/>
                  <a:gd name="T28" fmla="*/ 132 w 309"/>
                  <a:gd name="T29" fmla="*/ 13 h 13"/>
                  <a:gd name="T30" fmla="*/ 142 w 309"/>
                  <a:gd name="T31" fmla="*/ 13 h 13"/>
                  <a:gd name="T32" fmla="*/ 152 w 309"/>
                  <a:gd name="T33" fmla="*/ 13 h 13"/>
                  <a:gd name="T34" fmla="*/ 162 w 309"/>
                  <a:gd name="T35" fmla="*/ 13 h 13"/>
                  <a:gd name="T36" fmla="*/ 168 w 309"/>
                  <a:gd name="T37" fmla="*/ 13 h 13"/>
                  <a:gd name="T38" fmla="*/ 178 w 309"/>
                  <a:gd name="T39" fmla="*/ 10 h 13"/>
                  <a:gd name="T40" fmla="*/ 188 w 309"/>
                  <a:gd name="T41" fmla="*/ 10 h 13"/>
                  <a:gd name="T42" fmla="*/ 198 w 309"/>
                  <a:gd name="T43" fmla="*/ 10 h 13"/>
                  <a:gd name="T44" fmla="*/ 208 w 309"/>
                  <a:gd name="T45" fmla="*/ 10 h 13"/>
                  <a:gd name="T46" fmla="*/ 217 w 309"/>
                  <a:gd name="T47" fmla="*/ 7 h 13"/>
                  <a:gd name="T48" fmla="*/ 227 w 309"/>
                  <a:gd name="T49" fmla="*/ 7 h 13"/>
                  <a:gd name="T50" fmla="*/ 234 w 309"/>
                  <a:gd name="T51" fmla="*/ 7 h 13"/>
                  <a:gd name="T52" fmla="*/ 244 w 309"/>
                  <a:gd name="T53" fmla="*/ 3 h 13"/>
                  <a:gd name="T54" fmla="*/ 254 w 309"/>
                  <a:gd name="T55" fmla="*/ 3 h 13"/>
                  <a:gd name="T56" fmla="*/ 263 w 309"/>
                  <a:gd name="T57" fmla="*/ 3 h 13"/>
                  <a:gd name="T58" fmla="*/ 273 w 309"/>
                  <a:gd name="T59" fmla="*/ 0 h 13"/>
                  <a:gd name="T60" fmla="*/ 283 w 309"/>
                  <a:gd name="T61" fmla="*/ 0 h 13"/>
                  <a:gd name="T62" fmla="*/ 293 w 309"/>
                  <a:gd name="T63" fmla="*/ 0 h 13"/>
                  <a:gd name="T64" fmla="*/ 300 w 309"/>
                  <a:gd name="T65" fmla="*/ 0 h 13"/>
                  <a:gd name="T66" fmla="*/ 309 w 309"/>
                  <a:gd name="T6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13">
                    <a:moveTo>
                      <a:pt x="0" y="13"/>
                    </a:moveTo>
                    <a:lnTo>
                      <a:pt x="10" y="13"/>
                    </a:lnTo>
                    <a:lnTo>
                      <a:pt x="20" y="13"/>
                    </a:lnTo>
                    <a:lnTo>
                      <a:pt x="30" y="13"/>
                    </a:lnTo>
                    <a:lnTo>
                      <a:pt x="37" y="13"/>
                    </a:lnTo>
                    <a:lnTo>
                      <a:pt x="46" y="13"/>
                    </a:lnTo>
                    <a:lnTo>
                      <a:pt x="56" y="10"/>
                    </a:lnTo>
                    <a:lnTo>
                      <a:pt x="66" y="10"/>
                    </a:lnTo>
                    <a:lnTo>
                      <a:pt x="76" y="10"/>
                    </a:lnTo>
                    <a:lnTo>
                      <a:pt x="86" y="13"/>
                    </a:lnTo>
                    <a:lnTo>
                      <a:pt x="96" y="13"/>
                    </a:lnTo>
                    <a:lnTo>
                      <a:pt x="102" y="13"/>
                    </a:lnTo>
                    <a:lnTo>
                      <a:pt x="112" y="13"/>
                    </a:lnTo>
                    <a:lnTo>
                      <a:pt x="122" y="13"/>
                    </a:lnTo>
                    <a:lnTo>
                      <a:pt x="132" y="13"/>
                    </a:lnTo>
                    <a:lnTo>
                      <a:pt x="142" y="13"/>
                    </a:lnTo>
                    <a:lnTo>
                      <a:pt x="152" y="13"/>
                    </a:lnTo>
                    <a:lnTo>
                      <a:pt x="162" y="13"/>
                    </a:lnTo>
                    <a:lnTo>
                      <a:pt x="168" y="13"/>
                    </a:lnTo>
                    <a:lnTo>
                      <a:pt x="178" y="10"/>
                    </a:lnTo>
                    <a:lnTo>
                      <a:pt x="188" y="10"/>
                    </a:lnTo>
                    <a:lnTo>
                      <a:pt x="198" y="10"/>
                    </a:lnTo>
                    <a:lnTo>
                      <a:pt x="208" y="10"/>
                    </a:lnTo>
                    <a:lnTo>
                      <a:pt x="217" y="7"/>
                    </a:lnTo>
                    <a:lnTo>
                      <a:pt x="227" y="7"/>
                    </a:lnTo>
                    <a:lnTo>
                      <a:pt x="234" y="7"/>
                    </a:lnTo>
                    <a:lnTo>
                      <a:pt x="244" y="3"/>
                    </a:lnTo>
                    <a:lnTo>
                      <a:pt x="254" y="3"/>
                    </a:lnTo>
                    <a:lnTo>
                      <a:pt x="263" y="3"/>
                    </a:lnTo>
                    <a:lnTo>
                      <a:pt x="273" y="0"/>
                    </a:lnTo>
                    <a:lnTo>
                      <a:pt x="283" y="0"/>
                    </a:lnTo>
                    <a:lnTo>
                      <a:pt x="293" y="0"/>
                    </a:lnTo>
                    <a:lnTo>
                      <a:pt x="300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7E7E7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0" name="Freeform 514"/>
              <p:cNvSpPr>
                <a:spLocks/>
              </p:cNvSpPr>
              <p:nvPr/>
            </p:nvSpPr>
            <p:spPr bwMode="auto">
              <a:xfrm>
                <a:off x="5512032" y="2550787"/>
                <a:ext cx="2757889" cy="2218490"/>
              </a:xfrm>
              <a:custGeom>
                <a:avLst/>
                <a:gdLst>
                  <a:gd name="T0" fmla="*/ 0 w 1502"/>
                  <a:gd name="T1" fmla="*/ 907 h 953"/>
                  <a:gd name="T2" fmla="*/ 26 w 1502"/>
                  <a:gd name="T3" fmla="*/ 904 h 953"/>
                  <a:gd name="T4" fmla="*/ 56 w 1502"/>
                  <a:gd name="T5" fmla="*/ 904 h 953"/>
                  <a:gd name="T6" fmla="*/ 85 w 1502"/>
                  <a:gd name="T7" fmla="*/ 900 h 953"/>
                  <a:gd name="T8" fmla="*/ 112 w 1502"/>
                  <a:gd name="T9" fmla="*/ 897 h 953"/>
                  <a:gd name="T10" fmla="*/ 141 w 1502"/>
                  <a:gd name="T11" fmla="*/ 894 h 953"/>
                  <a:gd name="T12" fmla="*/ 167 w 1502"/>
                  <a:gd name="T13" fmla="*/ 890 h 953"/>
                  <a:gd name="T14" fmla="*/ 197 w 1502"/>
                  <a:gd name="T15" fmla="*/ 887 h 953"/>
                  <a:gd name="T16" fmla="*/ 227 w 1502"/>
                  <a:gd name="T17" fmla="*/ 884 h 953"/>
                  <a:gd name="T18" fmla="*/ 253 w 1502"/>
                  <a:gd name="T19" fmla="*/ 881 h 953"/>
                  <a:gd name="T20" fmla="*/ 282 w 1502"/>
                  <a:gd name="T21" fmla="*/ 871 h 953"/>
                  <a:gd name="T22" fmla="*/ 309 w 1502"/>
                  <a:gd name="T23" fmla="*/ 864 h 953"/>
                  <a:gd name="T24" fmla="*/ 338 w 1502"/>
                  <a:gd name="T25" fmla="*/ 861 h 953"/>
                  <a:gd name="T26" fmla="*/ 365 w 1502"/>
                  <a:gd name="T27" fmla="*/ 858 h 953"/>
                  <a:gd name="T28" fmla="*/ 394 w 1502"/>
                  <a:gd name="T29" fmla="*/ 861 h 953"/>
                  <a:gd name="T30" fmla="*/ 424 w 1502"/>
                  <a:gd name="T31" fmla="*/ 871 h 953"/>
                  <a:gd name="T32" fmla="*/ 450 w 1502"/>
                  <a:gd name="T33" fmla="*/ 874 h 953"/>
                  <a:gd name="T34" fmla="*/ 480 w 1502"/>
                  <a:gd name="T35" fmla="*/ 877 h 953"/>
                  <a:gd name="T36" fmla="*/ 506 w 1502"/>
                  <a:gd name="T37" fmla="*/ 874 h 953"/>
                  <a:gd name="T38" fmla="*/ 535 w 1502"/>
                  <a:gd name="T39" fmla="*/ 874 h 953"/>
                  <a:gd name="T40" fmla="*/ 562 w 1502"/>
                  <a:gd name="T41" fmla="*/ 874 h 953"/>
                  <a:gd name="T42" fmla="*/ 591 w 1502"/>
                  <a:gd name="T43" fmla="*/ 874 h 953"/>
                  <a:gd name="T44" fmla="*/ 621 w 1502"/>
                  <a:gd name="T45" fmla="*/ 867 h 953"/>
                  <a:gd name="T46" fmla="*/ 647 w 1502"/>
                  <a:gd name="T47" fmla="*/ 861 h 953"/>
                  <a:gd name="T48" fmla="*/ 677 w 1502"/>
                  <a:gd name="T49" fmla="*/ 841 h 953"/>
                  <a:gd name="T50" fmla="*/ 703 w 1502"/>
                  <a:gd name="T51" fmla="*/ 808 h 953"/>
                  <a:gd name="T52" fmla="*/ 733 w 1502"/>
                  <a:gd name="T53" fmla="*/ 739 h 953"/>
                  <a:gd name="T54" fmla="*/ 759 w 1502"/>
                  <a:gd name="T55" fmla="*/ 585 h 953"/>
                  <a:gd name="T56" fmla="*/ 789 w 1502"/>
                  <a:gd name="T57" fmla="*/ 283 h 953"/>
                  <a:gd name="T58" fmla="*/ 818 w 1502"/>
                  <a:gd name="T59" fmla="*/ 3 h 953"/>
                  <a:gd name="T60" fmla="*/ 844 w 1502"/>
                  <a:gd name="T61" fmla="*/ 151 h 953"/>
                  <a:gd name="T62" fmla="*/ 874 w 1502"/>
                  <a:gd name="T63" fmla="*/ 467 h 953"/>
                  <a:gd name="T64" fmla="*/ 900 w 1502"/>
                  <a:gd name="T65" fmla="*/ 572 h 953"/>
                  <a:gd name="T66" fmla="*/ 930 w 1502"/>
                  <a:gd name="T67" fmla="*/ 532 h 953"/>
                  <a:gd name="T68" fmla="*/ 956 w 1502"/>
                  <a:gd name="T69" fmla="*/ 572 h 953"/>
                  <a:gd name="T70" fmla="*/ 986 w 1502"/>
                  <a:gd name="T71" fmla="*/ 720 h 953"/>
                  <a:gd name="T72" fmla="*/ 1015 w 1502"/>
                  <a:gd name="T73" fmla="*/ 818 h 953"/>
                  <a:gd name="T74" fmla="*/ 1042 w 1502"/>
                  <a:gd name="T75" fmla="*/ 854 h 953"/>
                  <a:gd name="T76" fmla="*/ 1071 w 1502"/>
                  <a:gd name="T77" fmla="*/ 867 h 953"/>
                  <a:gd name="T78" fmla="*/ 1097 w 1502"/>
                  <a:gd name="T79" fmla="*/ 874 h 953"/>
                  <a:gd name="T80" fmla="*/ 1127 w 1502"/>
                  <a:gd name="T81" fmla="*/ 881 h 953"/>
                  <a:gd name="T82" fmla="*/ 1157 w 1502"/>
                  <a:gd name="T83" fmla="*/ 884 h 953"/>
                  <a:gd name="T84" fmla="*/ 1183 w 1502"/>
                  <a:gd name="T85" fmla="*/ 884 h 953"/>
                  <a:gd name="T86" fmla="*/ 1212 w 1502"/>
                  <a:gd name="T87" fmla="*/ 884 h 953"/>
                  <a:gd name="T88" fmla="*/ 1239 w 1502"/>
                  <a:gd name="T89" fmla="*/ 881 h 953"/>
                  <a:gd name="T90" fmla="*/ 1268 w 1502"/>
                  <a:gd name="T91" fmla="*/ 881 h 953"/>
                  <a:gd name="T92" fmla="*/ 1295 w 1502"/>
                  <a:gd name="T93" fmla="*/ 884 h 953"/>
                  <a:gd name="T94" fmla="*/ 1324 w 1502"/>
                  <a:gd name="T95" fmla="*/ 884 h 953"/>
                  <a:gd name="T96" fmla="*/ 1354 w 1502"/>
                  <a:gd name="T97" fmla="*/ 881 h 953"/>
                  <a:gd name="T98" fmla="*/ 1380 w 1502"/>
                  <a:gd name="T99" fmla="*/ 881 h 953"/>
                  <a:gd name="T100" fmla="*/ 1410 w 1502"/>
                  <a:gd name="T101" fmla="*/ 877 h 953"/>
                  <a:gd name="T102" fmla="*/ 1436 w 1502"/>
                  <a:gd name="T103" fmla="*/ 874 h 953"/>
                  <a:gd name="T104" fmla="*/ 1466 w 1502"/>
                  <a:gd name="T105" fmla="*/ 871 h 953"/>
                  <a:gd name="T106" fmla="*/ 1492 w 1502"/>
                  <a:gd name="T107" fmla="*/ 867 h 953"/>
                  <a:gd name="T108" fmla="*/ 1502 w 1502"/>
                  <a:gd name="T109" fmla="*/ 874 h 9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953">
                    <a:moveTo>
                      <a:pt x="0" y="953"/>
                    </a:moveTo>
                    <a:lnTo>
                      <a:pt x="0" y="907"/>
                    </a:lnTo>
                    <a:lnTo>
                      <a:pt x="0" y="907"/>
                    </a:lnTo>
                    <a:lnTo>
                      <a:pt x="10" y="904"/>
                    </a:lnTo>
                    <a:lnTo>
                      <a:pt x="20" y="904"/>
                    </a:lnTo>
                    <a:lnTo>
                      <a:pt x="26" y="904"/>
                    </a:lnTo>
                    <a:lnTo>
                      <a:pt x="36" y="904"/>
                    </a:lnTo>
                    <a:lnTo>
                      <a:pt x="46" y="904"/>
                    </a:lnTo>
                    <a:lnTo>
                      <a:pt x="56" y="904"/>
                    </a:lnTo>
                    <a:lnTo>
                      <a:pt x="66" y="904"/>
                    </a:lnTo>
                    <a:lnTo>
                      <a:pt x="75" y="900"/>
                    </a:lnTo>
                    <a:lnTo>
                      <a:pt x="85" y="900"/>
                    </a:lnTo>
                    <a:lnTo>
                      <a:pt x="95" y="897"/>
                    </a:lnTo>
                    <a:lnTo>
                      <a:pt x="102" y="897"/>
                    </a:lnTo>
                    <a:lnTo>
                      <a:pt x="112" y="897"/>
                    </a:lnTo>
                    <a:lnTo>
                      <a:pt x="121" y="894"/>
                    </a:lnTo>
                    <a:lnTo>
                      <a:pt x="131" y="894"/>
                    </a:lnTo>
                    <a:lnTo>
                      <a:pt x="141" y="894"/>
                    </a:lnTo>
                    <a:lnTo>
                      <a:pt x="151" y="894"/>
                    </a:lnTo>
                    <a:lnTo>
                      <a:pt x="161" y="890"/>
                    </a:lnTo>
                    <a:lnTo>
                      <a:pt x="167" y="890"/>
                    </a:lnTo>
                    <a:lnTo>
                      <a:pt x="177" y="890"/>
                    </a:lnTo>
                    <a:lnTo>
                      <a:pt x="187" y="887"/>
                    </a:lnTo>
                    <a:lnTo>
                      <a:pt x="197" y="887"/>
                    </a:lnTo>
                    <a:lnTo>
                      <a:pt x="207" y="887"/>
                    </a:lnTo>
                    <a:lnTo>
                      <a:pt x="217" y="887"/>
                    </a:lnTo>
                    <a:lnTo>
                      <a:pt x="227" y="884"/>
                    </a:lnTo>
                    <a:lnTo>
                      <a:pt x="233" y="884"/>
                    </a:lnTo>
                    <a:lnTo>
                      <a:pt x="243" y="881"/>
                    </a:lnTo>
                    <a:lnTo>
                      <a:pt x="253" y="881"/>
                    </a:lnTo>
                    <a:lnTo>
                      <a:pt x="263" y="877"/>
                    </a:lnTo>
                    <a:lnTo>
                      <a:pt x="273" y="874"/>
                    </a:lnTo>
                    <a:lnTo>
                      <a:pt x="282" y="871"/>
                    </a:lnTo>
                    <a:lnTo>
                      <a:pt x="292" y="867"/>
                    </a:lnTo>
                    <a:lnTo>
                      <a:pt x="299" y="864"/>
                    </a:lnTo>
                    <a:lnTo>
                      <a:pt x="309" y="864"/>
                    </a:lnTo>
                    <a:lnTo>
                      <a:pt x="319" y="864"/>
                    </a:lnTo>
                    <a:lnTo>
                      <a:pt x="328" y="861"/>
                    </a:lnTo>
                    <a:lnTo>
                      <a:pt x="338" y="861"/>
                    </a:lnTo>
                    <a:lnTo>
                      <a:pt x="348" y="861"/>
                    </a:lnTo>
                    <a:lnTo>
                      <a:pt x="358" y="858"/>
                    </a:lnTo>
                    <a:lnTo>
                      <a:pt x="365" y="858"/>
                    </a:lnTo>
                    <a:lnTo>
                      <a:pt x="374" y="858"/>
                    </a:lnTo>
                    <a:lnTo>
                      <a:pt x="384" y="861"/>
                    </a:lnTo>
                    <a:lnTo>
                      <a:pt x="394" y="861"/>
                    </a:lnTo>
                    <a:lnTo>
                      <a:pt x="404" y="864"/>
                    </a:lnTo>
                    <a:lnTo>
                      <a:pt x="414" y="867"/>
                    </a:lnTo>
                    <a:lnTo>
                      <a:pt x="424" y="871"/>
                    </a:lnTo>
                    <a:lnTo>
                      <a:pt x="430" y="871"/>
                    </a:lnTo>
                    <a:lnTo>
                      <a:pt x="440" y="874"/>
                    </a:lnTo>
                    <a:lnTo>
                      <a:pt x="450" y="874"/>
                    </a:lnTo>
                    <a:lnTo>
                      <a:pt x="460" y="874"/>
                    </a:lnTo>
                    <a:lnTo>
                      <a:pt x="470" y="877"/>
                    </a:lnTo>
                    <a:lnTo>
                      <a:pt x="480" y="877"/>
                    </a:lnTo>
                    <a:lnTo>
                      <a:pt x="489" y="877"/>
                    </a:lnTo>
                    <a:lnTo>
                      <a:pt x="496" y="877"/>
                    </a:lnTo>
                    <a:lnTo>
                      <a:pt x="506" y="874"/>
                    </a:lnTo>
                    <a:lnTo>
                      <a:pt x="516" y="874"/>
                    </a:lnTo>
                    <a:lnTo>
                      <a:pt x="526" y="874"/>
                    </a:lnTo>
                    <a:lnTo>
                      <a:pt x="535" y="874"/>
                    </a:lnTo>
                    <a:lnTo>
                      <a:pt x="545" y="874"/>
                    </a:lnTo>
                    <a:lnTo>
                      <a:pt x="555" y="874"/>
                    </a:lnTo>
                    <a:lnTo>
                      <a:pt x="562" y="874"/>
                    </a:lnTo>
                    <a:lnTo>
                      <a:pt x="572" y="874"/>
                    </a:lnTo>
                    <a:lnTo>
                      <a:pt x="582" y="874"/>
                    </a:lnTo>
                    <a:lnTo>
                      <a:pt x="591" y="874"/>
                    </a:lnTo>
                    <a:lnTo>
                      <a:pt x="601" y="871"/>
                    </a:lnTo>
                    <a:lnTo>
                      <a:pt x="611" y="871"/>
                    </a:lnTo>
                    <a:lnTo>
                      <a:pt x="621" y="867"/>
                    </a:lnTo>
                    <a:lnTo>
                      <a:pt x="628" y="867"/>
                    </a:lnTo>
                    <a:lnTo>
                      <a:pt x="637" y="864"/>
                    </a:lnTo>
                    <a:lnTo>
                      <a:pt x="647" y="861"/>
                    </a:lnTo>
                    <a:lnTo>
                      <a:pt x="657" y="854"/>
                    </a:lnTo>
                    <a:lnTo>
                      <a:pt x="667" y="848"/>
                    </a:lnTo>
                    <a:lnTo>
                      <a:pt x="677" y="841"/>
                    </a:lnTo>
                    <a:lnTo>
                      <a:pt x="687" y="835"/>
                    </a:lnTo>
                    <a:lnTo>
                      <a:pt x="693" y="821"/>
                    </a:lnTo>
                    <a:lnTo>
                      <a:pt x="703" y="808"/>
                    </a:lnTo>
                    <a:lnTo>
                      <a:pt x="713" y="792"/>
                    </a:lnTo>
                    <a:lnTo>
                      <a:pt x="723" y="769"/>
                    </a:lnTo>
                    <a:lnTo>
                      <a:pt x="733" y="739"/>
                    </a:lnTo>
                    <a:lnTo>
                      <a:pt x="743" y="703"/>
                    </a:lnTo>
                    <a:lnTo>
                      <a:pt x="752" y="651"/>
                    </a:lnTo>
                    <a:lnTo>
                      <a:pt x="759" y="585"/>
                    </a:lnTo>
                    <a:lnTo>
                      <a:pt x="769" y="499"/>
                    </a:lnTo>
                    <a:lnTo>
                      <a:pt x="779" y="398"/>
                    </a:lnTo>
                    <a:lnTo>
                      <a:pt x="789" y="283"/>
                    </a:lnTo>
                    <a:lnTo>
                      <a:pt x="798" y="164"/>
                    </a:lnTo>
                    <a:lnTo>
                      <a:pt x="808" y="66"/>
                    </a:lnTo>
                    <a:lnTo>
                      <a:pt x="818" y="3"/>
                    </a:lnTo>
                    <a:lnTo>
                      <a:pt x="825" y="0"/>
                    </a:lnTo>
                    <a:lnTo>
                      <a:pt x="835" y="56"/>
                    </a:lnTo>
                    <a:lnTo>
                      <a:pt x="844" y="151"/>
                    </a:lnTo>
                    <a:lnTo>
                      <a:pt x="854" y="266"/>
                    </a:lnTo>
                    <a:lnTo>
                      <a:pt x="864" y="378"/>
                    </a:lnTo>
                    <a:lnTo>
                      <a:pt x="874" y="467"/>
                    </a:lnTo>
                    <a:lnTo>
                      <a:pt x="884" y="526"/>
                    </a:lnTo>
                    <a:lnTo>
                      <a:pt x="890" y="562"/>
                    </a:lnTo>
                    <a:lnTo>
                      <a:pt x="900" y="572"/>
                    </a:lnTo>
                    <a:lnTo>
                      <a:pt x="910" y="565"/>
                    </a:lnTo>
                    <a:lnTo>
                      <a:pt x="920" y="549"/>
                    </a:lnTo>
                    <a:lnTo>
                      <a:pt x="930" y="532"/>
                    </a:lnTo>
                    <a:lnTo>
                      <a:pt x="940" y="526"/>
                    </a:lnTo>
                    <a:lnTo>
                      <a:pt x="950" y="539"/>
                    </a:lnTo>
                    <a:lnTo>
                      <a:pt x="956" y="572"/>
                    </a:lnTo>
                    <a:lnTo>
                      <a:pt x="966" y="618"/>
                    </a:lnTo>
                    <a:lnTo>
                      <a:pt x="976" y="670"/>
                    </a:lnTo>
                    <a:lnTo>
                      <a:pt x="986" y="720"/>
                    </a:lnTo>
                    <a:lnTo>
                      <a:pt x="996" y="762"/>
                    </a:lnTo>
                    <a:lnTo>
                      <a:pt x="1005" y="792"/>
                    </a:lnTo>
                    <a:lnTo>
                      <a:pt x="1015" y="818"/>
                    </a:lnTo>
                    <a:lnTo>
                      <a:pt x="1022" y="835"/>
                    </a:lnTo>
                    <a:lnTo>
                      <a:pt x="1032" y="848"/>
                    </a:lnTo>
                    <a:lnTo>
                      <a:pt x="1042" y="854"/>
                    </a:lnTo>
                    <a:lnTo>
                      <a:pt x="1051" y="861"/>
                    </a:lnTo>
                    <a:lnTo>
                      <a:pt x="1061" y="864"/>
                    </a:lnTo>
                    <a:lnTo>
                      <a:pt x="1071" y="867"/>
                    </a:lnTo>
                    <a:lnTo>
                      <a:pt x="1081" y="871"/>
                    </a:lnTo>
                    <a:lnTo>
                      <a:pt x="1091" y="874"/>
                    </a:lnTo>
                    <a:lnTo>
                      <a:pt x="1097" y="874"/>
                    </a:lnTo>
                    <a:lnTo>
                      <a:pt x="1107" y="877"/>
                    </a:lnTo>
                    <a:lnTo>
                      <a:pt x="1117" y="877"/>
                    </a:lnTo>
                    <a:lnTo>
                      <a:pt x="1127" y="881"/>
                    </a:lnTo>
                    <a:lnTo>
                      <a:pt x="1137" y="881"/>
                    </a:lnTo>
                    <a:lnTo>
                      <a:pt x="1147" y="881"/>
                    </a:lnTo>
                    <a:lnTo>
                      <a:pt x="1157" y="884"/>
                    </a:lnTo>
                    <a:lnTo>
                      <a:pt x="1163" y="884"/>
                    </a:lnTo>
                    <a:lnTo>
                      <a:pt x="1173" y="884"/>
                    </a:lnTo>
                    <a:lnTo>
                      <a:pt x="1183" y="884"/>
                    </a:lnTo>
                    <a:lnTo>
                      <a:pt x="1193" y="884"/>
                    </a:lnTo>
                    <a:lnTo>
                      <a:pt x="1203" y="884"/>
                    </a:lnTo>
                    <a:lnTo>
                      <a:pt x="1212" y="884"/>
                    </a:lnTo>
                    <a:lnTo>
                      <a:pt x="1222" y="884"/>
                    </a:lnTo>
                    <a:lnTo>
                      <a:pt x="1229" y="881"/>
                    </a:lnTo>
                    <a:lnTo>
                      <a:pt x="1239" y="881"/>
                    </a:lnTo>
                    <a:lnTo>
                      <a:pt x="1249" y="881"/>
                    </a:lnTo>
                    <a:lnTo>
                      <a:pt x="1258" y="881"/>
                    </a:lnTo>
                    <a:lnTo>
                      <a:pt x="1268" y="881"/>
                    </a:lnTo>
                    <a:lnTo>
                      <a:pt x="1278" y="881"/>
                    </a:lnTo>
                    <a:lnTo>
                      <a:pt x="1288" y="881"/>
                    </a:lnTo>
                    <a:lnTo>
                      <a:pt x="1295" y="884"/>
                    </a:lnTo>
                    <a:lnTo>
                      <a:pt x="1305" y="884"/>
                    </a:lnTo>
                    <a:lnTo>
                      <a:pt x="1314" y="884"/>
                    </a:lnTo>
                    <a:lnTo>
                      <a:pt x="1324" y="884"/>
                    </a:lnTo>
                    <a:lnTo>
                      <a:pt x="1334" y="884"/>
                    </a:lnTo>
                    <a:lnTo>
                      <a:pt x="1344" y="884"/>
                    </a:lnTo>
                    <a:lnTo>
                      <a:pt x="1354" y="881"/>
                    </a:lnTo>
                    <a:lnTo>
                      <a:pt x="1360" y="881"/>
                    </a:lnTo>
                    <a:lnTo>
                      <a:pt x="1370" y="881"/>
                    </a:lnTo>
                    <a:lnTo>
                      <a:pt x="1380" y="881"/>
                    </a:lnTo>
                    <a:lnTo>
                      <a:pt x="1390" y="881"/>
                    </a:lnTo>
                    <a:lnTo>
                      <a:pt x="1400" y="877"/>
                    </a:lnTo>
                    <a:lnTo>
                      <a:pt x="1410" y="877"/>
                    </a:lnTo>
                    <a:lnTo>
                      <a:pt x="1420" y="877"/>
                    </a:lnTo>
                    <a:lnTo>
                      <a:pt x="1426" y="874"/>
                    </a:lnTo>
                    <a:lnTo>
                      <a:pt x="1436" y="874"/>
                    </a:lnTo>
                    <a:lnTo>
                      <a:pt x="1446" y="874"/>
                    </a:lnTo>
                    <a:lnTo>
                      <a:pt x="1456" y="871"/>
                    </a:lnTo>
                    <a:lnTo>
                      <a:pt x="1466" y="871"/>
                    </a:lnTo>
                    <a:lnTo>
                      <a:pt x="1475" y="871"/>
                    </a:lnTo>
                    <a:lnTo>
                      <a:pt x="1485" y="871"/>
                    </a:lnTo>
                    <a:lnTo>
                      <a:pt x="1492" y="867"/>
                    </a:lnTo>
                    <a:lnTo>
                      <a:pt x="1502" y="867"/>
                    </a:lnTo>
                    <a:lnTo>
                      <a:pt x="1502" y="867"/>
                    </a:lnTo>
                    <a:lnTo>
                      <a:pt x="1502" y="874"/>
                    </a:lnTo>
                    <a:lnTo>
                      <a:pt x="1502" y="874"/>
                    </a:lnTo>
                    <a:lnTo>
                      <a:pt x="0" y="953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1" name="Freeform 515"/>
              <p:cNvSpPr>
                <a:spLocks/>
              </p:cNvSpPr>
              <p:nvPr/>
            </p:nvSpPr>
            <p:spPr bwMode="auto">
              <a:xfrm>
                <a:off x="5512032" y="2550787"/>
                <a:ext cx="2190520" cy="2111407"/>
              </a:xfrm>
              <a:custGeom>
                <a:avLst/>
                <a:gdLst>
                  <a:gd name="T0" fmla="*/ 20 w 1193"/>
                  <a:gd name="T1" fmla="*/ 904 h 907"/>
                  <a:gd name="T2" fmla="*/ 46 w 1193"/>
                  <a:gd name="T3" fmla="*/ 904 h 907"/>
                  <a:gd name="T4" fmla="*/ 75 w 1193"/>
                  <a:gd name="T5" fmla="*/ 900 h 907"/>
                  <a:gd name="T6" fmla="*/ 102 w 1193"/>
                  <a:gd name="T7" fmla="*/ 897 h 907"/>
                  <a:gd name="T8" fmla="*/ 131 w 1193"/>
                  <a:gd name="T9" fmla="*/ 894 h 907"/>
                  <a:gd name="T10" fmla="*/ 161 w 1193"/>
                  <a:gd name="T11" fmla="*/ 890 h 907"/>
                  <a:gd name="T12" fmla="*/ 187 w 1193"/>
                  <a:gd name="T13" fmla="*/ 887 h 907"/>
                  <a:gd name="T14" fmla="*/ 217 w 1193"/>
                  <a:gd name="T15" fmla="*/ 887 h 907"/>
                  <a:gd name="T16" fmla="*/ 243 w 1193"/>
                  <a:gd name="T17" fmla="*/ 881 h 907"/>
                  <a:gd name="T18" fmla="*/ 273 w 1193"/>
                  <a:gd name="T19" fmla="*/ 874 h 907"/>
                  <a:gd name="T20" fmla="*/ 299 w 1193"/>
                  <a:gd name="T21" fmla="*/ 864 h 907"/>
                  <a:gd name="T22" fmla="*/ 328 w 1193"/>
                  <a:gd name="T23" fmla="*/ 861 h 907"/>
                  <a:gd name="T24" fmla="*/ 358 w 1193"/>
                  <a:gd name="T25" fmla="*/ 858 h 907"/>
                  <a:gd name="T26" fmla="*/ 384 w 1193"/>
                  <a:gd name="T27" fmla="*/ 861 h 907"/>
                  <a:gd name="T28" fmla="*/ 414 w 1193"/>
                  <a:gd name="T29" fmla="*/ 867 h 907"/>
                  <a:gd name="T30" fmla="*/ 440 w 1193"/>
                  <a:gd name="T31" fmla="*/ 874 h 907"/>
                  <a:gd name="T32" fmla="*/ 470 w 1193"/>
                  <a:gd name="T33" fmla="*/ 877 h 907"/>
                  <a:gd name="T34" fmla="*/ 496 w 1193"/>
                  <a:gd name="T35" fmla="*/ 877 h 907"/>
                  <a:gd name="T36" fmla="*/ 526 w 1193"/>
                  <a:gd name="T37" fmla="*/ 874 h 907"/>
                  <a:gd name="T38" fmla="*/ 555 w 1193"/>
                  <a:gd name="T39" fmla="*/ 874 h 907"/>
                  <a:gd name="T40" fmla="*/ 582 w 1193"/>
                  <a:gd name="T41" fmla="*/ 874 h 907"/>
                  <a:gd name="T42" fmla="*/ 611 w 1193"/>
                  <a:gd name="T43" fmla="*/ 871 h 907"/>
                  <a:gd name="T44" fmla="*/ 637 w 1193"/>
                  <a:gd name="T45" fmla="*/ 864 h 907"/>
                  <a:gd name="T46" fmla="*/ 667 w 1193"/>
                  <a:gd name="T47" fmla="*/ 848 h 907"/>
                  <a:gd name="T48" fmla="*/ 693 w 1193"/>
                  <a:gd name="T49" fmla="*/ 821 h 907"/>
                  <a:gd name="T50" fmla="*/ 723 w 1193"/>
                  <a:gd name="T51" fmla="*/ 769 h 907"/>
                  <a:gd name="T52" fmla="*/ 752 w 1193"/>
                  <a:gd name="T53" fmla="*/ 651 h 907"/>
                  <a:gd name="T54" fmla="*/ 779 w 1193"/>
                  <a:gd name="T55" fmla="*/ 398 h 907"/>
                  <a:gd name="T56" fmla="*/ 808 w 1193"/>
                  <a:gd name="T57" fmla="*/ 66 h 907"/>
                  <a:gd name="T58" fmla="*/ 835 w 1193"/>
                  <a:gd name="T59" fmla="*/ 56 h 907"/>
                  <a:gd name="T60" fmla="*/ 864 w 1193"/>
                  <a:gd name="T61" fmla="*/ 378 h 907"/>
                  <a:gd name="T62" fmla="*/ 890 w 1193"/>
                  <a:gd name="T63" fmla="*/ 562 h 907"/>
                  <a:gd name="T64" fmla="*/ 920 w 1193"/>
                  <a:gd name="T65" fmla="*/ 549 h 907"/>
                  <a:gd name="T66" fmla="*/ 950 w 1193"/>
                  <a:gd name="T67" fmla="*/ 539 h 907"/>
                  <a:gd name="T68" fmla="*/ 976 w 1193"/>
                  <a:gd name="T69" fmla="*/ 670 h 907"/>
                  <a:gd name="T70" fmla="*/ 1005 w 1193"/>
                  <a:gd name="T71" fmla="*/ 792 h 907"/>
                  <a:gd name="T72" fmla="*/ 1032 w 1193"/>
                  <a:gd name="T73" fmla="*/ 848 h 907"/>
                  <a:gd name="T74" fmla="*/ 1061 w 1193"/>
                  <a:gd name="T75" fmla="*/ 864 h 907"/>
                  <a:gd name="T76" fmla="*/ 1091 w 1193"/>
                  <a:gd name="T77" fmla="*/ 874 h 907"/>
                  <a:gd name="T78" fmla="*/ 1117 w 1193"/>
                  <a:gd name="T79" fmla="*/ 877 h 907"/>
                  <a:gd name="T80" fmla="*/ 1147 w 1193"/>
                  <a:gd name="T81" fmla="*/ 881 h 907"/>
                  <a:gd name="T82" fmla="*/ 1173 w 1193"/>
                  <a:gd name="T83" fmla="*/ 884 h 9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907">
                    <a:moveTo>
                      <a:pt x="0" y="907"/>
                    </a:moveTo>
                    <a:lnTo>
                      <a:pt x="10" y="904"/>
                    </a:lnTo>
                    <a:lnTo>
                      <a:pt x="20" y="904"/>
                    </a:lnTo>
                    <a:lnTo>
                      <a:pt x="26" y="904"/>
                    </a:lnTo>
                    <a:lnTo>
                      <a:pt x="36" y="904"/>
                    </a:lnTo>
                    <a:lnTo>
                      <a:pt x="46" y="904"/>
                    </a:lnTo>
                    <a:lnTo>
                      <a:pt x="56" y="904"/>
                    </a:lnTo>
                    <a:lnTo>
                      <a:pt x="66" y="904"/>
                    </a:lnTo>
                    <a:lnTo>
                      <a:pt x="75" y="900"/>
                    </a:lnTo>
                    <a:lnTo>
                      <a:pt x="85" y="900"/>
                    </a:lnTo>
                    <a:lnTo>
                      <a:pt x="95" y="897"/>
                    </a:lnTo>
                    <a:lnTo>
                      <a:pt x="102" y="897"/>
                    </a:lnTo>
                    <a:lnTo>
                      <a:pt x="112" y="897"/>
                    </a:lnTo>
                    <a:lnTo>
                      <a:pt x="121" y="894"/>
                    </a:lnTo>
                    <a:lnTo>
                      <a:pt x="131" y="894"/>
                    </a:lnTo>
                    <a:lnTo>
                      <a:pt x="141" y="894"/>
                    </a:lnTo>
                    <a:lnTo>
                      <a:pt x="151" y="894"/>
                    </a:lnTo>
                    <a:lnTo>
                      <a:pt x="161" y="890"/>
                    </a:lnTo>
                    <a:lnTo>
                      <a:pt x="167" y="890"/>
                    </a:lnTo>
                    <a:lnTo>
                      <a:pt x="177" y="890"/>
                    </a:lnTo>
                    <a:lnTo>
                      <a:pt x="187" y="887"/>
                    </a:lnTo>
                    <a:lnTo>
                      <a:pt x="197" y="887"/>
                    </a:lnTo>
                    <a:lnTo>
                      <a:pt x="207" y="887"/>
                    </a:lnTo>
                    <a:lnTo>
                      <a:pt x="217" y="887"/>
                    </a:lnTo>
                    <a:lnTo>
                      <a:pt x="227" y="884"/>
                    </a:lnTo>
                    <a:lnTo>
                      <a:pt x="233" y="884"/>
                    </a:lnTo>
                    <a:lnTo>
                      <a:pt x="243" y="881"/>
                    </a:lnTo>
                    <a:lnTo>
                      <a:pt x="253" y="881"/>
                    </a:lnTo>
                    <a:lnTo>
                      <a:pt x="263" y="877"/>
                    </a:lnTo>
                    <a:lnTo>
                      <a:pt x="273" y="874"/>
                    </a:lnTo>
                    <a:lnTo>
                      <a:pt x="282" y="871"/>
                    </a:lnTo>
                    <a:lnTo>
                      <a:pt x="292" y="867"/>
                    </a:lnTo>
                    <a:lnTo>
                      <a:pt x="299" y="864"/>
                    </a:lnTo>
                    <a:lnTo>
                      <a:pt x="309" y="864"/>
                    </a:lnTo>
                    <a:lnTo>
                      <a:pt x="319" y="864"/>
                    </a:lnTo>
                    <a:lnTo>
                      <a:pt x="328" y="861"/>
                    </a:lnTo>
                    <a:lnTo>
                      <a:pt x="338" y="861"/>
                    </a:lnTo>
                    <a:lnTo>
                      <a:pt x="348" y="861"/>
                    </a:lnTo>
                    <a:lnTo>
                      <a:pt x="358" y="858"/>
                    </a:lnTo>
                    <a:lnTo>
                      <a:pt x="365" y="858"/>
                    </a:lnTo>
                    <a:lnTo>
                      <a:pt x="374" y="858"/>
                    </a:lnTo>
                    <a:lnTo>
                      <a:pt x="384" y="861"/>
                    </a:lnTo>
                    <a:lnTo>
                      <a:pt x="394" y="861"/>
                    </a:lnTo>
                    <a:lnTo>
                      <a:pt x="404" y="864"/>
                    </a:lnTo>
                    <a:lnTo>
                      <a:pt x="414" y="867"/>
                    </a:lnTo>
                    <a:lnTo>
                      <a:pt x="424" y="871"/>
                    </a:lnTo>
                    <a:lnTo>
                      <a:pt x="430" y="871"/>
                    </a:lnTo>
                    <a:lnTo>
                      <a:pt x="440" y="874"/>
                    </a:lnTo>
                    <a:lnTo>
                      <a:pt x="450" y="874"/>
                    </a:lnTo>
                    <a:lnTo>
                      <a:pt x="460" y="874"/>
                    </a:lnTo>
                    <a:lnTo>
                      <a:pt x="470" y="877"/>
                    </a:lnTo>
                    <a:lnTo>
                      <a:pt x="480" y="877"/>
                    </a:lnTo>
                    <a:lnTo>
                      <a:pt x="489" y="877"/>
                    </a:lnTo>
                    <a:lnTo>
                      <a:pt x="496" y="877"/>
                    </a:lnTo>
                    <a:lnTo>
                      <a:pt x="506" y="874"/>
                    </a:lnTo>
                    <a:lnTo>
                      <a:pt x="516" y="874"/>
                    </a:lnTo>
                    <a:lnTo>
                      <a:pt x="526" y="874"/>
                    </a:lnTo>
                    <a:lnTo>
                      <a:pt x="535" y="874"/>
                    </a:lnTo>
                    <a:lnTo>
                      <a:pt x="545" y="874"/>
                    </a:lnTo>
                    <a:lnTo>
                      <a:pt x="555" y="874"/>
                    </a:lnTo>
                    <a:lnTo>
                      <a:pt x="562" y="874"/>
                    </a:lnTo>
                    <a:lnTo>
                      <a:pt x="572" y="874"/>
                    </a:lnTo>
                    <a:lnTo>
                      <a:pt x="582" y="874"/>
                    </a:lnTo>
                    <a:lnTo>
                      <a:pt x="591" y="874"/>
                    </a:lnTo>
                    <a:lnTo>
                      <a:pt x="601" y="871"/>
                    </a:lnTo>
                    <a:lnTo>
                      <a:pt x="611" y="871"/>
                    </a:lnTo>
                    <a:lnTo>
                      <a:pt x="621" y="867"/>
                    </a:lnTo>
                    <a:lnTo>
                      <a:pt x="628" y="867"/>
                    </a:lnTo>
                    <a:lnTo>
                      <a:pt x="637" y="864"/>
                    </a:lnTo>
                    <a:lnTo>
                      <a:pt x="647" y="861"/>
                    </a:lnTo>
                    <a:lnTo>
                      <a:pt x="657" y="854"/>
                    </a:lnTo>
                    <a:lnTo>
                      <a:pt x="667" y="848"/>
                    </a:lnTo>
                    <a:lnTo>
                      <a:pt x="677" y="841"/>
                    </a:lnTo>
                    <a:lnTo>
                      <a:pt x="687" y="835"/>
                    </a:lnTo>
                    <a:lnTo>
                      <a:pt x="693" y="821"/>
                    </a:lnTo>
                    <a:lnTo>
                      <a:pt x="703" y="808"/>
                    </a:lnTo>
                    <a:lnTo>
                      <a:pt x="713" y="792"/>
                    </a:lnTo>
                    <a:lnTo>
                      <a:pt x="723" y="769"/>
                    </a:lnTo>
                    <a:lnTo>
                      <a:pt x="733" y="739"/>
                    </a:lnTo>
                    <a:lnTo>
                      <a:pt x="743" y="703"/>
                    </a:lnTo>
                    <a:lnTo>
                      <a:pt x="752" y="651"/>
                    </a:lnTo>
                    <a:lnTo>
                      <a:pt x="759" y="585"/>
                    </a:lnTo>
                    <a:lnTo>
                      <a:pt x="769" y="499"/>
                    </a:lnTo>
                    <a:lnTo>
                      <a:pt x="779" y="398"/>
                    </a:lnTo>
                    <a:lnTo>
                      <a:pt x="789" y="283"/>
                    </a:lnTo>
                    <a:lnTo>
                      <a:pt x="798" y="164"/>
                    </a:lnTo>
                    <a:lnTo>
                      <a:pt x="808" y="66"/>
                    </a:lnTo>
                    <a:lnTo>
                      <a:pt x="818" y="3"/>
                    </a:lnTo>
                    <a:lnTo>
                      <a:pt x="825" y="0"/>
                    </a:lnTo>
                    <a:lnTo>
                      <a:pt x="835" y="56"/>
                    </a:lnTo>
                    <a:lnTo>
                      <a:pt x="844" y="151"/>
                    </a:lnTo>
                    <a:lnTo>
                      <a:pt x="854" y="266"/>
                    </a:lnTo>
                    <a:lnTo>
                      <a:pt x="864" y="378"/>
                    </a:lnTo>
                    <a:lnTo>
                      <a:pt x="874" y="467"/>
                    </a:lnTo>
                    <a:lnTo>
                      <a:pt x="884" y="526"/>
                    </a:lnTo>
                    <a:lnTo>
                      <a:pt x="890" y="562"/>
                    </a:lnTo>
                    <a:lnTo>
                      <a:pt x="900" y="572"/>
                    </a:lnTo>
                    <a:lnTo>
                      <a:pt x="910" y="565"/>
                    </a:lnTo>
                    <a:lnTo>
                      <a:pt x="920" y="549"/>
                    </a:lnTo>
                    <a:lnTo>
                      <a:pt x="930" y="532"/>
                    </a:lnTo>
                    <a:lnTo>
                      <a:pt x="940" y="526"/>
                    </a:lnTo>
                    <a:lnTo>
                      <a:pt x="950" y="539"/>
                    </a:lnTo>
                    <a:lnTo>
                      <a:pt x="956" y="572"/>
                    </a:lnTo>
                    <a:lnTo>
                      <a:pt x="966" y="618"/>
                    </a:lnTo>
                    <a:lnTo>
                      <a:pt x="976" y="670"/>
                    </a:lnTo>
                    <a:lnTo>
                      <a:pt x="986" y="720"/>
                    </a:lnTo>
                    <a:lnTo>
                      <a:pt x="996" y="762"/>
                    </a:lnTo>
                    <a:lnTo>
                      <a:pt x="1005" y="792"/>
                    </a:lnTo>
                    <a:lnTo>
                      <a:pt x="1015" y="818"/>
                    </a:lnTo>
                    <a:lnTo>
                      <a:pt x="1022" y="835"/>
                    </a:lnTo>
                    <a:lnTo>
                      <a:pt x="1032" y="848"/>
                    </a:lnTo>
                    <a:lnTo>
                      <a:pt x="1042" y="854"/>
                    </a:lnTo>
                    <a:lnTo>
                      <a:pt x="1051" y="861"/>
                    </a:lnTo>
                    <a:lnTo>
                      <a:pt x="1061" y="864"/>
                    </a:lnTo>
                    <a:lnTo>
                      <a:pt x="1071" y="867"/>
                    </a:lnTo>
                    <a:lnTo>
                      <a:pt x="1081" y="871"/>
                    </a:lnTo>
                    <a:lnTo>
                      <a:pt x="1091" y="874"/>
                    </a:lnTo>
                    <a:lnTo>
                      <a:pt x="1097" y="874"/>
                    </a:lnTo>
                    <a:lnTo>
                      <a:pt x="1107" y="877"/>
                    </a:lnTo>
                    <a:lnTo>
                      <a:pt x="1117" y="877"/>
                    </a:lnTo>
                    <a:lnTo>
                      <a:pt x="1127" y="881"/>
                    </a:lnTo>
                    <a:lnTo>
                      <a:pt x="1137" y="881"/>
                    </a:lnTo>
                    <a:lnTo>
                      <a:pt x="1147" y="881"/>
                    </a:lnTo>
                    <a:lnTo>
                      <a:pt x="1157" y="884"/>
                    </a:lnTo>
                    <a:lnTo>
                      <a:pt x="1163" y="884"/>
                    </a:lnTo>
                    <a:lnTo>
                      <a:pt x="1173" y="884"/>
                    </a:lnTo>
                    <a:lnTo>
                      <a:pt x="1183" y="884"/>
                    </a:lnTo>
                    <a:lnTo>
                      <a:pt x="1193" y="884"/>
                    </a:lnTo>
                  </a:path>
                </a:pathLst>
              </a:custGeom>
              <a:noFill/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2" name="Freeform 516"/>
              <p:cNvSpPr>
                <a:spLocks/>
              </p:cNvSpPr>
              <p:nvPr/>
            </p:nvSpPr>
            <p:spPr bwMode="auto">
              <a:xfrm>
                <a:off x="7702551" y="4569079"/>
                <a:ext cx="567368" cy="39574"/>
              </a:xfrm>
              <a:custGeom>
                <a:avLst/>
                <a:gdLst>
                  <a:gd name="T0" fmla="*/ 0 w 309"/>
                  <a:gd name="T1" fmla="*/ 17 h 17"/>
                  <a:gd name="T2" fmla="*/ 10 w 309"/>
                  <a:gd name="T3" fmla="*/ 17 h 17"/>
                  <a:gd name="T4" fmla="*/ 19 w 309"/>
                  <a:gd name="T5" fmla="*/ 17 h 17"/>
                  <a:gd name="T6" fmla="*/ 29 w 309"/>
                  <a:gd name="T7" fmla="*/ 17 h 17"/>
                  <a:gd name="T8" fmla="*/ 36 w 309"/>
                  <a:gd name="T9" fmla="*/ 14 h 17"/>
                  <a:gd name="T10" fmla="*/ 46 w 309"/>
                  <a:gd name="T11" fmla="*/ 14 h 17"/>
                  <a:gd name="T12" fmla="*/ 56 w 309"/>
                  <a:gd name="T13" fmla="*/ 14 h 17"/>
                  <a:gd name="T14" fmla="*/ 65 w 309"/>
                  <a:gd name="T15" fmla="*/ 14 h 17"/>
                  <a:gd name="T16" fmla="*/ 75 w 309"/>
                  <a:gd name="T17" fmla="*/ 14 h 17"/>
                  <a:gd name="T18" fmla="*/ 85 w 309"/>
                  <a:gd name="T19" fmla="*/ 14 h 17"/>
                  <a:gd name="T20" fmla="*/ 95 w 309"/>
                  <a:gd name="T21" fmla="*/ 14 h 17"/>
                  <a:gd name="T22" fmla="*/ 102 w 309"/>
                  <a:gd name="T23" fmla="*/ 17 h 17"/>
                  <a:gd name="T24" fmla="*/ 112 w 309"/>
                  <a:gd name="T25" fmla="*/ 17 h 17"/>
                  <a:gd name="T26" fmla="*/ 121 w 309"/>
                  <a:gd name="T27" fmla="*/ 17 h 17"/>
                  <a:gd name="T28" fmla="*/ 131 w 309"/>
                  <a:gd name="T29" fmla="*/ 17 h 17"/>
                  <a:gd name="T30" fmla="*/ 141 w 309"/>
                  <a:gd name="T31" fmla="*/ 17 h 17"/>
                  <a:gd name="T32" fmla="*/ 151 w 309"/>
                  <a:gd name="T33" fmla="*/ 17 h 17"/>
                  <a:gd name="T34" fmla="*/ 161 w 309"/>
                  <a:gd name="T35" fmla="*/ 14 h 17"/>
                  <a:gd name="T36" fmla="*/ 167 w 309"/>
                  <a:gd name="T37" fmla="*/ 14 h 17"/>
                  <a:gd name="T38" fmla="*/ 177 w 309"/>
                  <a:gd name="T39" fmla="*/ 14 h 17"/>
                  <a:gd name="T40" fmla="*/ 187 w 309"/>
                  <a:gd name="T41" fmla="*/ 14 h 17"/>
                  <a:gd name="T42" fmla="*/ 197 w 309"/>
                  <a:gd name="T43" fmla="*/ 14 h 17"/>
                  <a:gd name="T44" fmla="*/ 207 w 309"/>
                  <a:gd name="T45" fmla="*/ 10 h 17"/>
                  <a:gd name="T46" fmla="*/ 217 w 309"/>
                  <a:gd name="T47" fmla="*/ 10 h 17"/>
                  <a:gd name="T48" fmla="*/ 227 w 309"/>
                  <a:gd name="T49" fmla="*/ 10 h 17"/>
                  <a:gd name="T50" fmla="*/ 233 w 309"/>
                  <a:gd name="T51" fmla="*/ 7 h 17"/>
                  <a:gd name="T52" fmla="*/ 243 w 309"/>
                  <a:gd name="T53" fmla="*/ 7 h 17"/>
                  <a:gd name="T54" fmla="*/ 253 w 309"/>
                  <a:gd name="T55" fmla="*/ 7 h 17"/>
                  <a:gd name="T56" fmla="*/ 263 w 309"/>
                  <a:gd name="T57" fmla="*/ 4 h 17"/>
                  <a:gd name="T58" fmla="*/ 273 w 309"/>
                  <a:gd name="T59" fmla="*/ 4 h 17"/>
                  <a:gd name="T60" fmla="*/ 282 w 309"/>
                  <a:gd name="T61" fmla="*/ 4 h 17"/>
                  <a:gd name="T62" fmla="*/ 292 w 309"/>
                  <a:gd name="T63" fmla="*/ 4 h 17"/>
                  <a:gd name="T64" fmla="*/ 299 w 309"/>
                  <a:gd name="T65" fmla="*/ 0 h 17"/>
                  <a:gd name="T66" fmla="*/ 309 w 309"/>
                  <a:gd name="T6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17">
                    <a:moveTo>
                      <a:pt x="0" y="17"/>
                    </a:moveTo>
                    <a:lnTo>
                      <a:pt x="10" y="17"/>
                    </a:lnTo>
                    <a:lnTo>
                      <a:pt x="19" y="17"/>
                    </a:lnTo>
                    <a:lnTo>
                      <a:pt x="29" y="17"/>
                    </a:lnTo>
                    <a:lnTo>
                      <a:pt x="36" y="14"/>
                    </a:lnTo>
                    <a:lnTo>
                      <a:pt x="46" y="14"/>
                    </a:lnTo>
                    <a:lnTo>
                      <a:pt x="56" y="14"/>
                    </a:lnTo>
                    <a:lnTo>
                      <a:pt x="65" y="14"/>
                    </a:lnTo>
                    <a:lnTo>
                      <a:pt x="75" y="14"/>
                    </a:lnTo>
                    <a:lnTo>
                      <a:pt x="85" y="14"/>
                    </a:lnTo>
                    <a:lnTo>
                      <a:pt x="95" y="14"/>
                    </a:lnTo>
                    <a:lnTo>
                      <a:pt x="102" y="17"/>
                    </a:lnTo>
                    <a:lnTo>
                      <a:pt x="112" y="17"/>
                    </a:lnTo>
                    <a:lnTo>
                      <a:pt x="121" y="17"/>
                    </a:lnTo>
                    <a:lnTo>
                      <a:pt x="131" y="17"/>
                    </a:lnTo>
                    <a:lnTo>
                      <a:pt x="141" y="17"/>
                    </a:lnTo>
                    <a:lnTo>
                      <a:pt x="151" y="17"/>
                    </a:lnTo>
                    <a:lnTo>
                      <a:pt x="161" y="14"/>
                    </a:lnTo>
                    <a:lnTo>
                      <a:pt x="167" y="14"/>
                    </a:lnTo>
                    <a:lnTo>
                      <a:pt x="177" y="14"/>
                    </a:lnTo>
                    <a:lnTo>
                      <a:pt x="187" y="14"/>
                    </a:lnTo>
                    <a:lnTo>
                      <a:pt x="197" y="14"/>
                    </a:lnTo>
                    <a:lnTo>
                      <a:pt x="207" y="10"/>
                    </a:lnTo>
                    <a:lnTo>
                      <a:pt x="217" y="10"/>
                    </a:lnTo>
                    <a:lnTo>
                      <a:pt x="227" y="10"/>
                    </a:lnTo>
                    <a:lnTo>
                      <a:pt x="233" y="7"/>
                    </a:lnTo>
                    <a:lnTo>
                      <a:pt x="243" y="7"/>
                    </a:lnTo>
                    <a:lnTo>
                      <a:pt x="253" y="7"/>
                    </a:lnTo>
                    <a:lnTo>
                      <a:pt x="263" y="4"/>
                    </a:lnTo>
                    <a:lnTo>
                      <a:pt x="273" y="4"/>
                    </a:lnTo>
                    <a:lnTo>
                      <a:pt x="282" y="4"/>
                    </a:lnTo>
                    <a:lnTo>
                      <a:pt x="292" y="4"/>
                    </a:lnTo>
                    <a:lnTo>
                      <a:pt x="299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3" name="Freeform 517"/>
              <p:cNvSpPr>
                <a:spLocks/>
              </p:cNvSpPr>
              <p:nvPr/>
            </p:nvSpPr>
            <p:spPr bwMode="auto">
              <a:xfrm>
                <a:off x="5517539" y="2695117"/>
                <a:ext cx="2757889" cy="2088128"/>
              </a:xfrm>
              <a:custGeom>
                <a:avLst/>
                <a:gdLst>
                  <a:gd name="T0" fmla="*/ 0 w 1502"/>
                  <a:gd name="T1" fmla="*/ 848 h 897"/>
                  <a:gd name="T2" fmla="*/ 30 w 1502"/>
                  <a:gd name="T3" fmla="*/ 848 h 897"/>
                  <a:gd name="T4" fmla="*/ 56 w 1502"/>
                  <a:gd name="T5" fmla="*/ 845 h 897"/>
                  <a:gd name="T6" fmla="*/ 86 w 1502"/>
                  <a:gd name="T7" fmla="*/ 845 h 897"/>
                  <a:gd name="T8" fmla="*/ 112 w 1502"/>
                  <a:gd name="T9" fmla="*/ 838 h 897"/>
                  <a:gd name="T10" fmla="*/ 141 w 1502"/>
                  <a:gd name="T11" fmla="*/ 835 h 897"/>
                  <a:gd name="T12" fmla="*/ 168 w 1502"/>
                  <a:gd name="T13" fmla="*/ 835 h 897"/>
                  <a:gd name="T14" fmla="*/ 197 w 1502"/>
                  <a:gd name="T15" fmla="*/ 832 h 897"/>
                  <a:gd name="T16" fmla="*/ 227 w 1502"/>
                  <a:gd name="T17" fmla="*/ 828 h 897"/>
                  <a:gd name="T18" fmla="*/ 253 w 1502"/>
                  <a:gd name="T19" fmla="*/ 825 h 897"/>
                  <a:gd name="T20" fmla="*/ 283 w 1502"/>
                  <a:gd name="T21" fmla="*/ 815 h 897"/>
                  <a:gd name="T22" fmla="*/ 309 w 1502"/>
                  <a:gd name="T23" fmla="*/ 809 h 897"/>
                  <a:gd name="T24" fmla="*/ 339 w 1502"/>
                  <a:gd name="T25" fmla="*/ 805 h 897"/>
                  <a:gd name="T26" fmla="*/ 365 w 1502"/>
                  <a:gd name="T27" fmla="*/ 802 h 897"/>
                  <a:gd name="T28" fmla="*/ 394 w 1502"/>
                  <a:gd name="T29" fmla="*/ 805 h 897"/>
                  <a:gd name="T30" fmla="*/ 424 w 1502"/>
                  <a:gd name="T31" fmla="*/ 812 h 897"/>
                  <a:gd name="T32" fmla="*/ 450 w 1502"/>
                  <a:gd name="T33" fmla="*/ 815 h 897"/>
                  <a:gd name="T34" fmla="*/ 480 w 1502"/>
                  <a:gd name="T35" fmla="*/ 819 h 897"/>
                  <a:gd name="T36" fmla="*/ 506 w 1502"/>
                  <a:gd name="T37" fmla="*/ 819 h 897"/>
                  <a:gd name="T38" fmla="*/ 536 w 1502"/>
                  <a:gd name="T39" fmla="*/ 815 h 897"/>
                  <a:gd name="T40" fmla="*/ 562 w 1502"/>
                  <a:gd name="T41" fmla="*/ 815 h 897"/>
                  <a:gd name="T42" fmla="*/ 592 w 1502"/>
                  <a:gd name="T43" fmla="*/ 815 h 897"/>
                  <a:gd name="T44" fmla="*/ 621 w 1502"/>
                  <a:gd name="T45" fmla="*/ 812 h 897"/>
                  <a:gd name="T46" fmla="*/ 648 w 1502"/>
                  <a:gd name="T47" fmla="*/ 802 h 897"/>
                  <a:gd name="T48" fmla="*/ 677 w 1502"/>
                  <a:gd name="T49" fmla="*/ 786 h 897"/>
                  <a:gd name="T50" fmla="*/ 703 w 1502"/>
                  <a:gd name="T51" fmla="*/ 756 h 897"/>
                  <a:gd name="T52" fmla="*/ 733 w 1502"/>
                  <a:gd name="T53" fmla="*/ 694 h 897"/>
                  <a:gd name="T54" fmla="*/ 759 w 1502"/>
                  <a:gd name="T55" fmla="*/ 552 h 897"/>
                  <a:gd name="T56" fmla="*/ 789 w 1502"/>
                  <a:gd name="T57" fmla="*/ 276 h 897"/>
                  <a:gd name="T58" fmla="*/ 818 w 1502"/>
                  <a:gd name="T59" fmla="*/ 10 h 897"/>
                  <a:gd name="T60" fmla="*/ 845 w 1502"/>
                  <a:gd name="T61" fmla="*/ 129 h 897"/>
                  <a:gd name="T62" fmla="*/ 874 w 1502"/>
                  <a:gd name="T63" fmla="*/ 414 h 897"/>
                  <a:gd name="T64" fmla="*/ 901 w 1502"/>
                  <a:gd name="T65" fmla="*/ 503 h 897"/>
                  <a:gd name="T66" fmla="*/ 930 w 1502"/>
                  <a:gd name="T67" fmla="*/ 431 h 897"/>
                  <a:gd name="T68" fmla="*/ 956 w 1502"/>
                  <a:gd name="T69" fmla="*/ 457 h 897"/>
                  <a:gd name="T70" fmla="*/ 986 w 1502"/>
                  <a:gd name="T71" fmla="*/ 635 h 897"/>
                  <a:gd name="T72" fmla="*/ 1016 w 1502"/>
                  <a:gd name="T73" fmla="*/ 750 h 897"/>
                  <a:gd name="T74" fmla="*/ 1042 w 1502"/>
                  <a:gd name="T75" fmla="*/ 796 h 897"/>
                  <a:gd name="T76" fmla="*/ 1071 w 1502"/>
                  <a:gd name="T77" fmla="*/ 812 h 897"/>
                  <a:gd name="T78" fmla="*/ 1098 w 1502"/>
                  <a:gd name="T79" fmla="*/ 819 h 897"/>
                  <a:gd name="T80" fmla="*/ 1127 w 1502"/>
                  <a:gd name="T81" fmla="*/ 822 h 897"/>
                  <a:gd name="T82" fmla="*/ 1157 w 1502"/>
                  <a:gd name="T83" fmla="*/ 825 h 897"/>
                  <a:gd name="T84" fmla="*/ 1183 w 1502"/>
                  <a:gd name="T85" fmla="*/ 828 h 897"/>
                  <a:gd name="T86" fmla="*/ 1213 w 1502"/>
                  <a:gd name="T87" fmla="*/ 825 h 897"/>
                  <a:gd name="T88" fmla="*/ 1239 w 1502"/>
                  <a:gd name="T89" fmla="*/ 825 h 897"/>
                  <a:gd name="T90" fmla="*/ 1269 w 1502"/>
                  <a:gd name="T91" fmla="*/ 825 h 897"/>
                  <a:gd name="T92" fmla="*/ 1295 w 1502"/>
                  <a:gd name="T93" fmla="*/ 825 h 897"/>
                  <a:gd name="T94" fmla="*/ 1325 w 1502"/>
                  <a:gd name="T95" fmla="*/ 825 h 897"/>
                  <a:gd name="T96" fmla="*/ 1354 w 1502"/>
                  <a:gd name="T97" fmla="*/ 825 h 897"/>
                  <a:gd name="T98" fmla="*/ 1380 w 1502"/>
                  <a:gd name="T99" fmla="*/ 825 h 897"/>
                  <a:gd name="T100" fmla="*/ 1410 w 1502"/>
                  <a:gd name="T101" fmla="*/ 822 h 897"/>
                  <a:gd name="T102" fmla="*/ 1436 w 1502"/>
                  <a:gd name="T103" fmla="*/ 819 h 897"/>
                  <a:gd name="T104" fmla="*/ 1466 w 1502"/>
                  <a:gd name="T105" fmla="*/ 815 h 897"/>
                  <a:gd name="T106" fmla="*/ 1492 w 1502"/>
                  <a:gd name="T107" fmla="*/ 812 h 897"/>
                  <a:gd name="T108" fmla="*/ 1502 w 1502"/>
                  <a:gd name="T109" fmla="*/ 819 h 8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897">
                    <a:moveTo>
                      <a:pt x="0" y="897"/>
                    </a:moveTo>
                    <a:lnTo>
                      <a:pt x="0" y="848"/>
                    </a:lnTo>
                    <a:lnTo>
                      <a:pt x="0" y="848"/>
                    </a:lnTo>
                    <a:lnTo>
                      <a:pt x="10" y="848"/>
                    </a:lnTo>
                    <a:lnTo>
                      <a:pt x="20" y="848"/>
                    </a:lnTo>
                    <a:lnTo>
                      <a:pt x="30" y="848"/>
                    </a:lnTo>
                    <a:lnTo>
                      <a:pt x="36" y="848"/>
                    </a:lnTo>
                    <a:lnTo>
                      <a:pt x="46" y="848"/>
                    </a:lnTo>
                    <a:lnTo>
                      <a:pt x="56" y="845"/>
                    </a:lnTo>
                    <a:lnTo>
                      <a:pt x="66" y="845"/>
                    </a:lnTo>
                    <a:lnTo>
                      <a:pt x="76" y="845"/>
                    </a:lnTo>
                    <a:lnTo>
                      <a:pt x="86" y="845"/>
                    </a:lnTo>
                    <a:lnTo>
                      <a:pt x="95" y="842"/>
                    </a:lnTo>
                    <a:lnTo>
                      <a:pt x="102" y="842"/>
                    </a:lnTo>
                    <a:lnTo>
                      <a:pt x="112" y="838"/>
                    </a:lnTo>
                    <a:lnTo>
                      <a:pt x="122" y="838"/>
                    </a:lnTo>
                    <a:lnTo>
                      <a:pt x="132" y="838"/>
                    </a:lnTo>
                    <a:lnTo>
                      <a:pt x="141" y="835"/>
                    </a:lnTo>
                    <a:lnTo>
                      <a:pt x="151" y="835"/>
                    </a:lnTo>
                    <a:lnTo>
                      <a:pt x="161" y="835"/>
                    </a:lnTo>
                    <a:lnTo>
                      <a:pt x="168" y="835"/>
                    </a:lnTo>
                    <a:lnTo>
                      <a:pt x="178" y="832"/>
                    </a:lnTo>
                    <a:lnTo>
                      <a:pt x="187" y="832"/>
                    </a:lnTo>
                    <a:lnTo>
                      <a:pt x="197" y="832"/>
                    </a:lnTo>
                    <a:lnTo>
                      <a:pt x="207" y="832"/>
                    </a:lnTo>
                    <a:lnTo>
                      <a:pt x="217" y="828"/>
                    </a:lnTo>
                    <a:lnTo>
                      <a:pt x="227" y="828"/>
                    </a:lnTo>
                    <a:lnTo>
                      <a:pt x="233" y="828"/>
                    </a:lnTo>
                    <a:lnTo>
                      <a:pt x="243" y="825"/>
                    </a:lnTo>
                    <a:lnTo>
                      <a:pt x="253" y="825"/>
                    </a:lnTo>
                    <a:lnTo>
                      <a:pt x="263" y="822"/>
                    </a:lnTo>
                    <a:lnTo>
                      <a:pt x="273" y="819"/>
                    </a:lnTo>
                    <a:lnTo>
                      <a:pt x="283" y="815"/>
                    </a:lnTo>
                    <a:lnTo>
                      <a:pt x="293" y="812"/>
                    </a:lnTo>
                    <a:lnTo>
                      <a:pt x="299" y="809"/>
                    </a:lnTo>
                    <a:lnTo>
                      <a:pt x="309" y="809"/>
                    </a:lnTo>
                    <a:lnTo>
                      <a:pt x="319" y="809"/>
                    </a:lnTo>
                    <a:lnTo>
                      <a:pt x="329" y="805"/>
                    </a:lnTo>
                    <a:lnTo>
                      <a:pt x="339" y="805"/>
                    </a:lnTo>
                    <a:lnTo>
                      <a:pt x="348" y="805"/>
                    </a:lnTo>
                    <a:lnTo>
                      <a:pt x="358" y="802"/>
                    </a:lnTo>
                    <a:lnTo>
                      <a:pt x="365" y="802"/>
                    </a:lnTo>
                    <a:lnTo>
                      <a:pt x="375" y="802"/>
                    </a:lnTo>
                    <a:lnTo>
                      <a:pt x="385" y="802"/>
                    </a:lnTo>
                    <a:lnTo>
                      <a:pt x="394" y="805"/>
                    </a:lnTo>
                    <a:lnTo>
                      <a:pt x="404" y="809"/>
                    </a:lnTo>
                    <a:lnTo>
                      <a:pt x="414" y="809"/>
                    </a:lnTo>
                    <a:lnTo>
                      <a:pt x="424" y="812"/>
                    </a:lnTo>
                    <a:lnTo>
                      <a:pt x="431" y="812"/>
                    </a:lnTo>
                    <a:lnTo>
                      <a:pt x="440" y="815"/>
                    </a:lnTo>
                    <a:lnTo>
                      <a:pt x="450" y="815"/>
                    </a:lnTo>
                    <a:lnTo>
                      <a:pt x="460" y="819"/>
                    </a:lnTo>
                    <a:lnTo>
                      <a:pt x="470" y="819"/>
                    </a:lnTo>
                    <a:lnTo>
                      <a:pt x="480" y="819"/>
                    </a:lnTo>
                    <a:lnTo>
                      <a:pt x="490" y="819"/>
                    </a:lnTo>
                    <a:lnTo>
                      <a:pt x="496" y="819"/>
                    </a:lnTo>
                    <a:lnTo>
                      <a:pt x="506" y="819"/>
                    </a:lnTo>
                    <a:lnTo>
                      <a:pt x="516" y="819"/>
                    </a:lnTo>
                    <a:lnTo>
                      <a:pt x="526" y="819"/>
                    </a:lnTo>
                    <a:lnTo>
                      <a:pt x="536" y="815"/>
                    </a:lnTo>
                    <a:lnTo>
                      <a:pt x="546" y="815"/>
                    </a:lnTo>
                    <a:lnTo>
                      <a:pt x="555" y="815"/>
                    </a:lnTo>
                    <a:lnTo>
                      <a:pt x="562" y="815"/>
                    </a:lnTo>
                    <a:lnTo>
                      <a:pt x="572" y="815"/>
                    </a:lnTo>
                    <a:lnTo>
                      <a:pt x="582" y="815"/>
                    </a:lnTo>
                    <a:lnTo>
                      <a:pt x="592" y="815"/>
                    </a:lnTo>
                    <a:lnTo>
                      <a:pt x="602" y="815"/>
                    </a:lnTo>
                    <a:lnTo>
                      <a:pt x="611" y="815"/>
                    </a:lnTo>
                    <a:lnTo>
                      <a:pt x="621" y="812"/>
                    </a:lnTo>
                    <a:lnTo>
                      <a:pt x="628" y="809"/>
                    </a:lnTo>
                    <a:lnTo>
                      <a:pt x="638" y="809"/>
                    </a:lnTo>
                    <a:lnTo>
                      <a:pt x="648" y="802"/>
                    </a:lnTo>
                    <a:lnTo>
                      <a:pt x="657" y="799"/>
                    </a:lnTo>
                    <a:lnTo>
                      <a:pt x="667" y="792"/>
                    </a:lnTo>
                    <a:lnTo>
                      <a:pt x="677" y="786"/>
                    </a:lnTo>
                    <a:lnTo>
                      <a:pt x="687" y="779"/>
                    </a:lnTo>
                    <a:lnTo>
                      <a:pt x="694" y="769"/>
                    </a:lnTo>
                    <a:lnTo>
                      <a:pt x="703" y="756"/>
                    </a:lnTo>
                    <a:lnTo>
                      <a:pt x="713" y="740"/>
                    </a:lnTo>
                    <a:lnTo>
                      <a:pt x="723" y="720"/>
                    </a:lnTo>
                    <a:lnTo>
                      <a:pt x="733" y="694"/>
                    </a:lnTo>
                    <a:lnTo>
                      <a:pt x="743" y="658"/>
                    </a:lnTo>
                    <a:lnTo>
                      <a:pt x="753" y="612"/>
                    </a:lnTo>
                    <a:lnTo>
                      <a:pt x="759" y="552"/>
                    </a:lnTo>
                    <a:lnTo>
                      <a:pt x="769" y="474"/>
                    </a:lnTo>
                    <a:lnTo>
                      <a:pt x="779" y="382"/>
                    </a:lnTo>
                    <a:lnTo>
                      <a:pt x="789" y="276"/>
                    </a:lnTo>
                    <a:lnTo>
                      <a:pt x="799" y="168"/>
                    </a:lnTo>
                    <a:lnTo>
                      <a:pt x="809" y="73"/>
                    </a:lnTo>
                    <a:lnTo>
                      <a:pt x="818" y="10"/>
                    </a:lnTo>
                    <a:lnTo>
                      <a:pt x="825" y="0"/>
                    </a:lnTo>
                    <a:lnTo>
                      <a:pt x="835" y="46"/>
                    </a:lnTo>
                    <a:lnTo>
                      <a:pt x="845" y="129"/>
                    </a:lnTo>
                    <a:lnTo>
                      <a:pt x="855" y="234"/>
                    </a:lnTo>
                    <a:lnTo>
                      <a:pt x="864" y="336"/>
                    </a:lnTo>
                    <a:lnTo>
                      <a:pt x="874" y="414"/>
                    </a:lnTo>
                    <a:lnTo>
                      <a:pt x="884" y="470"/>
                    </a:lnTo>
                    <a:lnTo>
                      <a:pt x="891" y="500"/>
                    </a:lnTo>
                    <a:lnTo>
                      <a:pt x="901" y="503"/>
                    </a:lnTo>
                    <a:lnTo>
                      <a:pt x="910" y="487"/>
                    </a:lnTo>
                    <a:lnTo>
                      <a:pt x="920" y="460"/>
                    </a:lnTo>
                    <a:lnTo>
                      <a:pt x="930" y="431"/>
                    </a:lnTo>
                    <a:lnTo>
                      <a:pt x="940" y="414"/>
                    </a:lnTo>
                    <a:lnTo>
                      <a:pt x="950" y="421"/>
                    </a:lnTo>
                    <a:lnTo>
                      <a:pt x="956" y="457"/>
                    </a:lnTo>
                    <a:lnTo>
                      <a:pt x="966" y="510"/>
                    </a:lnTo>
                    <a:lnTo>
                      <a:pt x="976" y="572"/>
                    </a:lnTo>
                    <a:lnTo>
                      <a:pt x="986" y="635"/>
                    </a:lnTo>
                    <a:lnTo>
                      <a:pt x="996" y="684"/>
                    </a:lnTo>
                    <a:lnTo>
                      <a:pt x="1006" y="723"/>
                    </a:lnTo>
                    <a:lnTo>
                      <a:pt x="1016" y="750"/>
                    </a:lnTo>
                    <a:lnTo>
                      <a:pt x="1025" y="773"/>
                    </a:lnTo>
                    <a:lnTo>
                      <a:pt x="1032" y="786"/>
                    </a:lnTo>
                    <a:lnTo>
                      <a:pt x="1042" y="796"/>
                    </a:lnTo>
                    <a:lnTo>
                      <a:pt x="1052" y="802"/>
                    </a:lnTo>
                    <a:lnTo>
                      <a:pt x="1062" y="809"/>
                    </a:lnTo>
                    <a:lnTo>
                      <a:pt x="1071" y="812"/>
                    </a:lnTo>
                    <a:lnTo>
                      <a:pt x="1081" y="812"/>
                    </a:lnTo>
                    <a:lnTo>
                      <a:pt x="1091" y="815"/>
                    </a:lnTo>
                    <a:lnTo>
                      <a:pt x="1098" y="819"/>
                    </a:lnTo>
                    <a:lnTo>
                      <a:pt x="1108" y="819"/>
                    </a:lnTo>
                    <a:lnTo>
                      <a:pt x="1117" y="822"/>
                    </a:lnTo>
                    <a:lnTo>
                      <a:pt x="1127" y="822"/>
                    </a:lnTo>
                    <a:lnTo>
                      <a:pt x="1137" y="825"/>
                    </a:lnTo>
                    <a:lnTo>
                      <a:pt x="1147" y="825"/>
                    </a:lnTo>
                    <a:lnTo>
                      <a:pt x="1157" y="825"/>
                    </a:lnTo>
                    <a:lnTo>
                      <a:pt x="1163" y="825"/>
                    </a:lnTo>
                    <a:lnTo>
                      <a:pt x="1173" y="828"/>
                    </a:lnTo>
                    <a:lnTo>
                      <a:pt x="1183" y="828"/>
                    </a:lnTo>
                    <a:lnTo>
                      <a:pt x="1193" y="828"/>
                    </a:lnTo>
                    <a:lnTo>
                      <a:pt x="1203" y="828"/>
                    </a:lnTo>
                    <a:lnTo>
                      <a:pt x="1213" y="825"/>
                    </a:lnTo>
                    <a:lnTo>
                      <a:pt x="1223" y="825"/>
                    </a:lnTo>
                    <a:lnTo>
                      <a:pt x="1229" y="825"/>
                    </a:lnTo>
                    <a:lnTo>
                      <a:pt x="1239" y="825"/>
                    </a:lnTo>
                    <a:lnTo>
                      <a:pt x="1249" y="825"/>
                    </a:lnTo>
                    <a:lnTo>
                      <a:pt x="1259" y="825"/>
                    </a:lnTo>
                    <a:lnTo>
                      <a:pt x="1269" y="825"/>
                    </a:lnTo>
                    <a:lnTo>
                      <a:pt x="1279" y="825"/>
                    </a:lnTo>
                    <a:lnTo>
                      <a:pt x="1288" y="825"/>
                    </a:lnTo>
                    <a:lnTo>
                      <a:pt x="1295" y="825"/>
                    </a:lnTo>
                    <a:lnTo>
                      <a:pt x="1305" y="825"/>
                    </a:lnTo>
                    <a:lnTo>
                      <a:pt x="1315" y="825"/>
                    </a:lnTo>
                    <a:lnTo>
                      <a:pt x="1325" y="825"/>
                    </a:lnTo>
                    <a:lnTo>
                      <a:pt x="1334" y="825"/>
                    </a:lnTo>
                    <a:lnTo>
                      <a:pt x="1344" y="825"/>
                    </a:lnTo>
                    <a:lnTo>
                      <a:pt x="1354" y="825"/>
                    </a:lnTo>
                    <a:lnTo>
                      <a:pt x="1361" y="825"/>
                    </a:lnTo>
                    <a:lnTo>
                      <a:pt x="1371" y="825"/>
                    </a:lnTo>
                    <a:lnTo>
                      <a:pt x="1380" y="825"/>
                    </a:lnTo>
                    <a:lnTo>
                      <a:pt x="1390" y="822"/>
                    </a:lnTo>
                    <a:lnTo>
                      <a:pt x="1400" y="822"/>
                    </a:lnTo>
                    <a:lnTo>
                      <a:pt x="1410" y="822"/>
                    </a:lnTo>
                    <a:lnTo>
                      <a:pt x="1420" y="819"/>
                    </a:lnTo>
                    <a:lnTo>
                      <a:pt x="1426" y="819"/>
                    </a:lnTo>
                    <a:lnTo>
                      <a:pt x="1436" y="819"/>
                    </a:lnTo>
                    <a:lnTo>
                      <a:pt x="1446" y="815"/>
                    </a:lnTo>
                    <a:lnTo>
                      <a:pt x="1456" y="815"/>
                    </a:lnTo>
                    <a:lnTo>
                      <a:pt x="1466" y="815"/>
                    </a:lnTo>
                    <a:lnTo>
                      <a:pt x="1476" y="815"/>
                    </a:lnTo>
                    <a:lnTo>
                      <a:pt x="1486" y="812"/>
                    </a:lnTo>
                    <a:lnTo>
                      <a:pt x="1492" y="812"/>
                    </a:lnTo>
                    <a:lnTo>
                      <a:pt x="1502" y="812"/>
                    </a:lnTo>
                    <a:lnTo>
                      <a:pt x="1502" y="812"/>
                    </a:lnTo>
                    <a:lnTo>
                      <a:pt x="1502" y="819"/>
                    </a:lnTo>
                    <a:lnTo>
                      <a:pt x="1502" y="819"/>
                    </a:lnTo>
                    <a:lnTo>
                      <a:pt x="0" y="897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4" name="Freeform 518"/>
              <p:cNvSpPr>
                <a:spLocks/>
              </p:cNvSpPr>
              <p:nvPr/>
            </p:nvSpPr>
            <p:spPr bwMode="auto">
              <a:xfrm>
                <a:off x="5517539" y="2695117"/>
                <a:ext cx="2190520" cy="1974061"/>
              </a:xfrm>
              <a:custGeom>
                <a:avLst/>
                <a:gdLst>
                  <a:gd name="T0" fmla="*/ 20 w 1193"/>
                  <a:gd name="T1" fmla="*/ 848 h 848"/>
                  <a:gd name="T2" fmla="*/ 46 w 1193"/>
                  <a:gd name="T3" fmla="*/ 848 h 848"/>
                  <a:gd name="T4" fmla="*/ 76 w 1193"/>
                  <a:gd name="T5" fmla="*/ 845 h 848"/>
                  <a:gd name="T6" fmla="*/ 102 w 1193"/>
                  <a:gd name="T7" fmla="*/ 842 h 848"/>
                  <a:gd name="T8" fmla="*/ 132 w 1193"/>
                  <a:gd name="T9" fmla="*/ 838 h 848"/>
                  <a:gd name="T10" fmla="*/ 161 w 1193"/>
                  <a:gd name="T11" fmla="*/ 835 h 848"/>
                  <a:gd name="T12" fmla="*/ 187 w 1193"/>
                  <a:gd name="T13" fmla="*/ 832 h 848"/>
                  <a:gd name="T14" fmla="*/ 217 w 1193"/>
                  <a:gd name="T15" fmla="*/ 828 h 848"/>
                  <a:gd name="T16" fmla="*/ 243 w 1193"/>
                  <a:gd name="T17" fmla="*/ 825 h 848"/>
                  <a:gd name="T18" fmla="*/ 273 w 1193"/>
                  <a:gd name="T19" fmla="*/ 819 h 848"/>
                  <a:gd name="T20" fmla="*/ 299 w 1193"/>
                  <a:gd name="T21" fmla="*/ 809 h 848"/>
                  <a:gd name="T22" fmla="*/ 329 w 1193"/>
                  <a:gd name="T23" fmla="*/ 805 h 848"/>
                  <a:gd name="T24" fmla="*/ 358 w 1193"/>
                  <a:gd name="T25" fmla="*/ 802 h 848"/>
                  <a:gd name="T26" fmla="*/ 385 w 1193"/>
                  <a:gd name="T27" fmla="*/ 802 h 848"/>
                  <a:gd name="T28" fmla="*/ 414 w 1193"/>
                  <a:gd name="T29" fmla="*/ 809 h 848"/>
                  <a:gd name="T30" fmla="*/ 440 w 1193"/>
                  <a:gd name="T31" fmla="*/ 815 h 848"/>
                  <a:gd name="T32" fmla="*/ 470 w 1193"/>
                  <a:gd name="T33" fmla="*/ 819 h 848"/>
                  <a:gd name="T34" fmla="*/ 496 w 1193"/>
                  <a:gd name="T35" fmla="*/ 819 h 848"/>
                  <a:gd name="T36" fmla="*/ 526 w 1193"/>
                  <a:gd name="T37" fmla="*/ 819 h 848"/>
                  <a:gd name="T38" fmla="*/ 555 w 1193"/>
                  <a:gd name="T39" fmla="*/ 815 h 848"/>
                  <a:gd name="T40" fmla="*/ 582 w 1193"/>
                  <a:gd name="T41" fmla="*/ 815 h 848"/>
                  <a:gd name="T42" fmla="*/ 611 w 1193"/>
                  <a:gd name="T43" fmla="*/ 815 h 848"/>
                  <a:gd name="T44" fmla="*/ 638 w 1193"/>
                  <a:gd name="T45" fmla="*/ 809 h 848"/>
                  <a:gd name="T46" fmla="*/ 667 w 1193"/>
                  <a:gd name="T47" fmla="*/ 792 h 848"/>
                  <a:gd name="T48" fmla="*/ 694 w 1193"/>
                  <a:gd name="T49" fmla="*/ 769 h 848"/>
                  <a:gd name="T50" fmla="*/ 723 w 1193"/>
                  <a:gd name="T51" fmla="*/ 720 h 848"/>
                  <a:gd name="T52" fmla="*/ 753 w 1193"/>
                  <a:gd name="T53" fmla="*/ 612 h 848"/>
                  <a:gd name="T54" fmla="*/ 779 w 1193"/>
                  <a:gd name="T55" fmla="*/ 382 h 848"/>
                  <a:gd name="T56" fmla="*/ 809 w 1193"/>
                  <a:gd name="T57" fmla="*/ 73 h 848"/>
                  <a:gd name="T58" fmla="*/ 835 w 1193"/>
                  <a:gd name="T59" fmla="*/ 46 h 848"/>
                  <a:gd name="T60" fmla="*/ 864 w 1193"/>
                  <a:gd name="T61" fmla="*/ 336 h 848"/>
                  <a:gd name="T62" fmla="*/ 891 w 1193"/>
                  <a:gd name="T63" fmla="*/ 500 h 848"/>
                  <a:gd name="T64" fmla="*/ 920 w 1193"/>
                  <a:gd name="T65" fmla="*/ 460 h 848"/>
                  <a:gd name="T66" fmla="*/ 950 w 1193"/>
                  <a:gd name="T67" fmla="*/ 421 h 848"/>
                  <a:gd name="T68" fmla="*/ 976 w 1193"/>
                  <a:gd name="T69" fmla="*/ 572 h 848"/>
                  <a:gd name="T70" fmla="*/ 1006 w 1193"/>
                  <a:gd name="T71" fmla="*/ 723 h 848"/>
                  <a:gd name="T72" fmla="*/ 1032 w 1193"/>
                  <a:gd name="T73" fmla="*/ 786 h 848"/>
                  <a:gd name="T74" fmla="*/ 1062 w 1193"/>
                  <a:gd name="T75" fmla="*/ 809 h 848"/>
                  <a:gd name="T76" fmla="*/ 1091 w 1193"/>
                  <a:gd name="T77" fmla="*/ 815 h 848"/>
                  <a:gd name="T78" fmla="*/ 1117 w 1193"/>
                  <a:gd name="T79" fmla="*/ 822 h 848"/>
                  <a:gd name="T80" fmla="*/ 1147 w 1193"/>
                  <a:gd name="T81" fmla="*/ 825 h 848"/>
                  <a:gd name="T82" fmla="*/ 1173 w 1193"/>
                  <a:gd name="T83" fmla="*/ 828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848">
                    <a:moveTo>
                      <a:pt x="0" y="848"/>
                    </a:moveTo>
                    <a:lnTo>
                      <a:pt x="10" y="848"/>
                    </a:lnTo>
                    <a:lnTo>
                      <a:pt x="20" y="848"/>
                    </a:lnTo>
                    <a:lnTo>
                      <a:pt x="30" y="848"/>
                    </a:lnTo>
                    <a:lnTo>
                      <a:pt x="36" y="848"/>
                    </a:lnTo>
                    <a:lnTo>
                      <a:pt x="46" y="848"/>
                    </a:lnTo>
                    <a:lnTo>
                      <a:pt x="56" y="845"/>
                    </a:lnTo>
                    <a:lnTo>
                      <a:pt x="66" y="845"/>
                    </a:lnTo>
                    <a:lnTo>
                      <a:pt x="76" y="845"/>
                    </a:lnTo>
                    <a:lnTo>
                      <a:pt x="86" y="845"/>
                    </a:lnTo>
                    <a:lnTo>
                      <a:pt x="95" y="842"/>
                    </a:lnTo>
                    <a:lnTo>
                      <a:pt x="102" y="842"/>
                    </a:lnTo>
                    <a:lnTo>
                      <a:pt x="112" y="838"/>
                    </a:lnTo>
                    <a:lnTo>
                      <a:pt x="122" y="838"/>
                    </a:lnTo>
                    <a:lnTo>
                      <a:pt x="132" y="838"/>
                    </a:lnTo>
                    <a:lnTo>
                      <a:pt x="141" y="835"/>
                    </a:lnTo>
                    <a:lnTo>
                      <a:pt x="151" y="835"/>
                    </a:lnTo>
                    <a:lnTo>
                      <a:pt x="161" y="835"/>
                    </a:lnTo>
                    <a:lnTo>
                      <a:pt x="168" y="835"/>
                    </a:lnTo>
                    <a:lnTo>
                      <a:pt x="178" y="832"/>
                    </a:lnTo>
                    <a:lnTo>
                      <a:pt x="187" y="832"/>
                    </a:lnTo>
                    <a:lnTo>
                      <a:pt x="197" y="832"/>
                    </a:lnTo>
                    <a:lnTo>
                      <a:pt x="207" y="832"/>
                    </a:lnTo>
                    <a:lnTo>
                      <a:pt x="217" y="828"/>
                    </a:lnTo>
                    <a:lnTo>
                      <a:pt x="227" y="828"/>
                    </a:lnTo>
                    <a:lnTo>
                      <a:pt x="233" y="828"/>
                    </a:lnTo>
                    <a:lnTo>
                      <a:pt x="243" y="825"/>
                    </a:lnTo>
                    <a:lnTo>
                      <a:pt x="253" y="825"/>
                    </a:lnTo>
                    <a:lnTo>
                      <a:pt x="263" y="822"/>
                    </a:lnTo>
                    <a:lnTo>
                      <a:pt x="273" y="819"/>
                    </a:lnTo>
                    <a:lnTo>
                      <a:pt x="283" y="815"/>
                    </a:lnTo>
                    <a:lnTo>
                      <a:pt x="293" y="812"/>
                    </a:lnTo>
                    <a:lnTo>
                      <a:pt x="299" y="809"/>
                    </a:lnTo>
                    <a:lnTo>
                      <a:pt x="309" y="809"/>
                    </a:lnTo>
                    <a:lnTo>
                      <a:pt x="319" y="809"/>
                    </a:lnTo>
                    <a:lnTo>
                      <a:pt x="329" y="805"/>
                    </a:lnTo>
                    <a:lnTo>
                      <a:pt x="339" y="805"/>
                    </a:lnTo>
                    <a:lnTo>
                      <a:pt x="348" y="805"/>
                    </a:lnTo>
                    <a:lnTo>
                      <a:pt x="358" y="802"/>
                    </a:lnTo>
                    <a:lnTo>
                      <a:pt x="365" y="802"/>
                    </a:lnTo>
                    <a:lnTo>
                      <a:pt x="375" y="802"/>
                    </a:lnTo>
                    <a:lnTo>
                      <a:pt x="385" y="802"/>
                    </a:lnTo>
                    <a:lnTo>
                      <a:pt x="394" y="805"/>
                    </a:lnTo>
                    <a:lnTo>
                      <a:pt x="404" y="809"/>
                    </a:lnTo>
                    <a:lnTo>
                      <a:pt x="414" y="809"/>
                    </a:lnTo>
                    <a:lnTo>
                      <a:pt x="424" y="812"/>
                    </a:lnTo>
                    <a:lnTo>
                      <a:pt x="431" y="812"/>
                    </a:lnTo>
                    <a:lnTo>
                      <a:pt x="440" y="815"/>
                    </a:lnTo>
                    <a:lnTo>
                      <a:pt x="450" y="815"/>
                    </a:lnTo>
                    <a:lnTo>
                      <a:pt x="460" y="819"/>
                    </a:lnTo>
                    <a:lnTo>
                      <a:pt x="470" y="819"/>
                    </a:lnTo>
                    <a:lnTo>
                      <a:pt x="480" y="819"/>
                    </a:lnTo>
                    <a:lnTo>
                      <a:pt x="490" y="819"/>
                    </a:lnTo>
                    <a:lnTo>
                      <a:pt x="496" y="819"/>
                    </a:lnTo>
                    <a:lnTo>
                      <a:pt x="506" y="819"/>
                    </a:lnTo>
                    <a:lnTo>
                      <a:pt x="516" y="819"/>
                    </a:lnTo>
                    <a:lnTo>
                      <a:pt x="526" y="819"/>
                    </a:lnTo>
                    <a:lnTo>
                      <a:pt x="536" y="815"/>
                    </a:lnTo>
                    <a:lnTo>
                      <a:pt x="546" y="815"/>
                    </a:lnTo>
                    <a:lnTo>
                      <a:pt x="555" y="815"/>
                    </a:lnTo>
                    <a:lnTo>
                      <a:pt x="562" y="815"/>
                    </a:lnTo>
                    <a:lnTo>
                      <a:pt x="572" y="815"/>
                    </a:lnTo>
                    <a:lnTo>
                      <a:pt x="582" y="815"/>
                    </a:lnTo>
                    <a:lnTo>
                      <a:pt x="592" y="815"/>
                    </a:lnTo>
                    <a:lnTo>
                      <a:pt x="602" y="815"/>
                    </a:lnTo>
                    <a:lnTo>
                      <a:pt x="611" y="815"/>
                    </a:lnTo>
                    <a:lnTo>
                      <a:pt x="621" y="812"/>
                    </a:lnTo>
                    <a:lnTo>
                      <a:pt x="628" y="809"/>
                    </a:lnTo>
                    <a:lnTo>
                      <a:pt x="638" y="809"/>
                    </a:lnTo>
                    <a:lnTo>
                      <a:pt x="648" y="802"/>
                    </a:lnTo>
                    <a:lnTo>
                      <a:pt x="657" y="799"/>
                    </a:lnTo>
                    <a:lnTo>
                      <a:pt x="667" y="792"/>
                    </a:lnTo>
                    <a:lnTo>
                      <a:pt x="677" y="786"/>
                    </a:lnTo>
                    <a:lnTo>
                      <a:pt x="687" y="779"/>
                    </a:lnTo>
                    <a:lnTo>
                      <a:pt x="694" y="769"/>
                    </a:lnTo>
                    <a:lnTo>
                      <a:pt x="703" y="756"/>
                    </a:lnTo>
                    <a:lnTo>
                      <a:pt x="713" y="740"/>
                    </a:lnTo>
                    <a:lnTo>
                      <a:pt x="723" y="720"/>
                    </a:lnTo>
                    <a:lnTo>
                      <a:pt x="733" y="694"/>
                    </a:lnTo>
                    <a:lnTo>
                      <a:pt x="743" y="658"/>
                    </a:lnTo>
                    <a:lnTo>
                      <a:pt x="753" y="612"/>
                    </a:lnTo>
                    <a:lnTo>
                      <a:pt x="759" y="552"/>
                    </a:lnTo>
                    <a:lnTo>
                      <a:pt x="769" y="474"/>
                    </a:lnTo>
                    <a:lnTo>
                      <a:pt x="779" y="382"/>
                    </a:lnTo>
                    <a:lnTo>
                      <a:pt x="789" y="276"/>
                    </a:lnTo>
                    <a:lnTo>
                      <a:pt x="799" y="168"/>
                    </a:lnTo>
                    <a:lnTo>
                      <a:pt x="809" y="73"/>
                    </a:lnTo>
                    <a:lnTo>
                      <a:pt x="818" y="10"/>
                    </a:lnTo>
                    <a:lnTo>
                      <a:pt x="825" y="0"/>
                    </a:lnTo>
                    <a:lnTo>
                      <a:pt x="835" y="46"/>
                    </a:lnTo>
                    <a:lnTo>
                      <a:pt x="845" y="129"/>
                    </a:lnTo>
                    <a:lnTo>
                      <a:pt x="855" y="234"/>
                    </a:lnTo>
                    <a:lnTo>
                      <a:pt x="864" y="336"/>
                    </a:lnTo>
                    <a:lnTo>
                      <a:pt x="874" y="414"/>
                    </a:lnTo>
                    <a:lnTo>
                      <a:pt x="884" y="470"/>
                    </a:lnTo>
                    <a:lnTo>
                      <a:pt x="891" y="500"/>
                    </a:lnTo>
                    <a:lnTo>
                      <a:pt x="901" y="503"/>
                    </a:lnTo>
                    <a:lnTo>
                      <a:pt x="910" y="487"/>
                    </a:lnTo>
                    <a:lnTo>
                      <a:pt x="920" y="460"/>
                    </a:lnTo>
                    <a:lnTo>
                      <a:pt x="930" y="431"/>
                    </a:lnTo>
                    <a:lnTo>
                      <a:pt x="940" y="414"/>
                    </a:lnTo>
                    <a:lnTo>
                      <a:pt x="950" y="421"/>
                    </a:lnTo>
                    <a:lnTo>
                      <a:pt x="956" y="457"/>
                    </a:lnTo>
                    <a:lnTo>
                      <a:pt x="966" y="510"/>
                    </a:lnTo>
                    <a:lnTo>
                      <a:pt x="976" y="572"/>
                    </a:lnTo>
                    <a:lnTo>
                      <a:pt x="986" y="635"/>
                    </a:lnTo>
                    <a:lnTo>
                      <a:pt x="996" y="684"/>
                    </a:lnTo>
                    <a:lnTo>
                      <a:pt x="1006" y="723"/>
                    </a:lnTo>
                    <a:lnTo>
                      <a:pt x="1016" y="750"/>
                    </a:lnTo>
                    <a:lnTo>
                      <a:pt x="1025" y="773"/>
                    </a:lnTo>
                    <a:lnTo>
                      <a:pt x="1032" y="786"/>
                    </a:lnTo>
                    <a:lnTo>
                      <a:pt x="1042" y="796"/>
                    </a:lnTo>
                    <a:lnTo>
                      <a:pt x="1052" y="802"/>
                    </a:lnTo>
                    <a:lnTo>
                      <a:pt x="1062" y="809"/>
                    </a:lnTo>
                    <a:lnTo>
                      <a:pt x="1071" y="812"/>
                    </a:lnTo>
                    <a:lnTo>
                      <a:pt x="1081" y="812"/>
                    </a:lnTo>
                    <a:lnTo>
                      <a:pt x="1091" y="815"/>
                    </a:lnTo>
                    <a:lnTo>
                      <a:pt x="1098" y="819"/>
                    </a:lnTo>
                    <a:lnTo>
                      <a:pt x="1108" y="819"/>
                    </a:lnTo>
                    <a:lnTo>
                      <a:pt x="1117" y="822"/>
                    </a:lnTo>
                    <a:lnTo>
                      <a:pt x="1127" y="822"/>
                    </a:lnTo>
                    <a:lnTo>
                      <a:pt x="1137" y="825"/>
                    </a:lnTo>
                    <a:lnTo>
                      <a:pt x="1147" y="825"/>
                    </a:lnTo>
                    <a:lnTo>
                      <a:pt x="1157" y="825"/>
                    </a:lnTo>
                    <a:lnTo>
                      <a:pt x="1163" y="825"/>
                    </a:lnTo>
                    <a:lnTo>
                      <a:pt x="1173" y="828"/>
                    </a:lnTo>
                    <a:lnTo>
                      <a:pt x="1183" y="828"/>
                    </a:lnTo>
                    <a:lnTo>
                      <a:pt x="1193" y="828"/>
                    </a:lnTo>
                  </a:path>
                </a:pathLst>
              </a:custGeom>
              <a:noFill/>
              <a:ln w="0">
                <a:solidFill>
                  <a:srgbClr val="00BEB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5" name="Freeform 519"/>
              <p:cNvSpPr>
                <a:spLocks/>
              </p:cNvSpPr>
              <p:nvPr/>
            </p:nvSpPr>
            <p:spPr bwMode="auto">
              <a:xfrm>
                <a:off x="7708060" y="4585373"/>
                <a:ext cx="567368" cy="37246"/>
              </a:xfrm>
              <a:custGeom>
                <a:avLst/>
                <a:gdLst>
                  <a:gd name="T0" fmla="*/ 0 w 309"/>
                  <a:gd name="T1" fmla="*/ 16 h 16"/>
                  <a:gd name="T2" fmla="*/ 10 w 309"/>
                  <a:gd name="T3" fmla="*/ 16 h 16"/>
                  <a:gd name="T4" fmla="*/ 20 w 309"/>
                  <a:gd name="T5" fmla="*/ 13 h 16"/>
                  <a:gd name="T6" fmla="*/ 30 w 309"/>
                  <a:gd name="T7" fmla="*/ 13 h 16"/>
                  <a:gd name="T8" fmla="*/ 36 w 309"/>
                  <a:gd name="T9" fmla="*/ 13 h 16"/>
                  <a:gd name="T10" fmla="*/ 46 w 309"/>
                  <a:gd name="T11" fmla="*/ 13 h 16"/>
                  <a:gd name="T12" fmla="*/ 56 w 309"/>
                  <a:gd name="T13" fmla="*/ 13 h 16"/>
                  <a:gd name="T14" fmla="*/ 66 w 309"/>
                  <a:gd name="T15" fmla="*/ 13 h 16"/>
                  <a:gd name="T16" fmla="*/ 76 w 309"/>
                  <a:gd name="T17" fmla="*/ 13 h 16"/>
                  <a:gd name="T18" fmla="*/ 86 w 309"/>
                  <a:gd name="T19" fmla="*/ 13 h 16"/>
                  <a:gd name="T20" fmla="*/ 95 w 309"/>
                  <a:gd name="T21" fmla="*/ 13 h 16"/>
                  <a:gd name="T22" fmla="*/ 102 w 309"/>
                  <a:gd name="T23" fmla="*/ 13 h 16"/>
                  <a:gd name="T24" fmla="*/ 112 w 309"/>
                  <a:gd name="T25" fmla="*/ 13 h 16"/>
                  <a:gd name="T26" fmla="*/ 122 w 309"/>
                  <a:gd name="T27" fmla="*/ 13 h 16"/>
                  <a:gd name="T28" fmla="*/ 132 w 309"/>
                  <a:gd name="T29" fmla="*/ 13 h 16"/>
                  <a:gd name="T30" fmla="*/ 141 w 309"/>
                  <a:gd name="T31" fmla="*/ 13 h 16"/>
                  <a:gd name="T32" fmla="*/ 151 w 309"/>
                  <a:gd name="T33" fmla="*/ 13 h 16"/>
                  <a:gd name="T34" fmla="*/ 161 w 309"/>
                  <a:gd name="T35" fmla="*/ 13 h 16"/>
                  <a:gd name="T36" fmla="*/ 168 w 309"/>
                  <a:gd name="T37" fmla="*/ 13 h 16"/>
                  <a:gd name="T38" fmla="*/ 178 w 309"/>
                  <a:gd name="T39" fmla="*/ 13 h 16"/>
                  <a:gd name="T40" fmla="*/ 187 w 309"/>
                  <a:gd name="T41" fmla="*/ 13 h 16"/>
                  <a:gd name="T42" fmla="*/ 197 w 309"/>
                  <a:gd name="T43" fmla="*/ 10 h 16"/>
                  <a:gd name="T44" fmla="*/ 207 w 309"/>
                  <a:gd name="T45" fmla="*/ 10 h 16"/>
                  <a:gd name="T46" fmla="*/ 217 w 309"/>
                  <a:gd name="T47" fmla="*/ 10 h 16"/>
                  <a:gd name="T48" fmla="*/ 227 w 309"/>
                  <a:gd name="T49" fmla="*/ 7 h 16"/>
                  <a:gd name="T50" fmla="*/ 233 w 309"/>
                  <a:gd name="T51" fmla="*/ 7 h 16"/>
                  <a:gd name="T52" fmla="*/ 243 w 309"/>
                  <a:gd name="T53" fmla="*/ 7 h 16"/>
                  <a:gd name="T54" fmla="*/ 253 w 309"/>
                  <a:gd name="T55" fmla="*/ 3 h 16"/>
                  <a:gd name="T56" fmla="*/ 263 w 309"/>
                  <a:gd name="T57" fmla="*/ 3 h 16"/>
                  <a:gd name="T58" fmla="*/ 273 w 309"/>
                  <a:gd name="T59" fmla="*/ 3 h 16"/>
                  <a:gd name="T60" fmla="*/ 283 w 309"/>
                  <a:gd name="T61" fmla="*/ 3 h 16"/>
                  <a:gd name="T62" fmla="*/ 293 w 309"/>
                  <a:gd name="T63" fmla="*/ 0 h 16"/>
                  <a:gd name="T64" fmla="*/ 299 w 309"/>
                  <a:gd name="T65" fmla="*/ 0 h 16"/>
                  <a:gd name="T66" fmla="*/ 309 w 309"/>
                  <a:gd name="T6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16">
                    <a:moveTo>
                      <a:pt x="0" y="16"/>
                    </a:moveTo>
                    <a:lnTo>
                      <a:pt x="10" y="16"/>
                    </a:lnTo>
                    <a:lnTo>
                      <a:pt x="20" y="13"/>
                    </a:lnTo>
                    <a:lnTo>
                      <a:pt x="30" y="13"/>
                    </a:lnTo>
                    <a:lnTo>
                      <a:pt x="36" y="13"/>
                    </a:lnTo>
                    <a:lnTo>
                      <a:pt x="46" y="13"/>
                    </a:lnTo>
                    <a:lnTo>
                      <a:pt x="56" y="13"/>
                    </a:lnTo>
                    <a:lnTo>
                      <a:pt x="66" y="13"/>
                    </a:lnTo>
                    <a:lnTo>
                      <a:pt x="76" y="13"/>
                    </a:lnTo>
                    <a:lnTo>
                      <a:pt x="86" y="13"/>
                    </a:lnTo>
                    <a:lnTo>
                      <a:pt x="95" y="13"/>
                    </a:lnTo>
                    <a:lnTo>
                      <a:pt x="102" y="13"/>
                    </a:lnTo>
                    <a:lnTo>
                      <a:pt x="112" y="13"/>
                    </a:lnTo>
                    <a:lnTo>
                      <a:pt x="122" y="13"/>
                    </a:lnTo>
                    <a:lnTo>
                      <a:pt x="132" y="13"/>
                    </a:lnTo>
                    <a:lnTo>
                      <a:pt x="141" y="13"/>
                    </a:lnTo>
                    <a:lnTo>
                      <a:pt x="151" y="13"/>
                    </a:lnTo>
                    <a:lnTo>
                      <a:pt x="161" y="13"/>
                    </a:lnTo>
                    <a:lnTo>
                      <a:pt x="168" y="13"/>
                    </a:lnTo>
                    <a:lnTo>
                      <a:pt x="178" y="13"/>
                    </a:lnTo>
                    <a:lnTo>
                      <a:pt x="187" y="13"/>
                    </a:lnTo>
                    <a:lnTo>
                      <a:pt x="197" y="10"/>
                    </a:lnTo>
                    <a:lnTo>
                      <a:pt x="207" y="10"/>
                    </a:lnTo>
                    <a:lnTo>
                      <a:pt x="217" y="10"/>
                    </a:lnTo>
                    <a:lnTo>
                      <a:pt x="227" y="7"/>
                    </a:lnTo>
                    <a:lnTo>
                      <a:pt x="233" y="7"/>
                    </a:lnTo>
                    <a:lnTo>
                      <a:pt x="243" y="7"/>
                    </a:lnTo>
                    <a:lnTo>
                      <a:pt x="253" y="3"/>
                    </a:lnTo>
                    <a:lnTo>
                      <a:pt x="263" y="3"/>
                    </a:lnTo>
                    <a:lnTo>
                      <a:pt x="273" y="3"/>
                    </a:lnTo>
                    <a:lnTo>
                      <a:pt x="283" y="3"/>
                    </a:lnTo>
                    <a:lnTo>
                      <a:pt x="293" y="0"/>
                    </a:lnTo>
                    <a:lnTo>
                      <a:pt x="299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00BEB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6" name="Freeform 520"/>
              <p:cNvSpPr>
                <a:spLocks/>
              </p:cNvSpPr>
              <p:nvPr/>
            </p:nvSpPr>
            <p:spPr bwMode="auto">
              <a:xfrm>
                <a:off x="5523048" y="2741675"/>
                <a:ext cx="2757889" cy="2050881"/>
              </a:xfrm>
              <a:custGeom>
                <a:avLst/>
                <a:gdLst>
                  <a:gd name="T0" fmla="*/ 0 w 1502"/>
                  <a:gd name="T1" fmla="*/ 835 h 881"/>
                  <a:gd name="T2" fmla="*/ 30 w 1502"/>
                  <a:gd name="T3" fmla="*/ 831 h 881"/>
                  <a:gd name="T4" fmla="*/ 56 w 1502"/>
                  <a:gd name="T5" fmla="*/ 831 h 881"/>
                  <a:gd name="T6" fmla="*/ 86 w 1502"/>
                  <a:gd name="T7" fmla="*/ 828 h 881"/>
                  <a:gd name="T8" fmla="*/ 112 w 1502"/>
                  <a:gd name="T9" fmla="*/ 822 h 881"/>
                  <a:gd name="T10" fmla="*/ 142 w 1502"/>
                  <a:gd name="T11" fmla="*/ 822 h 881"/>
                  <a:gd name="T12" fmla="*/ 168 w 1502"/>
                  <a:gd name="T13" fmla="*/ 818 h 881"/>
                  <a:gd name="T14" fmla="*/ 198 w 1502"/>
                  <a:gd name="T15" fmla="*/ 815 h 881"/>
                  <a:gd name="T16" fmla="*/ 227 w 1502"/>
                  <a:gd name="T17" fmla="*/ 815 h 881"/>
                  <a:gd name="T18" fmla="*/ 253 w 1502"/>
                  <a:gd name="T19" fmla="*/ 808 h 881"/>
                  <a:gd name="T20" fmla="*/ 283 w 1502"/>
                  <a:gd name="T21" fmla="*/ 799 h 881"/>
                  <a:gd name="T22" fmla="*/ 309 w 1502"/>
                  <a:gd name="T23" fmla="*/ 792 h 881"/>
                  <a:gd name="T24" fmla="*/ 339 w 1502"/>
                  <a:gd name="T25" fmla="*/ 789 h 881"/>
                  <a:gd name="T26" fmla="*/ 365 w 1502"/>
                  <a:gd name="T27" fmla="*/ 785 h 881"/>
                  <a:gd name="T28" fmla="*/ 395 w 1502"/>
                  <a:gd name="T29" fmla="*/ 789 h 881"/>
                  <a:gd name="T30" fmla="*/ 424 w 1502"/>
                  <a:gd name="T31" fmla="*/ 795 h 881"/>
                  <a:gd name="T32" fmla="*/ 451 w 1502"/>
                  <a:gd name="T33" fmla="*/ 799 h 881"/>
                  <a:gd name="T34" fmla="*/ 480 w 1502"/>
                  <a:gd name="T35" fmla="*/ 802 h 881"/>
                  <a:gd name="T36" fmla="*/ 506 w 1502"/>
                  <a:gd name="T37" fmla="*/ 802 h 881"/>
                  <a:gd name="T38" fmla="*/ 536 w 1502"/>
                  <a:gd name="T39" fmla="*/ 802 h 881"/>
                  <a:gd name="T40" fmla="*/ 562 w 1502"/>
                  <a:gd name="T41" fmla="*/ 799 h 881"/>
                  <a:gd name="T42" fmla="*/ 592 w 1502"/>
                  <a:gd name="T43" fmla="*/ 799 h 881"/>
                  <a:gd name="T44" fmla="*/ 622 w 1502"/>
                  <a:gd name="T45" fmla="*/ 795 h 881"/>
                  <a:gd name="T46" fmla="*/ 648 w 1502"/>
                  <a:gd name="T47" fmla="*/ 789 h 881"/>
                  <a:gd name="T48" fmla="*/ 677 w 1502"/>
                  <a:gd name="T49" fmla="*/ 772 h 881"/>
                  <a:gd name="T50" fmla="*/ 704 w 1502"/>
                  <a:gd name="T51" fmla="*/ 739 h 881"/>
                  <a:gd name="T52" fmla="*/ 733 w 1502"/>
                  <a:gd name="T53" fmla="*/ 680 h 881"/>
                  <a:gd name="T54" fmla="*/ 760 w 1502"/>
                  <a:gd name="T55" fmla="*/ 542 h 881"/>
                  <a:gd name="T56" fmla="*/ 789 w 1502"/>
                  <a:gd name="T57" fmla="*/ 276 h 881"/>
                  <a:gd name="T58" fmla="*/ 819 w 1502"/>
                  <a:gd name="T59" fmla="*/ 13 h 881"/>
                  <a:gd name="T60" fmla="*/ 845 w 1502"/>
                  <a:gd name="T61" fmla="*/ 118 h 881"/>
                  <a:gd name="T62" fmla="*/ 875 w 1502"/>
                  <a:gd name="T63" fmla="*/ 394 h 881"/>
                  <a:gd name="T64" fmla="*/ 901 w 1502"/>
                  <a:gd name="T65" fmla="*/ 473 h 881"/>
                  <a:gd name="T66" fmla="*/ 930 w 1502"/>
                  <a:gd name="T67" fmla="*/ 381 h 881"/>
                  <a:gd name="T68" fmla="*/ 957 w 1502"/>
                  <a:gd name="T69" fmla="*/ 398 h 881"/>
                  <a:gd name="T70" fmla="*/ 986 w 1502"/>
                  <a:gd name="T71" fmla="*/ 598 h 881"/>
                  <a:gd name="T72" fmla="*/ 1016 w 1502"/>
                  <a:gd name="T73" fmla="*/ 730 h 881"/>
                  <a:gd name="T74" fmla="*/ 1042 w 1502"/>
                  <a:gd name="T75" fmla="*/ 779 h 881"/>
                  <a:gd name="T76" fmla="*/ 1072 w 1502"/>
                  <a:gd name="T77" fmla="*/ 795 h 881"/>
                  <a:gd name="T78" fmla="*/ 1098 w 1502"/>
                  <a:gd name="T79" fmla="*/ 802 h 881"/>
                  <a:gd name="T80" fmla="*/ 1128 w 1502"/>
                  <a:gd name="T81" fmla="*/ 808 h 881"/>
                  <a:gd name="T82" fmla="*/ 1157 w 1502"/>
                  <a:gd name="T83" fmla="*/ 812 h 881"/>
                  <a:gd name="T84" fmla="*/ 1183 w 1502"/>
                  <a:gd name="T85" fmla="*/ 812 h 881"/>
                  <a:gd name="T86" fmla="*/ 1213 w 1502"/>
                  <a:gd name="T87" fmla="*/ 812 h 881"/>
                  <a:gd name="T88" fmla="*/ 1239 w 1502"/>
                  <a:gd name="T89" fmla="*/ 812 h 881"/>
                  <a:gd name="T90" fmla="*/ 1269 w 1502"/>
                  <a:gd name="T91" fmla="*/ 812 h 881"/>
                  <a:gd name="T92" fmla="*/ 1295 w 1502"/>
                  <a:gd name="T93" fmla="*/ 812 h 881"/>
                  <a:gd name="T94" fmla="*/ 1325 w 1502"/>
                  <a:gd name="T95" fmla="*/ 812 h 881"/>
                  <a:gd name="T96" fmla="*/ 1354 w 1502"/>
                  <a:gd name="T97" fmla="*/ 812 h 881"/>
                  <a:gd name="T98" fmla="*/ 1381 w 1502"/>
                  <a:gd name="T99" fmla="*/ 808 h 881"/>
                  <a:gd name="T100" fmla="*/ 1410 w 1502"/>
                  <a:gd name="T101" fmla="*/ 805 h 881"/>
                  <a:gd name="T102" fmla="*/ 1437 w 1502"/>
                  <a:gd name="T103" fmla="*/ 802 h 881"/>
                  <a:gd name="T104" fmla="*/ 1466 w 1502"/>
                  <a:gd name="T105" fmla="*/ 802 h 881"/>
                  <a:gd name="T106" fmla="*/ 1492 w 1502"/>
                  <a:gd name="T107" fmla="*/ 799 h 881"/>
                  <a:gd name="T108" fmla="*/ 1502 w 1502"/>
                  <a:gd name="T109" fmla="*/ 802 h 8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881">
                    <a:moveTo>
                      <a:pt x="0" y="881"/>
                    </a:moveTo>
                    <a:lnTo>
                      <a:pt x="0" y="835"/>
                    </a:lnTo>
                    <a:lnTo>
                      <a:pt x="0" y="835"/>
                    </a:lnTo>
                    <a:lnTo>
                      <a:pt x="10" y="831"/>
                    </a:lnTo>
                    <a:lnTo>
                      <a:pt x="20" y="831"/>
                    </a:lnTo>
                    <a:lnTo>
                      <a:pt x="30" y="831"/>
                    </a:lnTo>
                    <a:lnTo>
                      <a:pt x="37" y="831"/>
                    </a:lnTo>
                    <a:lnTo>
                      <a:pt x="46" y="831"/>
                    </a:lnTo>
                    <a:lnTo>
                      <a:pt x="56" y="831"/>
                    </a:lnTo>
                    <a:lnTo>
                      <a:pt x="66" y="828"/>
                    </a:lnTo>
                    <a:lnTo>
                      <a:pt x="76" y="828"/>
                    </a:lnTo>
                    <a:lnTo>
                      <a:pt x="86" y="828"/>
                    </a:lnTo>
                    <a:lnTo>
                      <a:pt x="96" y="825"/>
                    </a:lnTo>
                    <a:lnTo>
                      <a:pt x="102" y="825"/>
                    </a:lnTo>
                    <a:lnTo>
                      <a:pt x="112" y="822"/>
                    </a:lnTo>
                    <a:lnTo>
                      <a:pt x="122" y="822"/>
                    </a:lnTo>
                    <a:lnTo>
                      <a:pt x="132" y="822"/>
                    </a:lnTo>
                    <a:lnTo>
                      <a:pt x="142" y="822"/>
                    </a:lnTo>
                    <a:lnTo>
                      <a:pt x="152" y="818"/>
                    </a:lnTo>
                    <a:lnTo>
                      <a:pt x="161" y="818"/>
                    </a:lnTo>
                    <a:lnTo>
                      <a:pt x="168" y="818"/>
                    </a:lnTo>
                    <a:lnTo>
                      <a:pt x="178" y="818"/>
                    </a:lnTo>
                    <a:lnTo>
                      <a:pt x="188" y="815"/>
                    </a:lnTo>
                    <a:lnTo>
                      <a:pt x="198" y="815"/>
                    </a:lnTo>
                    <a:lnTo>
                      <a:pt x="207" y="815"/>
                    </a:lnTo>
                    <a:lnTo>
                      <a:pt x="217" y="815"/>
                    </a:lnTo>
                    <a:lnTo>
                      <a:pt x="227" y="815"/>
                    </a:lnTo>
                    <a:lnTo>
                      <a:pt x="234" y="812"/>
                    </a:lnTo>
                    <a:lnTo>
                      <a:pt x="244" y="812"/>
                    </a:lnTo>
                    <a:lnTo>
                      <a:pt x="253" y="808"/>
                    </a:lnTo>
                    <a:lnTo>
                      <a:pt x="263" y="805"/>
                    </a:lnTo>
                    <a:lnTo>
                      <a:pt x="273" y="802"/>
                    </a:lnTo>
                    <a:lnTo>
                      <a:pt x="283" y="799"/>
                    </a:lnTo>
                    <a:lnTo>
                      <a:pt x="293" y="795"/>
                    </a:lnTo>
                    <a:lnTo>
                      <a:pt x="299" y="795"/>
                    </a:lnTo>
                    <a:lnTo>
                      <a:pt x="309" y="792"/>
                    </a:lnTo>
                    <a:lnTo>
                      <a:pt x="319" y="792"/>
                    </a:lnTo>
                    <a:lnTo>
                      <a:pt x="329" y="792"/>
                    </a:lnTo>
                    <a:lnTo>
                      <a:pt x="339" y="789"/>
                    </a:lnTo>
                    <a:lnTo>
                      <a:pt x="349" y="789"/>
                    </a:lnTo>
                    <a:lnTo>
                      <a:pt x="359" y="789"/>
                    </a:lnTo>
                    <a:lnTo>
                      <a:pt x="365" y="785"/>
                    </a:lnTo>
                    <a:lnTo>
                      <a:pt x="375" y="785"/>
                    </a:lnTo>
                    <a:lnTo>
                      <a:pt x="385" y="789"/>
                    </a:lnTo>
                    <a:lnTo>
                      <a:pt x="395" y="789"/>
                    </a:lnTo>
                    <a:lnTo>
                      <a:pt x="405" y="792"/>
                    </a:lnTo>
                    <a:lnTo>
                      <a:pt x="414" y="792"/>
                    </a:lnTo>
                    <a:lnTo>
                      <a:pt x="424" y="795"/>
                    </a:lnTo>
                    <a:lnTo>
                      <a:pt x="431" y="795"/>
                    </a:lnTo>
                    <a:lnTo>
                      <a:pt x="441" y="799"/>
                    </a:lnTo>
                    <a:lnTo>
                      <a:pt x="451" y="799"/>
                    </a:lnTo>
                    <a:lnTo>
                      <a:pt x="460" y="802"/>
                    </a:lnTo>
                    <a:lnTo>
                      <a:pt x="470" y="802"/>
                    </a:lnTo>
                    <a:lnTo>
                      <a:pt x="480" y="802"/>
                    </a:lnTo>
                    <a:lnTo>
                      <a:pt x="490" y="802"/>
                    </a:lnTo>
                    <a:lnTo>
                      <a:pt x="497" y="802"/>
                    </a:lnTo>
                    <a:lnTo>
                      <a:pt x="506" y="802"/>
                    </a:lnTo>
                    <a:lnTo>
                      <a:pt x="516" y="802"/>
                    </a:lnTo>
                    <a:lnTo>
                      <a:pt x="526" y="802"/>
                    </a:lnTo>
                    <a:lnTo>
                      <a:pt x="536" y="802"/>
                    </a:lnTo>
                    <a:lnTo>
                      <a:pt x="546" y="799"/>
                    </a:lnTo>
                    <a:lnTo>
                      <a:pt x="556" y="799"/>
                    </a:lnTo>
                    <a:lnTo>
                      <a:pt x="562" y="799"/>
                    </a:lnTo>
                    <a:lnTo>
                      <a:pt x="572" y="799"/>
                    </a:lnTo>
                    <a:lnTo>
                      <a:pt x="582" y="799"/>
                    </a:lnTo>
                    <a:lnTo>
                      <a:pt x="592" y="799"/>
                    </a:lnTo>
                    <a:lnTo>
                      <a:pt x="602" y="799"/>
                    </a:lnTo>
                    <a:lnTo>
                      <a:pt x="612" y="799"/>
                    </a:lnTo>
                    <a:lnTo>
                      <a:pt x="622" y="795"/>
                    </a:lnTo>
                    <a:lnTo>
                      <a:pt x="628" y="795"/>
                    </a:lnTo>
                    <a:lnTo>
                      <a:pt x="638" y="792"/>
                    </a:lnTo>
                    <a:lnTo>
                      <a:pt x="648" y="789"/>
                    </a:lnTo>
                    <a:lnTo>
                      <a:pt x="658" y="782"/>
                    </a:lnTo>
                    <a:lnTo>
                      <a:pt x="668" y="779"/>
                    </a:lnTo>
                    <a:lnTo>
                      <a:pt x="677" y="772"/>
                    </a:lnTo>
                    <a:lnTo>
                      <a:pt x="687" y="762"/>
                    </a:lnTo>
                    <a:lnTo>
                      <a:pt x="694" y="753"/>
                    </a:lnTo>
                    <a:lnTo>
                      <a:pt x="704" y="739"/>
                    </a:lnTo>
                    <a:lnTo>
                      <a:pt x="714" y="726"/>
                    </a:lnTo>
                    <a:lnTo>
                      <a:pt x="723" y="707"/>
                    </a:lnTo>
                    <a:lnTo>
                      <a:pt x="733" y="680"/>
                    </a:lnTo>
                    <a:lnTo>
                      <a:pt x="743" y="647"/>
                    </a:lnTo>
                    <a:lnTo>
                      <a:pt x="753" y="601"/>
                    </a:lnTo>
                    <a:lnTo>
                      <a:pt x="760" y="542"/>
                    </a:lnTo>
                    <a:lnTo>
                      <a:pt x="769" y="470"/>
                    </a:lnTo>
                    <a:lnTo>
                      <a:pt x="779" y="378"/>
                    </a:lnTo>
                    <a:lnTo>
                      <a:pt x="789" y="276"/>
                    </a:lnTo>
                    <a:lnTo>
                      <a:pt x="799" y="171"/>
                    </a:lnTo>
                    <a:lnTo>
                      <a:pt x="809" y="76"/>
                    </a:lnTo>
                    <a:lnTo>
                      <a:pt x="819" y="13"/>
                    </a:lnTo>
                    <a:lnTo>
                      <a:pt x="825" y="0"/>
                    </a:lnTo>
                    <a:lnTo>
                      <a:pt x="835" y="36"/>
                    </a:lnTo>
                    <a:lnTo>
                      <a:pt x="845" y="118"/>
                    </a:lnTo>
                    <a:lnTo>
                      <a:pt x="855" y="217"/>
                    </a:lnTo>
                    <a:lnTo>
                      <a:pt x="865" y="316"/>
                    </a:lnTo>
                    <a:lnTo>
                      <a:pt x="875" y="394"/>
                    </a:lnTo>
                    <a:lnTo>
                      <a:pt x="884" y="447"/>
                    </a:lnTo>
                    <a:lnTo>
                      <a:pt x="891" y="473"/>
                    </a:lnTo>
                    <a:lnTo>
                      <a:pt x="901" y="473"/>
                    </a:lnTo>
                    <a:lnTo>
                      <a:pt x="911" y="454"/>
                    </a:lnTo>
                    <a:lnTo>
                      <a:pt x="921" y="417"/>
                    </a:lnTo>
                    <a:lnTo>
                      <a:pt x="930" y="381"/>
                    </a:lnTo>
                    <a:lnTo>
                      <a:pt x="940" y="358"/>
                    </a:lnTo>
                    <a:lnTo>
                      <a:pt x="950" y="362"/>
                    </a:lnTo>
                    <a:lnTo>
                      <a:pt x="957" y="398"/>
                    </a:lnTo>
                    <a:lnTo>
                      <a:pt x="967" y="457"/>
                    </a:lnTo>
                    <a:lnTo>
                      <a:pt x="976" y="529"/>
                    </a:lnTo>
                    <a:lnTo>
                      <a:pt x="986" y="598"/>
                    </a:lnTo>
                    <a:lnTo>
                      <a:pt x="996" y="654"/>
                    </a:lnTo>
                    <a:lnTo>
                      <a:pt x="1006" y="697"/>
                    </a:lnTo>
                    <a:lnTo>
                      <a:pt x="1016" y="730"/>
                    </a:lnTo>
                    <a:lnTo>
                      <a:pt x="1026" y="753"/>
                    </a:lnTo>
                    <a:lnTo>
                      <a:pt x="1032" y="766"/>
                    </a:lnTo>
                    <a:lnTo>
                      <a:pt x="1042" y="779"/>
                    </a:lnTo>
                    <a:lnTo>
                      <a:pt x="1052" y="785"/>
                    </a:lnTo>
                    <a:lnTo>
                      <a:pt x="1062" y="792"/>
                    </a:lnTo>
                    <a:lnTo>
                      <a:pt x="1072" y="795"/>
                    </a:lnTo>
                    <a:lnTo>
                      <a:pt x="1082" y="799"/>
                    </a:lnTo>
                    <a:lnTo>
                      <a:pt x="1091" y="799"/>
                    </a:lnTo>
                    <a:lnTo>
                      <a:pt x="1098" y="802"/>
                    </a:lnTo>
                    <a:lnTo>
                      <a:pt x="1108" y="805"/>
                    </a:lnTo>
                    <a:lnTo>
                      <a:pt x="1118" y="805"/>
                    </a:lnTo>
                    <a:lnTo>
                      <a:pt x="1128" y="808"/>
                    </a:lnTo>
                    <a:lnTo>
                      <a:pt x="1137" y="808"/>
                    </a:lnTo>
                    <a:lnTo>
                      <a:pt x="1147" y="808"/>
                    </a:lnTo>
                    <a:lnTo>
                      <a:pt x="1157" y="812"/>
                    </a:lnTo>
                    <a:lnTo>
                      <a:pt x="1164" y="812"/>
                    </a:lnTo>
                    <a:lnTo>
                      <a:pt x="1174" y="812"/>
                    </a:lnTo>
                    <a:lnTo>
                      <a:pt x="1183" y="812"/>
                    </a:lnTo>
                    <a:lnTo>
                      <a:pt x="1193" y="812"/>
                    </a:lnTo>
                    <a:lnTo>
                      <a:pt x="1203" y="812"/>
                    </a:lnTo>
                    <a:lnTo>
                      <a:pt x="1213" y="812"/>
                    </a:lnTo>
                    <a:lnTo>
                      <a:pt x="1223" y="812"/>
                    </a:lnTo>
                    <a:lnTo>
                      <a:pt x="1229" y="812"/>
                    </a:lnTo>
                    <a:lnTo>
                      <a:pt x="1239" y="812"/>
                    </a:lnTo>
                    <a:lnTo>
                      <a:pt x="1249" y="812"/>
                    </a:lnTo>
                    <a:lnTo>
                      <a:pt x="1259" y="812"/>
                    </a:lnTo>
                    <a:lnTo>
                      <a:pt x="1269" y="812"/>
                    </a:lnTo>
                    <a:lnTo>
                      <a:pt x="1279" y="812"/>
                    </a:lnTo>
                    <a:lnTo>
                      <a:pt x="1289" y="812"/>
                    </a:lnTo>
                    <a:lnTo>
                      <a:pt x="1295" y="812"/>
                    </a:lnTo>
                    <a:lnTo>
                      <a:pt x="1305" y="812"/>
                    </a:lnTo>
                    <a:lnTo>
                      <a:pt x="1315" y="812"/>
                    </a:lnTo>
                    <a:lnTo>
                      <a:pt x="1325" y="812"/>
                    </a:lnTo>
                    <a:lnTo>
                      <a:pt x="1335" y="812"/>
                    </a:lnTo>
                    <a:lnTo>
                      <a:pt x="1345" y="812"/>
                    </a:lnTo>
                    <a:lnTo>
                      <a:pt x="1354" y="812"/>
                    </a:lnTo>
                    <a:lnTo>
                      <a:pt x="1361" y="812"/>
                    </a:lnTo>
                    <a:lnTo>
                      <a:pt x="1371" y="808"/>
                    </a:lnTo>
                    <a:lnTo>
                      <a:pt x="1381" y="808"/>
                    </a:lnTo>
                    <a:lnTo>
                      <a:pt x="1391" y="808"/>
                    </a:lnTo>
                    <a:lnTo>
                      <a:pt x="1400" y="808"/>
                    </a:lnTo>
                    <a:lnTo>
                      <a:pt x="1410" y="805"/>
                    </a:lnTo>
                    <a:lnTo>
                      <a:pt x="1420" y="805"/>
                    </a:lnTo>
                    <a:lnTo>
                      <a:pt x="1427" y="805"/>
                    </a:lnTo>
                    <a:lnTo>
                      <a:pt x="1437" y="802"/>
                    </a:lnTo>
                    <a:lnTo>
                      <a:pt x="1446" y="802"/>
                    </a:lnTo>
                    <a:lnTo>
                      <a:pt x="1456" y="802"/>
                    </a:lnTo>
                    <a:lnTo>
                      <a:pt x="1466" y="802"/>
                    </a:lnTo>
                    <a:lnTo>
                      <a:pt x="1476" y="799"/>
                    </a:lnTo>
                    <a:lnTo>
                      <a:pt x="1486" y="799"/>
                    </a:lnTo>
                    <a:lnTo>
                      <a:pt x="1492" y="799"/>
                    </a:lnTo>
                    <a:lnTo>
                      <a:pt x="1502" y="799"/>
                    </a:lnTo>
                    <a:lnTo>
                      <a:pt x="1502" y="799"/>
                    </a:lnTo>
                    <a:lnTo>
                      <a:pt x="1502" y="802"/>
                    </a:lnTo>
                    <a:lnTo>
                      <a:pt x="1502" y="802"/>
                    </a:lnTo>
                    <a:lnTo>
                      <a:pt x="0" y="881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7" name="Freeform 521"/>
              <p:cNvSpPr>
                <a:spLocks/>
              </p:cNvSpPr>
              <p:nvPr/>
            </p:nvSpPr>
            <p:spPr bwMode="auto">
              <a:xfrm>
                <a:off x="5523048" y="2741675"/>
                <a:ext cx="2190520" cy="1943798"/>
              </a:xfrm>
              <a:custGeom>
                <a:avLst/>
                <a:gdLst>
                  <a:gd name="T0" fmla="*/ 20 w 1193"/>
                  <a:gd name="T1" fmla="*/ 831 h 835"/>
                  <a:gd name="T2" fmla="*/ 46 w 1193"/>
                  <a:gd name="T3" fmla="*/ 831 h 835"/>
                  <a:gd name="T4" fmla="*/ 76 w 1193"/>
                  <a:gd name="T5" fmla="*/ 828 h 835"/>
                  <a:gd name="T6" fmla="*/ 102 w 1193"/>
                  <a:gd name="T7" fmla="*/ 825 h 835"/>
                  <a:gd name="T8" fmla="*/ 132 w 1193"/>
                  <a:gd name="T9" fmla="*/ 822 h 835"/>
                  <a:gd name="T10" fmla="*/ 161 w 1193"/>
                  <a:gd name="T11" fmla="*/ 818 h 835"/>
                  <a:gd name="T12" fmla="*/ 188 w 1193"/>
                  <a:gd name="T13" fmla="*/ 815 h 835"/>
                  <a:gd name="T14" fmla="*/ 217 w 1193"/>
                  <a:gd name="T15" fmla="*/ 815 h 835"/>
                  <a:gd name="T16" fmla="*/ 244 w 1193"/>
                  <a:gd name="T17" fmla="*/ 812 h 835"/>
                  <a:gd name="T18" fmla="*/ 273 w 1193"/>
                  <a:gd name="T19" fmla="*/ 802 h 835"/>
                  <a:gd name="T20" fmla="*/ 299 w 1193"/>
                  <a:gd name="T21" fmla="*/ 795 h 835"/>
                  <a:gd name="T22" fmla="*/ 329 w 1193"/>
                  <a:gd name="T23" fmla="*/ 792 h 835"/>
                  <a:gd name="T24" fmla="*/ 359 w 1193"/>
                  <a:gd name="T25" fmla="*/ 789 h 835"/>
                  <a:gd name="T26" fmla="*/ 385 w 1193"/>
                  <a:gd name="T27" fmla="*/ 789 h 835"/>
                  <a:gd name="T28" fmla="*/ 414 w 1193"/>
                  <a:gd name="T29" fmla="*/ 792 h 835"/>
                  <a:gd name="T30" fmla="*/ 441 w 1193"/>
                  <a:gd name="T31" fmla="*/ 799 h 835"/>
                  <a:gd name="T32" fmla="*/ 470 w 1193"/>
                  <a:gd name="T33" fmla="*/ 802 h 835"/>
                  <a:gd name="T34" fmla="*/ 497 w 1193"/>
                  <a:gd name="T35" fmla="*/ 802 h 835"/>
                  <a:gd name="T36" fmla="*/ 526 w 1193"/>
                  <a:gd name="T37" fmla="*/ 802 h 835"/>
                  <a:gd name="T38" fmla="*/ 556 w 1193"/>
                  <a:gd name="T39" fmla="*/ 799 h 835"/>
                  <a:gd name="T40" fmla="*/ 582 w 1193"/>
                  <a:gd name="T41" fmla="*/ 799 h 835"/>
                  <a:gd name="T42" fmla="*/ 612 w 1193"/>
                  <a:gd name="T43" fmla="*/ 799 h 835"/>
                  <a:gd name="T44" fmla="*/ 638 w 1193"/>
                  <a:gd name="T45" fmla="*/ 792 h 835"/>
                  <a:gd name="T46" fmla="*/ 668 w 1193"/>
                  <a:gd name="T47" fmla="*/ 779 h 835"/>
                  <a:gd name="T48" fmla="*/ 694 w 1193"/>
                  <a:gd name="T49" fmla="*/ 753 h 835"/>
                  <a:gd name="T50" fmla="*/ 723 w 1193"/>
                  <a:gd name="T51" fmla="*/ 707 h 835"/>
                  <a:gd name="T52" fmla="*/ 753 w 1193"/>
                  <a:gd name="T53" fmla="*/ 601 h 835"/>
                  <a:gd name="T54" fmla="*/ 779 w 1193"/>
                  <a:gd name="T55" fmla="*/ 378 h 835"/>
                  <a:gd name="T56" fmla="*/ 809 w 1193"/>
                  <a:gd name="T57" fmla="*/ 76 h 835"/>
                  <a:gd name="T58" fmla="*/ 835 w 1193"/>
                  <a:gd name="T59" fmla="*/ 36 h 835"/>
                  <a:gd name="T60" fmla="*/ 865 w 1193"/>
                  <a:gd name="T61" fmla="*/ 316 h 835"/>
                  <a:gd name="T62" fmla="*/ 891 w 1193"/>
                  <a:gd name="T63" fmla="*/ 473 h 835"/>
                  <a:gd name="T64" fmla="*/ 921 w 1193"/>
                  <a:gd name="T65" fmla="*/ 417 h 835"/>
                  <a:gd name="T66" fmla="*/ 950 w 1193"/>
                  <a:gd name="T67" fmla="*/ 362 h 835"/>
                  <a:gd name="T68" fmla="*/ 976 w 1193"/>
                  <a:gd name="T69" fmla="*/ 529 h 835"/>
                  <a:gd name="T70" fmla="*/ 1006 w 1193"/>
                  <a:gd name="T71" fmla="*/ 697 h 835"/>
                  <a:gd name="T72" fmla="*/ 1032 w 1193"/>
                  <a:gd name="T73" fmla="*/ 766 h 835"/>
                  <a:gd name="T74" fmla="*/ 1062 w 1193"/>
                  <a:gd name="T75" fmla="*/ 792 h 835"/>
                  <a:gd name="T76" fmla="*/ 1091 w 1193"/>
                  <a:gd name="T77" fmla="*/ 799 h 835"/>
                  <a:gd name="T78" fmla="*/ 1118 w 1193"/>
                  <a:gd name="T79" fmla="*/ 805 h 835"/>
                  <a:gd name="T80" fmla="*/ 1147 w 1193"/>
                  <a:gd name="T81" fmla="*/ 808 h 835"/>
                  <a:gd name="T82" fmla="*/ 1174 w 1193"/>
                  <a:gd name="T83" fmla="*/ 812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835">
                    <a:moveTo>
                      <a:pt x="0" y="835"/>
                    </a:moveTo>
                    <a:lnTo>
                      <a:pt x="10" y="831"/>
                    </a:lnTo>
                    <a:lnTo>
                      <a:pt x="20" y="831"/>
                    </a:lnTo>
                    <a:lnTo>
                      <a:pt x="30" y="831"/>
                    </a:lnTo>
                    <a:lnTo>
                      <a:pt x="37" y="831"/>
                    </a:lnTo>
                    <a:lnTo>
                      <a:pt x="46" y="831"/>
                    </a:lnTo>
                    <a:lnTo>
                      <a:pt x="56" y="831"/>
                    </a:lnTo>
                    <a:lnTo>
                      <a:pt x="66" y="828"/>
                    </a:lnTo>
                    <a:lnTo>
                      <a:pt x="76" y="828"/>
                    </a:lnTo>
                    <a:lnTo>
                      <a:pt x="86" y="828"/>
                    </a:lnTo>
                    <a:lnTo>
                      <a:pt x="96" y="825"/>
                    </a:lnTo>
                    <a:lnTo>
                      <a:pt x="102" y="825"/>
                    </a:lnTo>
                    <a:lnTo>
                      <a:pt x="112" y="822"/>
                    </a:lnTo>
                    <a:lnTo>
                      <a:pt x="122" y="822"/>
                    </a:lnTo>
                    <a:lnTo>
                      <a:pt x="132" y="822"/>
                    </a:lnTo>
                    <a:lnTo>
                      <a:pt x="142" y="822"/>
                    </a:lnTo>
                    <a:lnTo>
                      <a:pt x="152" y="818"/>
                    </a:lnTo>
                    <a:lnTo>
                      <a:pt x="161" y="818"/>
                    </a:lnTo>
                    <a:lnTo>
                      <a:pt x="168" y="818"/>
                    </a:lnTo>
                    <a:lnTo>
                      <a:pt x="178" y="818"/>
                    </a:lnTo>
                    <a:lnTo>
                      <a:pt x="188" y="815"/>
                    </a:lnTo>
                    <a:lnTo>
                      <a:pt x="198" y="815"/>
                    </a:lnTo>
                    <a:lnTo>
                      <a:pt x="207" y="815"/>
                    </a:lnTo>
                    <a:lnTo>
                      <a:pt x="217" y="815"/>
                    </a:lnTo>
                    <a:lnTo>
                      <a:pt x="227" y="815"/>
                    </a:lnTo>
                    <a:lnTo>
                      <a:pt x="234" y="812"/>
                    </a:lnTo>
                    <a:lnTo>
                      <a:pt x="244" y="812"/>
                    </a:lnTo>
                    <a:lnTo>
                      <a:pt x="253" y="808"/>
                    </a:lnTo>
                    <a:lnTo>
                      <a:pt x="263" y="805"/>
                    </a:lnTo>
                    <a:lnTo>
                      <a:pt x="273" y="802"/>
                    </a:lnTo>
                    <a:lnTo>
                      <a:pt x="283" y="799"/>
                    </a:lnTo>
                    <a:lnTo>
                      <a:pt x="293" y="795"/>
                    </a:lnTo>
                    <a:lnTo>
                      <a:pt x="299" y="795"/>
                    </a:lnTo>
                    <a:lnTo>
                      <a:pt x="309" y="792"/>
                    </a:lnTo>
                    <a:lnTo>
                      <a:pt x="319" y="792"/>
                    </a:lnTo>
                    <a:lnTo>
                      <a:pt x="329" y="792"/>
                    </a:lnTo>
                    <a:lnTo>
                      <a:pt x="339" y="789"/>
                    </a:lnTo>
                    <a:lnTo>
                      <a:pt x="349" y="789"/>
                    </a:lnTo>
                    <a:lnTo>
                      <a:pt x="359" y="789"/>
                    </a:lnTo>
                    <a:lnTo>
                      <a:pt x="365" y="785"/>
                    </a:lnTo>
                    <a:lnTo>
                      <a:pt x="375" y="785"/>
                    </a:lnTo>
                    <a:lnTo>
                      <a:pt x="385" y="789"/>
                    </a:lnTo>
                    <a:lnTo>
                      <a:pt x="395" y="789"/>
                    </a:lnTo>
                    <a:lnTo>
                      <a:pt x="405" y="792"/>
                    </a:lnTo>
                    <a:lnTo>
                      <a:pt x="414" y="792"/>
                    </a:lnTo>
                    <a:lnTo>
                      <a:pt x="424" y="795"/>
                    </a:lnTo>
                    <a:lnTo>
                      <a:pt x="431" y="795"/>
                    </a:lnTo>
                    <a:lnTo>
                      <a:pt x="441" y="799"/>
                    </a:lnTo>
                    <a:lnTo>
                      <a:pt x="451" y="799"/>
                    </a:lnTo>
                    <a:lnTo>
                      <a:pt x="460" y="802"/>
                    </a:lnTo>
                    <a:lnTo>
                      <a:pt x="470" y="802"/>
                    </a:lnTo>
                    <a:lnTo>
                      <a:pt x="480" y="802"/>
                    </a:lnTo>
                    <a:lnTo>
                      <a:pt x="490" y="802"/>
                    </a:lnTo>
                    <a:lnTo>
                      <a:pt x="497" y="802"/>
                    </a:lnTo>
                    <a:lnTo>
                      <a:pt x="506" y="802"/>
                    </a:lnTo>
                    <a:lnTo>
                      <a:pt x="516" y="802"/>
                    </a:lnTo>
                    <a:lnTo>
                      <a:pt x="526" y="802"/>
                    </a:lnTo>
                    <a:lnTo>
                      <a:pt x="536" y="802"/>
                    </a:lnTo>
                    <a:lnTo>
                      <a:pt x="546" y="799"/>
                    </a:lnTo>
                    <a:lnTo>
                      <a:pt x="556" y="799"/>
                    </a:lnTo>
                    <a:lnTo>
                      <a:pt x="562" y="799"/>
                    </a:lnTo>
                    <a:lnTo>
                      <a:pt x="572" y="799"/>
                    </a:lnTo>
                    <a:lnTo>
                      <a:pt x="582" y="799"/>
                    </a:lnTo>
                    <a:lnTo>
                      <a:pt x="592" y="799"/>
                    </a:lnTo>
                    <a:lnTo>
                      <a:pt x="602" y="799"/>
                    </a:lnTo>
                    <a:lnTo>
                      <a:pt x="612" y="799"/>
                    </a:lnTo>
                    <a:lnTo>
                      <a:pt x="622" y="795"/>
                    </a:lnTo>
                    <a:lnTo>
                      <a:pt x="628" y="795"/>
                    </a:lnTo>
                    <a:lnTo>
                      <a:pt x="638" y="792"/>
                    </a:lnTo>
                    <a:lnTo>
                      <a:pt x="648" y="789"/>
                    </a:lnTo>
                    <a:lnTo>
                      <a:pt x="658" y="782"/>
                    </a:lnTo>
                    <a:lnTo>
                      <a:pt x="668" y="779"/>
                    </a:lnTo>
                    <a:lnTo>
                      <a:pt x="677" y="772"/>
                    </a:lnTo>
                    <a:lnTo>
                      <a:pt x="687" y="762"/>
                    </a:lnTo>
                    <a:lnTo>
                      <a:pt x="694" y="753"/>
                    </a:lnTo>
                    <a:lnTo>
                      <a:pt x="704" y="739"/>
                    </a:lnTo>
                    <a:lnTo>
                      <a:pt x="714" y="726"/>
                    </a:lnTo>
                    <a:lnTo>
                      <a:pt x="723" y="707"/>
                    </a:lnTo>
                    <a:lnTo>
                      <a:pt x="733" y="680"/>
                    </a:lnTo>
                    <a:lnTo>
                      <a:pt x="743" y="647"/>
                    </a:lnTo>
                    <a:lnTo>
                      <a:pt x="753" y="601"/>
                    </a:lnTo>
                    <a:lnTo>
                      <a:pt x="760" y="542"/>
                    </a:lnTo>
                    <a:lnTo>
                      <a:pt x="769" y="470"/>
                    </a:lnTo>
                    <a:lnTo>
                      <a:pt x="779" y="378"/>
                    </a:lnTo>
                    <a:lnTo>
                      <a:pt x="789" y="276"/>
                    </a:lnTo>
                    <a:lnTo>
                      <a:pt x="799" y="171"/>
                    </a:lnTo>
                    <a:lnTo>
                      <a:pt x="809" y="76"/>
                    </a:lnTo>
                    <a:lnTo>
                      <a:pt x="819" y="13"/>
                    </a:lnTo>
                    <a:lnTo>
                      <a:pt x="825" y="0"/>
                    </a:lnTo>
                    <a:lnTo>
                      <a:pt x="835" y="36"/>
                    </a:lnTo>
                    <a:lnTo>
                      <a:pt x="845" y="118"/>
                    </a:lnTo>
                    <a:lnTo>
                      <a:pt x="855" y="217"/>
                    </a:lnTo>
                    <a:lnTo>
                      <a:pt x="865" y="316"/>
                    </a:lnTo>
                    <a:lnTo>
                      <a:pt x="875" y="394"/>
                    </a:lnTo>
                    <a:lnTo>
                      <a:pt x="884" y="447"/>
                    </a:lnTo>
                    <a:lnTo>
                      <a:pt x="891" y="473"/>
                    </a:lnTo>
                    <a:lnTo>
                      <a:pt x="901" y="473"/>
                    </a:lnTo>
                    <a:lnTo>
                      <a:pt x="911" y="454"/>
                    </a:lnTo>
                    <a:lnTo>
                      <a:pt x="921" y="417"/>
                    </a:lnTo>
                    <a:lnTo>
                      <a:pt x="930" y="381"/>
                    </a:lnTo>
                    <a:lnTo>
                      <a:pt x="940" y="358"/>
                    </a:lnTo>
                    <a:lnTo>
                      <a:pt x="950" y="362"/>
                    </a:lnTo>
                    <a:lnTo>
                      <a:pt x="957" y="398"/>
                    </a:lnTo>
                    <a:lnTo>
                      <a:pt x="967" y="457"/>
                    </a:lnTo>
                    <a:lnTo>
                      <a:pt x="976" y="529"/>
                    </a:lnTo>
                    <a:lnTo>
                      <a:pt x="986" y="598"/>
                    </a:lnTo>
                    <a:lnTo>
                      <a:pt x="996" y="654"/>
                    </a:lnTo>
                    <a:lnTo>
                      <a:pt x="1006" y="697"/>
                    </a:lnTo>
                    <a:lnTo>
                      <a:pt x="1016" y="730"/>
                    </a:lnTo>
                    <a:lnTo>
                      <a:pt x="1026" y="753"/>
                    </a:lnTo>
                    <a:lnTo>
                      <a:pt x="1032" y="766"/>
                    </a:lnTo>
                    <a:lnTo>
                      <a:pt x="1042" y="779"/>
                    </a:lnTo>
                    <a:lnTo>
                      <a:pt x="1052" y="785"/>
                    </a:lnTo>
                    <a:lnTo>
                      <a:pt x="1062" y="792"/>
                    </a:lnTo>
                    <a:lnTo>
                      <a:pt x="1072" y="795"/>
                    </a:lnTo>
                    <a:lnTo>
                      <a:pt x="1082" y="799"/>
                    </a:lnTo>
                    <a:lnTo>
                      <a:pt x="1091" y="799"/>
                    </a:lnTo>
                    <a:lnTo>
                      <a:pt x="1098" y="802"/>
                    </a:lnTo>
                    <a:lnTo>
                      <a:pt x="1108" y="805"/>
                    </a:lnTo>
                    <a:lnTo>
                      <a:pt x="1118" y="805"/>
                    </a:lnTo>
                    <a:lnTo>
                      <a:pt x="1128" y="808"/>
                    </a:lnTo>
                    <a:lnTo>
                      <a:pt x="1137" y="808"/>
                    </a:lnTo>
                    <a:lnTo>
                      <a:pt x="1147" y="808"/>
                    </a:lnTo>
                    <a:lnTo>
                      <a:pt x="1157" y="812"/>
                    </a:lnTo>
                    <a:lnTo>
                      <a:pt x="1164" y="812"/>
                    </a:lnTo>
                    <a:lnTo>
                      <a:pt x="1174" y="812"/>
                    </a:lnTo>
                    <a:lnTo>
                      <a:pt x="1183" y="812"/>
                    </a:lnTo>
                    <a:lnTo>
                      <a:pt x="1193" y="812"/>
                    </a:lnTo>
                  </a:path>
                </a:pathLst>
              </a:custGeom>
              <a:noFill/>
              <a:ln w="0">
                <a:solidFill>
                  <a:srgbClr val="FFB06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8" name="Freeform 522"/>
              <p:cNvSpPr>
                <a:spLocks/>
              </p:cNvSpPr>
              <p:nvPr/>
            </p:nvSpPr>
            <p:spPr bwMode="auto">
              <a:xfrm>
                <a:off x="7713568" y="4601669"/>
                <a:ext cx="567368" cy="30262"/>
              </a:xfrm>
              <a:custGeom>
                <a:avLst/>
                <a:gdLst>
                  <a:gd name="T0" fmla="*/ 0 w 309"/>
                  <a:gd name="T1" fmla="*/ 13 h 13"/>
                  <a:gd name="T2" fmla="*/ 10 w 309"/>
                  <a:gd name="T3" fmla="*/ 13 h 13"/>
                  <a:gd name="T4" fmla="*/ 20 w 309"/>
                  <a:gd name="T5" fmla="*/ 13 h 13"/>
                  <a:gd name="T6" fmla="*/ 30 w 309"/>
                  <a:gd name="T7" fmla="*/ 13 h 13"/>
                  <a:gd name="T8" fmla="*/ 36 w 309"/>
                  <a:gd name="T9" fmla="*/ 13 h 13"/>
                  <a:gd name="T10" fmla="*/ 46 w 309"/>
                  <a:gd name="T11" fmla="*/ 13 h 13"/>
                  <a:gd name="T12" fmla="*/ 56 w 309"/>
                  <a:gd name="T13" fmla="*/ 13 h 13"/>
                  <a:gd name="T14" fmla="*/ 66 w 309"/>
                  <a:gd name="T15" fmla="*/ 13 h 13"/>
                  <a:gd name="T16" fmla="*/ 76 w 309"/>
                  <a:gd name="T17" fmla="*/ 13 h 13"/>
                  <a:gd name="T18" fmla="*/ 86 w 309"/>
                  <a:gd name="T19" fmla="*/ 13 h 13"/>
                  <a:gd name="T20" fmla="*/ 96 w 309"/>
                  <a:gd name="T21" fmla="*/ 13 h 13"/>
                  <a:gd name="T22" fmla="*/ 102 w 309"/>
                  <a:gd name="T23" fmla="*/ 13 h 13"/>
                  <a:gd name="T24" fmla="*/ 112 w 309"/>
                  <a:gd name="T25" fmla="*/ 13 h 13"/>
                  <a:gd name="T26" fmla="*/ 122 w 309"/>
                  <a:gd name="T27" fmla="*/ 13 h 13"/>
                  <a:gd name="T28" fmla="*/ 132 w 309"/>
                  <a:gd name="T29" fmla="*/ 13 h 13"/>
                  <a:gd name="T30" fmla="*/ 142 w 309"/>
                  <a:gd name="T31" fmla="*/ 13 h 13"/>
                  <a:gd name="T32" fmla="*/ 152 w 309"/>
                  <a:gd name="T33" fmla="*/ 13 h 13"/>
                  <a:gd name="T34" fmla="*/ 161 w 309"/>
                  <a:gd name="T35" fmla="*/ 13 h 13"/>
                  <a:gd name="T36" fmla="*/ 168 w 309"/>
                  <a:gd name="T37" fmla="*/ 13 h 13"/>
                  <a:gd name="T38" fmla="*/ 178 w 309"/>
                  <a:gd name="T39" fmla="*/ 9 h 13"/>
                  <a:gd name="T40" fmla="*/ 188 w 309"/>
                  <a:gd name="T41" fmla="*/ 9 h 13"/>
                  <a:gd name="T42" fmla="*/ 198 w 309"/>
                  <a:gd name="T43" fmla="*/ 9 h 13"/>
                  <a:gd name="T44" fmla="*/ 207 w 309"/>
                  <a:gd name="T45" fmla="*/ 9 h 13"/>
                  <a:gd name="T46" fmla="*/ 217 w 309"/>
                  <a:gd name="T47" fmla="*/ 6 h 13"/>
                  <a:gd name="T48" fmla="*/ 227 w 309"/>
                  <a:gd name="T49" fmla="*/ 6 h 13"/>
                  <a:gd name="T50" fmla="*/ 234 w 309"/>
                  <a:gd name="T51" fmla="*/ 6 h 13"/>
                  <a:gd name="T52" fmla="*/ 244 w 309"/>
                  <a:gd name="T53" fmla="*/ 3 h 13"/>
                  <a:gd name="T54" fmla="*/ 253 w 309"/>
                  <a:gd name="T55" fmla="*/ 3 h 13"/>
                  <a:gd name="T56" fmla="*/ 263 w 309"/>
                  <a:gd name="T57" fmla="*/ 3 h 13"/>
                  <a:gd name="T58" fmla="*/ 273 w 309"/>
                  <a:gd name="T59" fmla="*/ 3 h 13"/>
                  <a:gd name="T60" fmla="*/ 283 w 309"/>
                  <a:gd name="T61" fmla="*/ 0 h 13"/>
                  <a:gd name="T62" fmla="*/ 293 w 309"/>
                  <a:gd name="T63" fmla="*/ 0 h 13"/>
                  <a:gd name="T64" fmla="*/ 299 w 309"/>
                  <a:gd name="T65" fmla="*/ 0 h 13"/>
                  <a:gd name="T66" fmla="*/ 309 w 309"/>
                  <a:gd name="T6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13">
                    <a:moveTo>
                      <a:pt x="0" y="13"/>
                    </a:moveTo>
                    <a:lnTo>
                      <a:pt x="10" y="13"/>
                    </a:lnTo>
                    <a:lnTo>
                      <a:pt x="20" y="13"/>
                    </a:lnTo>
                    <a:lnTo>
                      <a:pt x="30" y="13"/>
                    </a:lnTo>
                    <a:lnTo>
                      <a:pt x="36" y="13"/>
                    </a:lnTo>
                    <a:lnTo>
                      <a:pt x="46" y="13"/>
                    </a:lnTo>
                    <a:lnTo>
                      <a:pt x="56" y="13"/>
                    </a:lnTo>
                    <a:lnTo>
                      <a:pt x="66" y="13"/>
                    </a:lnTo>
                    <a:lnTo>
                      <a:pt x="76" y="13"/>
                    </a:lnTo>
                    <a:lnTo>
                      <a:pt x="86" y="13"/>
                    </a:lnTo>
                    <a:lnTo>
                      <a:pt x="96" y="13"/>
                    </a:lnTo>
                    <a:lnTo>
                      <a:pt x="102" y="13"/>
                    </a:lnTo>
                    <a:lnTo>
                      <a:pt x="112" y="13"/>
                    </a:lnTo>
                    <a:lnTo>
                      <a:pt x="122" y="13"/>
                    </a:lnTo>
                    <a:lnTo>
                      <a:pt x="132" y="13"/>
                    </a:lnTo>
                    <a:lnTo>
                      <a:pt x="142" y="13"/>
                    </a:lnTo>
                    <a:lnTo>
                      <a:pt x="152" y="13"/>
                    </a:lnTo>
                    <a:lnTo>
                      <a:pt x="161" y="13"/>
                    </a:lnTo>
                    <a:lnTo>
                      <a:pt x="168" y="13"/>
                    </a:lnTo>
                    <a:lnTo>
                      <a:pt x="178" y="9"/>
                    </a:lnTo>
                    <a:lnTo>
                      <a:pt x="188" y="9"/>
                    </a:lnTo>
                    <a:lnTo>
                      <a:pt x="198" y="9"/>
                    </a:lnTo>
                    <a:lnTo>
                      <a:pt x="207" y="9"/>
                    </a:lnTo>
                    <a:lnTo>
                      <a:pt x="217" y="6"/>
                    </a:lnTo>
                    <a:lnTo>
                      <a:pt x="227" y="6"/>
                    </a:lnTo>
                    <a:lnTo>
                      <a:pt x="234" y="6"/>
                    </a:lnTo>
                    <a:lnTo>
                      <a:pt x="244" y="3"/>
                    </a:lnTo>
                    <a:lnTo>
                      <a:pt x="253" y="3"/>
                    </a:lnTo>
                    <a:lnTo>
                      <a:pt x="263" y="3"/>
                    </a:lnTo>
                    <a:lnTo>
                      <a:pt x="273" y="3"/>
                    </a:lnTo>
                    <a:lnTo>
                      <a:pt x="283" y="0"/>
                    </a:lnTo>
                    <a:lnTo>
                      <a:pt x="293" y="0"/>
                    </a:lnTo>
                    <a:lnTo>
                      <a:pt x="299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FFB06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9" name="Freeform 523"/>
              <p:cNvSpPr>
                <a:spLocks/>
              </p:cNvSpPr>
              <p:nvPr/>
            </p:nvSpPr>
            <p:spPr bwMode="auto">
              <a:xfrm>
                <a:off x="5530393" y="2741675"/>
                <a:ext cx="2757889" cy="2064849"/>
              </a:xfrm>
              <a:custGeom>
                <a:avLst/>
                <a:gdLst>
                  <a:gd name="T0" fmla="*/ 0 w 1502"/>
                  <a:gd name="T1" fmla="*/ 838 h 887"/>
                  <a:gd name="T2" fmla="*/ 29 w 1502"/>
                  <a:gd name="T3" fmla="*/ 835 h 887"/>
                  <a:gd name="T4" fmla="*/ 56 w 1502"/>
                  <a:gd name="T5" fmla="*/ 835 h 887"/>
                  <a:gd name="T6" fmla="*/ 85 w 1502"/>
                  <a:gd name="T7" fmla="*/ 831 h 887"/>
                  <a:gd name="T8" fmla="*/ 111 w 1502"/>
                  <a:gd name="T9" fmla="*/ 825 h 887"/>
                  <a:gd name="T10" fmla="*/ 141 w 1502"/>
                  <a:gd name="T11" fmla="*/ 825 h 887"/>
                  <a:gd name="T12" fmla="*/ 167 w 1502"/>
                  <a:gd name="T13" fmla="*/ 822 h 887"/>
                  <a:gd name="T14" fmla="*/ 197 w 1502"/>
                  <a:gd name="T15" fmla="*/ 818 h 887"/>
                  <a:gd name="T16" fmla="*/ 226 w 1502"/>
                  <a:gd name="T17" fmla="*/ 818 h 887"/>
                  <a:gd name="T18" fmla="*/ 253 w 1502"/>
                  <a:gd name="T19" fmla="*/ 812 h 887"/>
                  <a:gd name="T20" fmla="*/ 282 w 1502"/>
                  <a:gd name="T21" fmla="*/ 802 h 887"/>
                  <a:gd name="T22" fmla="*/ 309 w 1502"/>
                  <a:gd name="T23" fmla="*/ 799 h 887"/>
                  <a:gd name="T24" fmla="*/ 338 w 1502"/>
                  <a:gd name="T25" fmla="*/ 795 h 887"/>
                  <a:gd name="T26" fmla="*/ 364 w 1502"/>
                  <a:gd name="T27" fmla="*/ 789 h 887"/>
                  <a:gd name="T28" fmla="*/ 394 w 1502"/>
                  <a:gd name="T29" fmla="*/ 792 h 887"/>
                  <a:gd name="T30" fmla="*/ 424 w 1502"/>
                  <a:gd name="T31" fmla="*/ 799 h 887"/>
                  <a:gd name="T32" fmla="*/ 450 w 1502"/>
                  <a:gd name="T33" fmla="*/ 802 h 887"/>
                  <a:gd name="T34" fmla="*/ 479 w 1502"/>
                  <a:gd name="T35" fmla="*/ 805 h 887"/>
                  <a:gd name="T36" fmla="*/ 506 w 1502"/>
                  <a:gd name="T37" fmla="*/ 805 h 887"/>
                  <a:gd name="T38" fmla="*/ 535 w 1502"/>
                  <a:gd name="T39" fmla="*/ 805 h 887"/>
                  <a:gd name="T40" fmla="*/ 562 w 1502"/>
                  <a:gd name="T41" fmla="*/ 805 h 887"/>
                  <a:gd name="T42" fmla="*/ 591 w 1502"/>
                  <a:gd name="T43" fmla="*/ 802 h 887"/>
                  <a:gd name="T44" fmla="*/ 621 w 1502"/>
                  <a:gd name="T45" fmla="*/ 799 h 887"/>
                  <a:gd name="T46" fmla="*/ 647 w 1502"/>
                  <a:gd name="T47" fmla="*/ 792 h 887"/>
                  <a:gd name="T48" fmla="*/ 677 w 1502"/>
                  <a:gd name="T49" fmla="*/ 776 h 887"/>
                  <a:gd name="T50" fmla="*/ 703 w 1502"/>
                  <a:gd name="T51" fmla="*/ 746 h 887"/>
                  <a:gd name="T52" fmla="*/ 733 w 1502"/>
                  <a:gd name="T53" fmla="*/ 684 h 887"/>
                  <a:gd name="T54" fmla="*/ 759 w 1502"/>
                  <a:gd name="T55" fmla="*/ 549 h 887"/>
                  <a:gd name="T56" fmla="*/ 788 w 1502"/>
                  <a:gd name="T57" fmla="*/ 283 h 887"/>
                  <a:gd name="T58" fmla="*/ 818 w 1502"/>
                  <a:gd name="T59" fmla="*/ 17 h 887"/>
                  <a:gd name="T60" fmla="*/ 844 w 1502"/>
                  <a:gd name="T61" fmla="*/ 118 h 887"/>
                  <a:gd name="T62" fmla="*/ 874 w 1502"/>
                  <a:gd name="T63" fmla="*/ 391 h 887"/>
                  <a:gd name="T64" fmla="*/ 900 w 1502"/>
                  <a:gd name="T65" fmla="*/ 467 h 887"/>
                  <a:gd name="T66" fmla="*/ 930 w 1502"/>
                  <a:gd name="T67" fmla="*/ 365 h 887"/>
                  <a:gd name="T68" fmla="*/ 959 w 1502"/>
                  <a:gd name="T69" fmla="*/ 378 h 887"/>
                  <a:gd name="T70" fmla="*/ 986 w 1502"/>
                  <a:gd name="T71" fmla="*/ 588 h 887"/>
                  <a:gd name="T72" fmla="*/ 1015 w 1502"/>
                  <a:gd name="T73" fmla="*/ 730 h 887"/>
                  <a:gd name="T74" fmla="*/ 1041 w 1502"/>
                  <a:gd name="T75" fmla="*/ 782 h 887"/>
                  <a:gd name="T76" fmla="*/ 1071 w 1502"/>
                  <a:gd name="T77" fmla="*/ 799 h 887"/>
                  <a:gd name="T78" fmla="*/ 1097 w 1502"/>
                  <a:gd name="T79" fmla="*/ 808 h 887"/>
                  <a:gd name="T80" fmla="*/ 1127 w 1502"/>
                  <a:gd name="T81" fmla="*/ 812 h 887"/>
                  <a:gd name="T82" fmla="*/ 1156 w 1502"/>
                  <a:gd name="T83" fmla="*/ 815 h 887"/>
                  <a:gd name="T84" fmla="*/ 1183 w 1502"/>
                  <a:gd name="T85" fmla="*/ 818 h 887"/>
                  <a:gd name="T86" fmla="*/ 1212 w 1502"/>
                  <a:gd name="T87" fmla="*/ 818 h 887"/>
                  <a:gd name="T88" fmla="*/ 1239 w 1502"/>
                  <a:gd name="T89" fmla="*/ 815 h 887"/>
                  <a:gd name="T90" fmla="*/ 1268 w 1502"/>
                  <a:gd name="T91" fmla="*/ 815 h 887"/>
                  <a:gd name="T92" fmla="*/ 1295 w 1502"/>
                  <a:gd name="T93" fmla="*/ 818 h 887"/>
                  <a:gd name="T94" fmla="*/ 1324 w 1502"/>
                  <a:gd name="T95" fmla="*/ 818 h 887"/>
                  <a:gd name="T96" fmla="*/ 1354 w 1502"/>
                  <a:gd name="T97" fmla="*/ 818 h 887"/>
                  <a:gd name="T98" fmla="*/ 1380 w 1502"/>
                  <a:gd name="T99" fmla="*/ 815 h 887"/>
                  <a:gd name="T100" fmla="*/ 1410 w 1502"/>
                  <a:gd name="T101" fmla="*/ 812 h 887"/>
                  <a:gd name="T102" fmla="*/ 1436 w 1502"/>
                  <a:gd name="T103" fmla="*/ 808 h 887"/>
                  <a:gd name="T104" fmla="*/ 1465 w 1502"/>
                  <a:gd name="T105" fmla="*/ 805 h 887"/>
                  <a:gd name="T106" fmla="*/ 1492 w 1502"/>
                  <a:gd name="T107" fmla="*/ 805 h 887"/>
                  <a:gd name="T108" fmla="*/ 1502 w 1502"/>
                  <a:gd name="T109" fmla="*/ 80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887">
                    <a:moveTo>
                      <a:pt x="0" y="887"/>
                    </a:moveTo>
                    <a:lnTo>
                      <a:pt x="0" y="838"/>
                    </a:lnTo>
                    <a:lnTo>
                      <a:pt x="0" y="838"/>
                    </a:lnTo>
                    <a:lnTo>
                      <a:pt x="10" y="838"/>
                    </a:lnTo>
                    <a:lnTo>
                      <a:pt x="19" y="835"/>
                    </a:lnTo>
                    <a:lnTo>
                      <a:pt x="29" y="835"/>
                    </a:lnTo>
                    <a:lnTo>
                      <a:pt x="36" y="835"/>
                    </a:lnTo>
                    <a:lnTo>
                      <a:pt x="46" y="835"/>
                    </a:lnTo>
                    <a:lnTo>
                      <a:pt x="56" y="835"/>
                    </a:lnTo>
                    <a:lnTo>
                      <a:pt x="65" y="835"/>
                    </a:lnTo>
                    <a:lnTo>
                      <a:pt x="75" y="831"/>
                    </a:lnTo>
                    <a:lnTo>
                      <a:pt x="85" y="831"/>
                    </a:lnTo>
                    <a:lnTo>
                      <a:pt x="95" y="828"/>
                    </a:lnTo>
                    <a:lnTo>
                      <a:pt x="102" y="828"/>
                    </a:lnTo>
                    <a:lnTo>
                      <a:pt x="111" y="825"/>
                    </a:lnTo>
                    <a:lnTo>
                      <a:pt x="121" y="825"/>
                    </a:lnTo>
                    <a:lnTo>
                      <a:pt x="131" y="825"/>
                    </a:lnTo>
                    <a:lnTo>
                      <a:pt x="141" y="825"/>
                    </a:lnTo>
                    <a:lnTo>
                      <a:pt x="151" y="825"/>
                    </a:lnTo>
                    <a:lnTo>
                      <a:pt x="161" y="822"/>
                    </a:lnTo>
                    <a:lnTo>
                      <a:pt x="167" y="822"/>
                    </a:lnTo>
                    <a:lnTo>
                      <a:pt x="177" y="822"/>
                    </a:lnTo>
                    <a:lnTo>
                      <a:pt x="187" y="822"/>
                    </a:lnTo>
                    <a:lnTo>
                      <a:pt x="197" y="818"/>
                    </a:lnTo>
                    <a:lnTo>
                      <a:pt x="207" y="818"/>
                    </a:lnTo>
                    <a:lnTo>
                      <a:pt x="217" y="818"/>
                    </a:lnTo>
                    <a:lnTo>
                      <a:pt x="226" y="818"/>
                    </a:lnTo>
                    <a:lnTo>
                      <a:pt x="233" y="815"/>
                    </a:lnTo>
                    <a:lnTo>
                      <a:pt x="243" y="815"/>
                    </a:lnTo>
                    <a:lnTo>
                      <a:pt x="253" y="812"/>
                    </a:lnTo>
                    <a:lnTo>
                      <a:pt x="263" y="808"/>
                    </a:lnTo>
                    <a:lnTo>
                      <a:pt x="272" y="805"/>
                    </a:lnTo>
                    <a:lnTo>
                      <a:pt x="282" y="802"/>
                    </a:lnTo>
                    <a:lnTo>
                      <a:pt x="292" y="802"/>
                    </a:lnTo>
                    <a:lnTo>
                      <a:pt x="299" y="799"/>
                    </a:lnTo>
                    <a:lnTo>
                      <a:pt x="309" y="799"/>
                    </a:lnTo>
                    <a:lnTo>
                      <a:pt x="318" y="795"/>
                    </a:lnTo>
                    <a:lnTo>
                      <a:pt x="328" y="795"/>
                    </a:lnTo>
                    <a:lnTo>
                      <a:pt x="338" y="795"/>
                    </a:lnTo>
                    <a:lnTo>
                      <a:pt x="348" y="792"/>
                    </a:lnTo>
                    <a:lnTo>
                      <a:pt x="358" y="792"/>
                    </a:lnTo>
                    <a:lnTo>
                      <a:pt x="364" y="789"/>
                    </a:lnTo>
                    <a:lnTo>
                      <a:pt x="374" y="789"/>
                    </a:lnTo>
                    <a:lnTo>
                      <a:pt x="384" y="792"/>
                    </a:lnTo>
                    <a:lnTo>
                      <a:pt x="394" y="792"/>
                    </a:lnTo>
                    <a:lnTo>
                      <a:pt x="404" y="795"/>
                    </a:lnTo>
                    <a:lnTo>
                      <a:pt x="414" y="795"/>
                    </a:lnTo>
                    <a:lnTo>
                      <a:pt x="424" y="799"/>
                    </a:lnTo>
                    <a:lnTo>
                      <a:pt x="430" y="799"/>
                    </a:lnTo>
                    <a:lnTo>
                      <a:pt x="440" y="802"/>
                    </a:lnTo>
                    <a:lnTo>
                      <a:pt x="450" y="802"/>
                    </a:lnTo>
                    <a:lnTo>
                      <a:pt x="460" y="805"/>
                    </a:lnTo>
                    <a:lnTo>
                      <a:pt x="470" y="805"/>
                    </a:lnTo>
                    <a:lnTo>
                      <a:pt x="479" y="805"/>
                    </a:lnTo>
                    <a:lnTo>
                      <a:pt x="489" y="805"/>
                    </a:lnTo>
                    <a:lnTo>
                      <a:pt x="496" y="805"/>
                    </a:lnTo>
                    <a:lnTo>
                      <a:pt x="506" y="805"/>
                    </a:lnTo>
                    <a:lnTo>
                      <a:pt x="516" y="805"/>
                    </a:lnTo>
                    <a:lnTo>
                      <a:pt x="525" y="805"/>
                    </a:lnTo>
                    <a:lnTo>
                      <a:pt x="535" y="805"/>
                    </a:lnTo>
                    <a:lnTo>
                      <a:pt x="545" y="805"/>
                    </a:lnTo>
                    <a:lnTo>
                      <a:pt x="555" y="805"/>
                    </a:lnTo>
                    <a:lnTo>
                      <a:pt x="562" y="805"/>
                    </a:lnTo>
                    <a:lnTo>
                      <a:pt x="572" y="805"/>
                    </a:lnTo>
                    <a:lnTo>
                      <a:pt x="581" y="805"/>
                    </a:lnTo>
                    <a:lnTo>
                      <a:pt x="591" y="802"/>
                    </a:lnTo>
                    <a:lnTo>
                      <a:pt x="601" y="802"/>
                    </a:lnTo>
                    <a:lnTo>
                      <a:pt x="611" y="802"/>
                    </a:lnTo>
                    <a:lnTo>
                      <a:pt x="621" y="799"/>
                    </a:lnTo>
                    <a:lnTo>
                      <a:pt x="627" y="799"/>
                    </a:lnTo>
                    <a:lnTo>
                      <a:pt x="637" y="795"/>
                    </a:lnTo>
                    <a:lnTo>
                      <a:pt x="647" y="792"/>
                    </a:lnTo>
                    <a:lnTo>
                      <a:pt x="657" y="789"/>
                    </a:lnTo>
                    <a:lnTo>
                      <a:pt x="667" y="782"/>
                    </a:lnTo>
                    <a:lnTo>
                      <a:pt x="677" y="776"/>
                    </a:lnTo>
                    <a:lnTo>
                      <a:pt x="687" y="766"/>
                    </a:lnTo>
                    <a:lnTo>
                      <a:pt x="693" y="756"/>
                    </a:lnTo>
                    <a:lnTo>
                      <a:pt x="703" y="746"/>
                    </a:lnTo>
                    <a:lnTo>
                      <a:pt x="713" y="730"/>
                    </a:lnTo>
                    <a:lnTo>
                      <a:pt x="723" y="710"/>
                    </a:lnTo>
                    <a:lnTo>
                      <a:pt x="733" y="684"/>
                    </a:lnTo>
                    <a:lnTo>
                      <a:pt x="742" y="651"/>
                    </a:lnTo>
                    <a:lnTo>
                      <a:pt x="752" y="608"/>
                    </a:lnTo>
                    <a:lnTo>
                      <a:pt x="759" y="549"/>
                    </a:lnTo>
                    <a:lnTo>
                      <a:pt x="769" y="473"/>
                    </a:lnTo>
                    <a:lnTo>
                      <a:pt x="779" y="385"/>
                    </a:lnTo>
                    <a:lnTo>
                      <a:pt x="788" y="283"/>
                    </a:lnTo>
                    <a:lnTo>
                      <a:pt x="798" y="178"/>
                    </a:lnTo>
                    <a:lnTo>
                      <a:pt x="808" y="82"/>
                    </a:lnTo>
                    <a:lnTo>
                      <a:pt x="818" y="17"/>
                    </a:lnTo>
                    <a:lnTo>
                      <a:pt x="825" y="0"/>
                    </a:lnTo>
                    <a:lnTo>
                      <a:pt x="834" y="40"/>
                    </a:lnTo>
                    <a:lnTo>
                      <a:pt x="844" y="118"/>
                    </a:lnTo>
                    <a:lnTo>
                      <a:pt x="854" y="217"/>
                    </a:lnTo>
                    <a:lnTo>
                      <a:pt x="864" y="312"/>
                    </a:lnTo>
                    <a:lnTo>
                      <a:pt x="874" y="391"/>
                    </a:lnTo>
                    <a:lnTo>
                      <a:pt x="884" y="444"/>
                    </a:lnTo>
                    <a:lnTo>
                      <a:pt x="890" y="470"/>
                    </a:lnTo>
                    <a:lnTo>
                      <a:pt x="900" y="467"/>
                    </a:lnTo>
                    <a:lnTo>
                      <a:pt x="910" y="444"/>
                    </a:lnTo>
                    <a:lnTo>
                      <a:pt x="920" y="408"/>
                    </a:lnTo>
                    <a:lnTo>
                      <a:pt x="930" y="365"/>
                    </a:lnTo>
                    <a:lnTo>
                      <a:pt x="940" y="339"/>
                    </a:lnTo>
                    <a:lnTo>
                      <a:pt x="949" y="342"/>
                    </a:lnTo>
                    <a:lnTo>
                      <a:pt x="959" y="378"/>
                    </a:lnTo>
                    <a:lnTo>
                      <a:pt x="966" y="440"/>
                    </a:lnTo>
                    <a:lnTo>
                      <a:pt x="976" y="516"/>
                    </a:lnTo>
                    <a:lnTo>
                      <a:pt x="986" y="588"/>
                    </a:lnTo>
                    <a:lnTo>
                      <a:pt x="995" y="651"/>
                    </a:lnTo>
                    <a:lnTo>
                      <a:pt x="1005" y="697"/>
                    </a:lnTo>
                    <a:lnTo>
                      <a:pt x="1015" y="730"/>
                    </a:lnTo>
                    <a:lnTo>
                      <a:pt x="1025" y="753"/>
                    </a:lnTo>
                    <a:lnTo>
                      <a:pt x="1032" y="769"/>
                    </a:lnTo>
                    <a:lnTo>
                      <a:pt x="1041" y="782"/>
                    </a:lnTo>
                    <a:lnTo>
                      <a:pt x="1051" y="789"/>
                    </a:lnTo>
                    <a:lnTo>
                      <a:pt x="1061" y="795"/>
                    </a:lnTo>
                    <a:lnTo>
                      <a:pt x="1071" y="799"/>
                    </a:lnTo>
                    <a:lnTo>
                      <a:pt x="1081" y="802"/>
                    </a:lnTo>
                    <a:lnTo>
                      <a:pt x="1091" y="805"/>
                    </a:lnTo>
                    <a:lnTo>
                      <a:pt x="1097" y="808"/>
                    </a:lnTo>
                    <a:lnTo>
                      <a:pt x="1107" y="808"/>
                    </a:lnTo>
                    <a:lnTo>
                      <a:pt x="1117" y="812"/>
                    </a:lnTo>
                    <a:lnTo>
                      <a:pt x="1127" y="812"/>
                    </a:lnTo>
                    <a:lnTo>
                      <a:pt x="1137" y="815"/>
                    </a:lnTo>
                    <a:lnTo>
                      <a:pt x="1147" y="815"/>
                    </a:lnTo>
                    <a:lnTo>
                      <a:pt x="1156" y="815"/>
                    </a:lnTo>
                    <a:lnTo>
                      <a:pt x="1163" y="818"/>
                    </a:lnTo>
                    <a:lnTo>
                      <a:pt x="1173" y="818"/>
                    </a:lnTo>
                    <a:lnTo>
                      <a:pt x="1183" y="818"/>
                    </a:lnTo>
                    <a:lnTo>
                      <a:pt x="1193" y="818"/>
                    </a:lnTo>
                    <a:lnTo>
                      <a:pt x="1202" y="818"/>
                    </a:lnTo>
                    <a:lnTo>
                      <a:pt x="1212" y="818"/>
                    </a:lnTo>
                    <a:lnTo>
                      <a:pt x="1222" y="815"/>
                    </a:lnTo>
                    <a:lnTo>
                      <a:pt x="1229" y="815"/>
                    </a:lnTo>
                    <a:lnTo>
                      <a:pt x="1239" y="815"/>
                    </a:lnTo>
                    <a:lnTo>
                      <a:pt x="1248" y="815"/>
                    </a:lnTo>
                    <a:lnTo>
                      <a:pt x="1258" y="815"/>
                    </a:lnTo>
                    <a:lnTo>
                      <a:pt x="1268" y="815"/>
                    </a:lnTo>
                    <a:lnTo>
                      <a:pt x="1278" y="815"/>
                    </a:lnTo>
                    <a:lnTo>
                      <a:pt x="1288" y="818"/>
                    </a:lnTo>
                    <a:lnTo>
                      <a:pt x="1295" y="818"/>
                    </a:lnTo>
                    <a:lnTo>
                      <a:pt x="1304" y="818"/>
                    </a:lnTo>
                    <a:lnTo>
                      <a:pt x="1314" y="818"/>
                    </a:lnTo>
                    <a:lnTo>
                      <a:pt x="1324" y="818"/>
                    </a:lnTo>
                    <a:lnTo>
                      <a:pt x="1334" y="818"/>
                    </a:lnTo>
                    <a:lnTo>
                      <a:pt x="1344" y="818"/>
                    </a:lnTo>
                    <a:lnTo>
                      <a:pt x="1354" y="818"/>
                    </a:lnTo>
                    <a:lnTo>
                      <a:pt x="1360" y="815"/>
                    </a:lnTo>
                    <a:lnTo>
                      <a:pt x="1370" y="815"/>
                    </a:lnTo>
                    <a:lnTo>
                      <a:pt x="1380" y="815"/>
                    </a:lnTo>
                    <a:lnTo>
                      <a:pt x="1390" y="815"/>
                    </a:lnTo>
                    <a:lnTo>
                      <a:pt x="1400" y="812"/>
                    </a:lnTo>
                    <a:lnTo>
                      <a:pt x="1410" y="812"/>
                    </a:lnTo>
                    <a:lnTo>
                      <a:pt x="1419" y="812"/>
                    </a:lnTo>
                    <a:lnTo>
                      <a:pt x="1426" y="808"/>
                    </a:lnTo>
                    <a:lnTo>
                      <a:pt x="1436" y="808"/>
                    </a:lnTo>
                    <a:lnTo>
                      <a:pt x="1446" y="808"/>
                    </a:lnTo>
                    <a:lnTo>
                      <a:pt x="1456" y="805"/>
                    </a:lnTo>
                    <a:lnTo>
                      <a:pt x="1465" y="805"/>
                    </a:lnTo>
                    <a:lnTo>
                      <a:pt x="1475" y="805"/>
                    </a:lnTo>
                    <a:lnTo>
                      <a:pt x="1485" y="805"/>
                    </a:lnTo>
                    <a:lnTo>
                      <a:pt x="1492" y="805"/>
                    </a:lnTo>
                    <a:lnTo>
                      <a:pt x="1502" y="802"/>
                    </a:lnTo>
                    <a:lnTo>
                      <a:pt x="1502" y="802"/>
                    </a:lnTo>
                    <a:lnTo>
                      <a:pt x="1502" y="808"/>
                    </a:lnTo>
                    <a:lnTo>
                      <a:pt x="1502" y="808"/>
                    </a:lnTo>
                    <a:lnTo>
                      <a:pt x="0" y="887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0" name="Freeform 524"/>
              <p:cNvSpPr>
                <a:spLocks/>
              </p:cNvSpPr>
              <p:nvPr/>
            </p:nvSpPr>
            <p:spPr bwMode="auto">
              <a:xfrm>
                <a:off x="5530393" y="2741675"/>
                <a:ext cx="2190520" cy="1950782"/>
              </a:xfrm>
              <a:custGeom>
                <a:avLst/>
                <a:gdLst>
                  <a:gd name="T0" fmla="*/ 19 w 1193"/>
                  <a:gd name="T1" fmla="*/ 835 h 838"/>
                  <a:gd name="T2" fmla="*/ 46 w 1193"/>
                  <a:gd name="T3" fmla="*/ 835 h 838"/>
                  <a:gd name="T4" fmla="*/ 75 w 1193"/>
                  <a:gd name="T5" fmla="*/ 831 h 838"/>
                  <a:gd name="T6" fmla="*/ 102 w 1193"/>
                  <a:gd name="T7" fmla="*/ 828 h 838"/>
                  <a:gd name="T8" fmla="*/ 131 w 1193"/>
                  <a:gd name="T9" fmla="*/ 825 h 838"/>
                  <a:gd name="T10" fmla="*/ 161 w 1193"/>
                  <a:gd name="T11" fmla="*/ 822 h 838"/>
                  <a:gd name="T12" fmla="*/ 187 w 1193"/>
                  <a:gd name="T13" fmla="*/ 822 h 838"/>
                  <a:gd name="T14" fmla="*/ 217 w 1193"/>
                  <a:gd name="T15" fmla="*/ 818 h 838"/>
                  <a:gd name="T16" fmla="*/ 243 w 1193"/>
                  <a:gd name="T17" fmla="*/ 815 h 838"/>
                  <a:gd name="T18" fmla="*/ 272 w 1193"/>
                  <a:gd name="T19" fmla="*/ 805 h 838"/>
                  <a:gd name="T20" fmla="*/ 299 w 1193"/>
                  <a:gd name="T21" fmla="*/ 799 h 838"/>
                  <a:gd name="T22" fmla="*/ 328 w 1193"/>
                  <a:gd name="T23" fmla="*/ 795 h 838"/>
                  <a:gd name="T24" fmla="*/ 358 w 1193"/>
                  <a:gd name="T25" fmla="*/ 792 h 838"/>
                  <a:gd name="T26" fmla="*/ 384 w 1193"/>
                  <a:gd name="T27" fmla="*/ 792 h 838"/>
                  <a:gd name="T28" fmla="*/ 414 w 1193"/>
                  <a:gd name="T29" fmla="*/ 795 h 838"/>
                  <a:gd name="T30" fmla="*/ 440 w 1193"/>
                  <a:gd name="T31" fmla="*/ 802 h 838"/>
                  <a:gd name="T32" fmla="*/ 470 w 1193"/>
                  <a:gd name="T33" fmla="*/ 805 h 838"/>
                  <a:gd name="T34" fmla="*/ 496 w 1193"/>
                  <a:gd name="T35" fmla="*/ 805 h 838"/>
                  <a:gd name="T36" fmla="*/ 525 w 1193"/>
                  <a:gd name="T37" fmla="*/ 805 h 838"/>
                  <a:gd name="T38" fmla="*/ 555 w 1193"/>
                  <a:gd name="T39" fmla="*/ 805 h 838"/>
                  <a:gd name="T40" fmla="*/ 581 w 1193"/>
                  <a:gd name="T41" fmla="*/ 805 h 838"/>
                  <a:gd name="T42" fmla="*/ 611 w 1193"/>
                  <a:gd name="T43" fmla="*/ 802 h 838"/>
                  <a:gd name="T44" fmla="*/ 637 w 1193"/>
                  <a:gd name="T45" fmla="*/ 795 h 838"/>
                  <a:gd name="T46" fmla="*/ 667 w 1193"/>
                  <a:gd name="T47" fmla="*/ 782 h 838"/>
                  <a:gd name="T48" fmla="*/ 693 w 1193"/>
                  <a:gd name="T49" fmla="*/ 756 h 838"/>
                  <a:gd name="T50" fmla="*/ 723 w 1193"/>
                  <a:gd name="T51" fmla="*/ 710 h 838"/>
                  <a:gd name="T52" fmla="*/ 752 w 1193"/>
                  <a:gd name="T53" fmla="*/ 608 h 838"/>
                  <a:gd name="T54" fmla="*/ 779 w 1193"/>
                  <a:gd name="T55" fmla="*/ 385 h 838"/>
                  <a:gd name="T56" fmla="*/ 808 w 1193"/>
                  <a:gd name="T57" fmla="*/ 82 h 838"/>
                  <a:gd name="T58" fmla="*/ 834 w 1193"/>
                  <a:gd name="T59" fmla="*/ 40 h 838"/>
                  <a:gd name="T60" fmla="*/ 864 w 1193"/>
                  <a:gd name="T61" fmla="*/ 312 h 838"/>
                  <a:gd name="T62" fmla="*/ 890 w 1193"/>
                  <a:gd name="T63" fmla="*/ 470 h 838"/>
                  <a:gd name="T64" fmla="*/ 920 w 1193"/>
                  <a:gd name="T65" fmla="*/ 408 h 838"/>
                  <a:gd name="T66" fmla="*/ 949 w 1193"/>
                  <a:gd name="T67" fmla="*/ 342 h 838"/>
                  <a:gd name="T68" fmla="*/ 976 w 1193"/>
                  <a:gd name="T69" fmla="*/ 516 h 838"/>
                  <a:gd name="T70" fmla="*/ 1005 w 1193"/>
                  <a:gd name="T71" fmla="*/ 697 h 838"/>
                  <a:gd name="T72" fmla="*/ 1032 w 1193"/>
                  <a:gd name="T73" fmla="*/ 769 h 838"/>
                  <a:gd name="T74" fmla="*/ 1061 w 1193"/>
                  <a:gd name="T75" fmla="*/ 795 h 838"/>
                  <a:gd name="T76" fmla="*/ 1091 w 1193"/>
                  <a:gd name="T77" fmla="*/ 805 h 838"/>
                  <a:gd name="T78" fmla="*/ 1117 w 1193"/>
                  <a:gd name="T79" fmla="*/ 812 h 838"/>
                  <a:gd name="T80" fmla="*/ 1147 w 1193"/>
                  <a:gd name="T81" fmla="*/ 815 h 838"/>
                  <a:gd name="T82" fmla="*/ 1173 w 1193"/>
                  <a:gd name="T83" fmla="*/ 818 h 8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838">
                    <a:moveTo>
                      <a:pt x="0" y="838"/>
                    </a:moveTo>
                    <a:lnTo>
                      <a:pt x="10" y="838"/>
                    </a:lnTo>
                    <a:lnTo>
                      <a:pt x="19" y="835"/>
                    </a:lnTo>
                    <a:lnTo>
                      <a:pt x="29" y="835"/>
                    </a:lnTo>
                    <a:lnTo>
                      <a:pt x="36" y="835"/>
                    </a:lnTo>
                    <a:lnTo>
                      <a:pt x="46" y="835"/>
                    </a:lnTo>
                    <a:lnTo>
                      <a:pt x="56" y="835"/>
                    </a:lnTo>
                    <a:lnTo>
                      <a:pt x="65" y="835"/>
                    </a:lnTo>
                    <a:lnTo>
                      <a:pt x="75" y="831"/>
                    </a:lnTo>
                    <a:lnTo>
                      <a:pt x="85" y="831"/>
                    </a:lnTo>
                    <a:lnTo>
                      <a:pt x="95" y="828"/>
                    </a:lnTo>
                    <a:lnTo>
                      <a:pt x="102" y="828"/>
                    </a:lnTo>
                    <a:lnTo>
                      <a:pt x="111" y="825"/>
                    </a:lnTo>
                    <a:lnTo>
                      <a:pt x="121" y="825"/>
                    </a:lnTo>
                    <a:lnTo>
                      <a:pt x="131" y="825"/>
                    </a:lnTo>
                    <a:lnTo>
                      <a:pt x="141" y="825"/>
                    </a:lnTo>
                    <a:lnTo>
                      <a:pt x="151" y="825"/>
                    </a:lnTo>
                    <a:lnTo>
                      <a:pt x="161" y="822"/>
                    </a:lnTo>
                    <a:lnTo>
                      <a:pt x="167" y="822"/>
                    </a:lnTo>
                    <a:lnTo>
                      <a:pt x="177" y="822"/>
                    </a:lnTo>
                    <a:lnTo>
                      <a:pt x="187" y="822"/>
                    </a:lnTo>
                    <a:lnTo>
                      <a:pt x="197" y="818"/>
                    </a:lnTo>
                    <a:lnTo>
                      <a:pt x="207" y="818"/>
                    </a:lnTo>
                    <a:lnTo>
                      <a:pt x="217" y="818"/>
                    </a:lnTo>
                    <a:lnTo>
                      <a:pt x="226" y="818"/>
                    </a:lnTo>
                    <a:lnTo>
                      <a:pt x="233" y="815"/>
                    </a:lnTo>
                    <a:lnTo>
                      <a:pt x="243" y="815"/>
                    </a:lnTo>
                    <a:lnTo>
                      <a:pt x="253" y="812"/>
                    </a:lnTo>
                    <a:lnTo>
                      <a:pt x="263" y="808"/>
                    </a:lnTo>
                    <a:lnTo>
                      <a:pt x="272" y="805"/>
                    </a:lnTo>
                    <a:lnTo>
                      <a:pt x="282" y="802"/>
                    </a:lnTo>
                    <a:lnTo>
                      <a:pt x="292" y="802"/>
                    </a:lnTo>
                    <a:lnTo>
                      <a:pt x="299" y="799"/>
                    </a:lnTo>
                    <a:lnTo>
                      <a:pt x="309" y="799"/>
                    </a:lnTo>
                    <a:lnTo>
                      <a:pt x="318" y="795"/>
                    </a:lnTo>
                    <a:lnTo>
                      <a:pt x="328" y="795"/>
                    </a:lnTo>
                    <a:lnTo>
                      <a:pt x="338" y="795"/>
                    </a:lnTo>
                    <a:lnTo>
                      <a:pt x="348" y="792"/>
                    </a:lnTo>
                    <a:lnTo>
                      <a:pt x="358" y="792"/>
                    </a:lnTo>
                    <a:lnTo>
                      <a:pt x="364" y="789"/>
                    </a:lnTo>
                    <a:lnTo>
                      <a:pt x="374" y="789"/>
                    </a:lnTo>
                    <a:lnTo>
                      <a:pt x="384" y="792"/>
                    </a:lnTo>
                    <a:lnTo>
                      <a:pt x="394" y="792"/>
                    </a:lnTo>
                    <a:lnTo>
                      <a:pt x="404" y="795"/>
                    </a:lnTo>
                    <a:lnTo>
                      <a:pt x="414" y="795"/>
                    </a:lnTo>
                    <a:lnTo>
                      <a:pt x="424" y="799"/>
                    </a:lnTo>
                    <a:lnTo>
                      <a:pt x="430" y="799"/>
                    </a:lnTo>
                    <a:lnTo>
                      <a:pt x="440" y="802"/>
                    </a:lnTo>
                    <a:lnTo>
                      <a:pt x="450" y="802"/>
                    </a:lnTo>
                    <a:lnTo>
                      <a:pt x="460" y="805"/>
                    </a:lnTo>
                    <a:lnTo>
                      <a:pt x="470" y="805"/>
                    </a:lnTo>
                    <a:lnTo>
                      <a:pt x="479" y="805"/>
                    </a:lnTo>
                    <a:lnTo>
                      <a:pt x="489" y="805"/>
                    </a:lnTo>
                    <a:lnTo>
                      <a:pt x="496" y="805"/>
                    </a:lnTo>
                    <a:lnTo>
                      <a:pt x="506" y="805"/>
                    </a:lnTo>
                    <a:lnTo>
                      <a:pt x="516" y="805"/>
                    </a:lnTo>
                    <a:lnTo>
                      <a:pt x="525" y="805"/>
                    </a:lnTo>
                    <a:lnTo>
                      <a:pt x="535" y="805"/>
                    </a:lnTo>
                    <a:lnTo>
                      <a:pt x="545" y="805"/>
                    </a:lnTo>
                    <a:lnTo>
                      <a:pt x="555" y="805"/>
                    </a:lnTo>
                    <a:lnTo>
                      <a:pt x="562" y="805"/>
                    </a:lnTo>
                    <a:lnTo>
                      <a:pt x="572" y="805"/>
                    </a:lnTo>
                    <a:lnTo>
                      <a:pt x="581" y="805"/>
                    </a:lnTo>
                    <a:lnTo>
                      <a:pt x="591" y="802"/>
                    </a:lnTo>
                    <a:lnTo>
                      <a:pt x="601" y="802"/>
                    </a:lnTo>
                    <a:lnTo>
                      <a:pt x="611" y="802"/>
                    </a:lnTo>
                    <a:lnTo>
                      <a:pt x="621" y="799"/>
                    </a:lnTo>
                    <a:lnTo>
                      <a:pt x="627" y="799"/>
                    </a:lnTo>
                    <a:lnTo>
                      <a:pt x="637" y="795"/>
                    </a:lnTo>
                    <a:lnTo>
                      <a:pt x="647" y="792"/>
                    </a:lnTo>
                    <a:lnTo>
                      <a:pt x="657" y="789"/>
                    </a:lnTo>
                    <a:lnTo>
                      <a:pt x="667" y="782"/>
                    </a:lnTo>
                    <a:lnTo>
                      <a:pt x="677" y="776"/>
                    </a:lnTo>
                    <a:lnTo>
                      <a:pt x="687" y="766"/>
                    </a:lnTo>
                    <a:lnTo>
                      <a:pt x="693" y="756"/>
                    </a:lnTo>
                    <a:lnTo>
                      <a:pt x="703" y="746"/>
                    </a:lnTo>
                    <a:lnTo>
                      <a:pt x="713" y="730"/>
                    </a:lnTo>
                    <a:lnTo>
                      <a:pt x="723" y="710"/>
                    </a:lnTo>
                    <a:lnTo>
                      <a:pt x="733" y="684"/>
                    </a:lnTo>
                    <a:lnTo>
                      <a:pt x="742" y="651"/>
                    </a:lnTo>
                    <a:lnTo>
                      <a:pt x="752" y="608"/>
                    </a:lnTo>
                    <a:lnTo>
                      <a:pt x="759" y="549"/>
                    </a:lnTo>
                    <a:lnTo>
                      <a:pt x="769" y="473"/>
                    </a:lnTo>
                    <a:lnTo>
                      <a:pt x="779" y="385"/>
                    </a:lnTo>
                    <a:lnTo>
                      <a:pt x="788" y="283"/>
                    </a:lnTo>
                    <a:lnTo>
                      <a:pt x="798" y="178"/>
                    </a:lnTo>
                    <a:lnTo>
                      <a:pt x="808" y="82"/>
                    </a:lnTo>
                    <a:lnTo>
                      <a:pt x="818" y="17"/>
                    </a:lnTo>
                    <a:lnTo>
                      <a:pt x="825" y="0"/>
                    </a:lnTo>
                    <a:lnTo>
                      <a:pt x="834" y="40"/>
                    </a:lnTo>
                    <a:lnTo>
                      <a:pt x="844" y="118"/>
                    </a:lnTo>
                    <a:lnTo>
                      <a:pt x="854" y="217"/>
                    </a:lnTo>
                    <a:lnTo>
                      <a:pt x="864" y="312"/>
                    </a:lnTo>
                    <a:lnTo>
                      <a:pt x="874" y="391"/>
                    </a:lnTo>
                    <a:lnTo>
                      <a:pt x="884" y="444"/>
                    </a:lnTo>
                    <a:lnTo>
                      <a:pt x="890" y="470"/>
                    </a:lnTo>
                    <a:lnTo>
                      <a:pt x="900" y="467"/>
                    </a:lnTo>
                    <a:lnTo>
                      <a:pt x="910" y="444"/>
                    </a:lnTo>
                    <a:lnTo>
                      <a:pt x="920" y="408"/>
                    </a:lnTo>
                    <a:lnTo>
                      <a:pt x="930" y="365"/>
                    </a:lnTo>
                    <a:lnTo>
                      <a:pt x="940" y="339"/>
                    </a:lnTo>
                    <a:lnTo>
                      <a:pt x="949" y="342"/>
                    </a:lnTo>
                    <a:lnTo>
                      <a:pt x="959" y="378"/>
                    </a:lnTo>
                    <a:lnTo>
                      <a:pt x="966" y="440"/>
                    </a:lnTo>
                    <a:lnTo>
                      <a:pt x="976" y="516"/>
                    </a:lnTo>
                    <a:lnTo>
                      <a:pt x="986" y="588"/>
                    </a:lnTo>
                    <a:lnTo>
                      <a:pt x="995" y="651"/>
                    </a:lnTo>
                    <a:lnTo>
                      <a:pt x="1005" y="697"/>
                    </a:lnTo>
                    <a:lnTo>
                      <a:pt x="1015" y="730"/>
                    </a:lnTo>
                    <a:lnTo>
                      <a:pt x="1025" y="753"/>
                    </a:lnTo>
                    <a:lnTo>
                      <a:pt x="1032" y="769"/>
                    </a:lnTo>
                    <a:lnTo>
                      <a:pt x="1041" y="782"/>
                    </a:lnTo>
                    <a:lnTo>
                      <a:pt x="1051" y="789"/>
                    </a:lnTo>
                    <a:lnTo>
                      <a:pt x="1061" y="795"/>
                    </a:lnTo>
                    <a:lnTo>
                      <a:pt x="1071" y="799"/>
                    </a:lnTo>
                    <a:lnTo>
                      <a:pt x="1081" y="802"/>
                    </a:lnTo>
                    <a:lnTo>
                      <a:pt x="1091" y="805"/>
                    </a:lnTo>
                    <a:lnTo>
                      <a:pt x="1097" y="808"/>
                    </a:lnTo>
                    <a:lnTo>
                      <a:pt x="1107" y="808"/>
                    </a:lnTo>
                    <a:lnTo>
                      <a:pt x="1117" y="812"/>
                    </a:lnTo>
                    <a:lnTo>
                      <a:pt x="1127" y="812"/>
                    </a:lnTo>
                    <a:lnTo>
                      <a:pt x="1137" y="815"/>
                    </a:lnTo>
                    <a:lnTo>
                      <a:pt x="1147" y="815"/>
                    </a:lnTo>
                    <a:lnTo>
                      <a:pt x="1156" y="815"/>
                    </a:lnTo>
                    <a:lnTo>
                      <a:pt x="1163" y="818"/>
                    </a:lnTo>
                    <a:lnTo>
                      <a:pt x="1173" y="818"/>
                    </a:lnTo>
                    <a:lnTo>
                      <a:pt x="1183" y="818"/>
                    </a:lnTo>
                    <a:lnTo>
                      <a:pt x="1193" y="818"/>
                    </a:lnTo>
                  </a:path>
                </a:pathLst>
              </a:custGeom>
              <a:noFill/>
              <a:ln w="0">
                <a:solidFill>
                  <a:srgbClr val="00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1" name="Freeform 525"/>
              <p:cNvSpPr>
                <a:spLocks/>
              </p:cNvSpPr>
              <p:nvPr/>
            </p:nvSpPr>
            <p:spPr bwMode="auto">
              <a:xfrm>
                <a:off x="7720913" y="4608652"/>
                <a:ext cx="567368" cy="37246"/>
              </a:xfrm>
              <a:custGeom>
                <a:avLst/>
                <a:gdLst>
                  <a:gd name="T0" fmla="*/ 0 w 309"/>
                  <a:gd name="T1" fmla="*/ 16 h 16"/>
                  <a:gd name="T2" fmla="*/ 9 w 309"/>
                  <a:gd name="T3" fmla="*/ 16 h 16"/>
                  <a:gd name="T4" fmla="*/ 19 w 309"/>
                  <a:gd name="T5" fmla="*/ 16 h 16"/>
                  <a:gd name="T6" fmla="*/ 29 w 309"/>
                  <a:gd name="T7" fmla="*/ 13 h 16"/>
                  <a:gd name="T8" fmla="*/ 36 w 309"/>
                  <a:gd name="T9" fmla="*/ 13 h 16"/>
                  <a:gd name="T10" fmla="*/ 46 w 309"/>
                  <a:gd name="T11" fmla="*/ 13 h 16"/>
                  <a:gd name="T12" fmla="*/ 55 w 309"/>
                  <a:gd name="T13" fmla="*/ 13 h 16"/>
                  <a:gd name="T14" fmla="*/ 65 w 309"/>
                  <a:gd name="T15" fmla="*/ 13 h 16"/>
                  <a:gd name="T16" fmla="*/ 75 w 309"/>
                  <a:gd name="T17" fmla="*/ 13 h 16"/>
                  <a:gd name="T18" fmla="*/ 85 w 309"/>
                  <a:gd name="T19" fmla="*/ 13 h 16"/>
                  <a:gd name="T20" fmla="*/ 95 w 309"/>
                  <a:gd name="T21" fmla="*/ 16 h 16"/>
                  <a:gd name="T22" fmla="*/ 102 w 309"/>
                  <a:gd name="T23" fmla="*/ 16 h 16"/>
                  <a:gd name="T24" fmla="*/ 111 w 309"/>
                  <a:gd name="T25" fmla="*/ 16 h 16"/>
                  <a:gd name="T26" fmla="*/ 121 w 309"/>
                  <a:gd name="T27" fmla="*/ 16 h 16"/>
                  <a:gd name="T28" fmla="*/ 131 w 309"/>
                  <a:gd name="T29" fmla="*/ 16 h 16"/>
                  <a:gd name="T30" fmla="*/ 141 w 309"/>
                  <a:gd name="T31" fmla="*/ 16 h 16"/>
                  <a:gd name="T32" fmla="*/ 151 w 309"/>
                  <a:gd name="T33" fmla="*/ 16 h 16"/>
                  <a:gd name="T34" fmla="*/ 161 w 309"/>
                  <a:gd name="T35" fmla="*/ 16 h 16"/>
                  <a:gd name="T36" fmla="*/ 167 w 309"/>
                  <a:gd name="T37" fmla="*/ 13 h 16"/>
                  <a:gd name="T38" fmla="*/ 177 w 309"/>
                  <a:gd name="T39" fmla="*/ 13 h 16"/>
                  <a:gd name="T40" fmla="*/ 187 w 309"/>
                  <a:gd name="T41" fmla="*/ 13 h 16"/>
                  <a:gd name="T42" fmla="*/ 197 w 309"/>
                  <a:gd name="T43" fmla="*/ 13 h 16"/>
                  <a:gd name="T44" fmla="*/ 207 w 309"/>
                  <a:gd name="T45" fmla="*/ 10 h 16"/>
                  <a:gd name="T46" fmla="*/ 217 w 309"/>
                  <a:gd name="T47" fmla="*/ 10 h 16"/>
                  <a:gd name="T48" fmla="*/ 226 w 309"/>
                  <a:gd name="T49" fmla="*/ 10 h 16"/>
                  <a:gd name="T50" fmla="*/ 233 w 309"/>
                  <a:gd name="T51" fmla="*/ 6 h 16"/>
                  <a:gd name="T52" fmla="*/ 243 w 309"/>
                  <a:gd name="T53" fmla="*/ 6 h 16"/>
                  <a:gd name="T54" fmla="*/ 253 w 309"/>
                  <a:gd name="T55" fmla="*/ 6 h 16"/>
                  <a:gd name="T56" fmla="*/ 263 w 309"/>
                  <a:gd name="T57" fmla="*/ 3 h 16"/>
                  <a:gd name="T58" fmla="*/ 272 w 309"/>
                  <a:gd name="T59" fmla="*/ 3 h 16"/>
                  <a:gd name="T60" fmla="*/ 282 w 309"/>
                  <a:gd name="T61" fmla="*/ 3 h 16"/>
                  <a:gd name="T62" fmla="*/ 292 w 309"/>
                  <a:gd name="T63" fmla="*/ 3 h 16"/>
                  <a:gd name="T64" fmla="*/ 299 w 309"/>
                  <a:gd name="T65" fmla="*/ 3 h 16"/>
                  <a:gd name="T66" fmla="*/ 309 w 309"/>
                  <a:gd name="T6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16">
                    <a:moveTo>
                      <a:pt x="0" y="16"/>
                    </a:moveTo>
                    <a:lnTo>
                      <a:pt x="9" y="16"/>
                    </a:lnTo>
                    <a:lnTo>
                      <a:pt x="19" y="16"/>
                    </a:lnTo>
                    <a:lnTo>
                      <a:pt x="29" y="13"/>
                    </a:lnTo>
                    <a:lnTo>
                      <a:pt x="36" y="13"/>
                    </a:lnTo>
                    <a:lnTo>
                      <a:pt x="46" y="13"/>
                    </a:lnTo>
                    <a:lnTo>
                      <a:pt x="55" y="13"/>
                    </a:lnTo>
                    <a:lnTo>
                      <a:pt x="65" y="13"/>
                    </a:lnTo>
                    <a:lnTo>
                      <a:pt x="75" y="13"/>
                    </a:lnTo>
                    <a:lnTo>
                      <a:pt x="85" y="13"/>
                    </a:lnTo>
                    <a:lnTo>
                      <a:pt x="95" y="16"/>
                    </a:lnTo>
                    <a:lnTo>
                      <a:pt x="102" y="16"/>
                    </a:lnTo>
                    <a:lnTo>
                      <a:pt x="111" y="16"/>
                    </a:lnTo>
                    <a:lnTo>
                      <a:pt x="121" y="16"/>
                    </a:lnTo>
                    <a:lnTo>
                      <a:pt x="131" y="16"/>
                    </a:lnTo>
                    <a:lnTo>
                      <a:pt x="141" y="16"/>
                    </a:lnTo>
                    <a:lnTo>
                      <a:pt x="151" y="16"/>
                    </a:lnTo>
                    <a:lnTo>
                      <a:pt x="161" y="16"/>
                    </a:lnTo>
                    <a:lnTo>
                      <a:pt x="167" y="13"/>
                    </a:lnTo>
                    <a:lnTo>
                      <a:pt x="177" y="13"/>
                    </a:lnTo>
                    <a:lnTo>
                      <a:pt x="187" y="13"/>
                    </a:lnTo>
                    <a:lnTo>
                      <a:pt x="197" y="13"/>
                    </a:lnTo>
                    <a:lnTo>
                      <a:pt x="207" y="10"/>
                    </a:lnTo>
                    <a:lnTo>
                      <a:pt x="217" y="10"/>
                    </a:lnTo>
                    <a:lnTo>
                      <a:pt x="226" y="10"/>
                    </a:lnTo>
                    <a:lnTo>
                      <a:pt x="233" y="6"/>
                    </a:lnTo>
                    <a:lnTo>
                      <a:pt x="243" y="6"/>
                    </a:lnTo>
                    <a:lnTo>
                      <a:pt x="253" y="6"/>
                    </a:lnTo>
                    <a:lnTo>
                      <a:pt x="263" y="3"/>
                    </a:lnTo>
                    <a:lnTo>
                      <a:pt x="272" y="3"/>
                    </a:lnTo>
                    <a:lnTo>
                      <a:pt x="282" y="3"/>
                    </a:lnTo>
                    <a:lnTo>
                      <a:pt x="292" y="3"/>
                    </a:lnTo>
                    <a:lnTo>
                      <a:pt x="299" y="3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00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2" name="Freeform 526"/>
              <p:cNvSpPr>
                <a:spLocks/>
              </p:cNvSpPr>
              <p:nvPr/>
            </p:nvSpPr>
            <p:spPr bwMode="auto">
              <a:xfrm>
                <a:off x="5535901" y="2902301"/>
                <a:ext cx="2757889" cy="1920519"/>
              </a:xfrm>
              <a:custGeom>
                <a:avLst/>
                <a:gdLst>
                  <a:gd name="T0" fmla="*/ 0 w 1502"/>
                  <a:gd name="T1" fmla="*/ 776 h 825"/>
                  <a:gd name="T2" fmla="*/ 30 w 1502"/>
                  <a:gd name="T3" fmla="*/ 772 h 825"/>
                  <a:gd name="T4" fmla="*/ 56 w 1502"/>
                  <a:gd name="T5" fmla="*/ 772 h 825"/>
                  <a:gd name="T6" fmla="*/ 85 w 1502"/>
                  <a:gd name="T7" fmla="*/ 769 h 825"/>
                  <a:gd name="T8" fmla="*/ 112 w 1502"/>
                  <a:gd name="T9" fmla="*/ 766 h 825"/>
                  <a:gd name="T10" fmla="*/ 141 w 1502"/>
                  <a:gd name="T11" fmla="*/ 762 h 825"/>
                  <a:gd name="T12" fmla="*/ 168 w 1502"/>
                  <a:gd name="T13" fmla="*/ 759 h 825"/>
                  <a:gd name="T14" fmla="*/ 197 w 1502"/>
                  <a:gd name="T15" fmla="*/ 756 h 825"/>
                  <a:gd name="T16" fmla="*/ 227 w 1502"/>
                  <a:gd name="T17" fmla="*/ 756 h 825"/>
                  <a:gd name="T18" fmla="*/ 253 w 1502"/>
                  <a:gd name="T19" fmla="*/ 753 h 825"/>
                  <a:gd name="T20" fmla="*/ 283 w 1502"/>
                  <a:gd name="T21" fmla="*/ 743 h 825"/>
                  <a:gd name="T22" fmla="*/ 309 w 1502"/>
                  <a:gd name="T23" fmla="*/ 736 h 825"/>
                  <a:gd name="T24" fmla="*/ 338 w 1502"/>
                  <a:gd name="T25" fmla="*/ 733 h 825"/>
                  <a:gd name="T26" fmla="*/ 365 w 1502"/>
                  <a:gd name="T27" fmla="*/ 730 h 825"/>
                  <a:gd name="T28" fmla="*/ 394 w 1502"/>
                  <a:gd name="T29" fmla="*/ 730 h 825"/>
                  <a:gd name="T30" fmla="*/ 424 w 1502"/>
                  <a:gd name="T31" fmla="*/ 736 h 825"/>
                  <a:gd name="T32" fmla="*/ 450 w 1502"/>
                  <a:gd name="T33" fmla="*/ 739 h 825"/>
                  <a:gd name="T34" fmla="*/ 480 w 1502"/>
                  <a:gd name="T35" fmla="*/ 743 h 825"/>
                  <a:gd name="T36" fmla="*/ 506 w 1502"/>
                  <a:gd name="T37" fmla="*/ 743 h 825"/>
                  <a:gd name="T38" fmla="*/ 536 w 1502"/>
                  <a:gd name="T39" fmla="*/ 743 h 825"/>
                  <a:gd name="T40" fmla="*/ 562 w 1502"/>
                  <a:gd name="T41" fmla="*/ 743 h 825"/>
                  <a:gd name="T42" fmla="*/ 592 w 1502"/>
                  <a:gd name="T43" fmla="*/ 739 h 825"/>
                  <a:gd name="T44" fmla="*/ 621 w 1502"/>
                  <a:gd name="T45" fmla="*/ 736 h 825"/>
                  <a:gd name="T46" fmla="*/ 647 w 1502"/>
                  <a:gd name="T47" fmla="*/ 730 h 825"/>
                  <a:gd name="T48" fmla="*/ 677 w 1502"/>
                  <a:gd name="T49" fmla="*/ 713 h 825"/>
                  <a:gd name="T50" fmla="*/ 703 w 1502"/>
                  <a:gd name="T51" fmla="*/ 684 h 825"/>
                  <a:gd name="T52" fmla="*/ 733 w 1502"/>
                  <a:gd name="T53" fmla="*/ 631 h 825"/>
                  <a:gd name="T54" fmla="*/ 759 w 1502"/>
                  <a:gd name="T55" fmla="*/ 506 h 825"/>
                  <a:gd name="T56" fmla="*/ 789 w 1502"/>
                  <a:gd name="T57" fmla="*/ 270 h 825"/>
                  <a:gd name="T58" fmla="*/ 818 w 1502"/>
                  <a:gd name="T59" fmla="*/ 20 h 825"/>
                  <a:gd name="T60" fmla="*/ 845 w 1502"/>
                  <a:gd name="T61" fmla="*/ 95 h 825"/>
                  <a:gd name="T62" fmla="*/ 874 w 1502"/>
                  <a:gd name="T63" fmla="*/ 342 h 825"/>
                  <a:gd name="T64" fmla="*/ 900 w 1502"/>
                  <a:gd name="T65" fmla="*/ 401 h 825"/>
                  <a:gd name="T66" fmla="*/ 930 w 1502"/>
                  <a:gd name="T67" fmla="*/ 279 h 825"/>
                  <a:gd name="T68" fmla="*/ 960 w 1502"/>
                  <a:gd name="T69" fmla="*/ 276 h 825"/>
                  <a:gd name="T70" fmla="*/ 986 w 1502"/>
                  <a:gd name="T71" fmla="*/ 506 h 825"/>
                  <a:gd name="T72" fmla="*/ 1015 w 1502"/>
                  <a:gd name="T73" fmla="*/ 661 h 825"/>
                  <a:gd name="T74" fmla="*/ 1042 w 1502"/>
                  <a:gd name="T75" fmla="*/ 716 h 825"/>
                  <a:gd name="T76" fmla="*/ 1071 w 1502"/>
                  <a:gd name="T77" fmla="*/ 736 h 825"/>
                  <a:gd name="T78" fmla="*/ 1098 w 1502"/>
                  <a:gd name="T79" fmla="*/ 743 h 825"/>
                  <a:gd name="T80" fmla="*/ 1127 w 1502"/>
                  <a:gd name="T81" fmla="*/ 749 h 825"/>
                  <a:gd name="T82" fmla="*/ 1157 w 1502"/>
                  <a:gd name="T83" fmla="*/ 753 h 825"/>
                  <a:gd name="T84" fmla="*/ 1183 w 1502"/>
                  <a:gd name="T85" fmla="*/ 753 h 825"/>
                  <a:gd name="T86" fmla="*/ 1213 w 1502"/>
                  <a:gd name="T87" fmla="*/ 753 h 825"/>
                  <a:gd name="T88" fmla="*/ 1239 w 1502"/>
                  <a:gd name="T89" fmla="*/ 753 h 825"/>
                  <a:gd name="T90" fmla="*/ 1269 w 1502"/>
                  <a:gd name="T91" fmla="*/ 753 h 825"/>
                  <a:gd name="T92" fmla="*/ 1295 w 1502"/>
                  <a:gd name="T93" fmla="*/ 756 h 825"/>
                  <a:gd name="T94" fmla="*/ 1324 w 1502"/>
                  <a:gd name="T95" fmla="*/ 756 h 825"/>
                  <a:gd name="T96" fmla="*/ 1354 w 1502"/>
                  <a:gd name="T97" fmla="*/ 753 h 825"/>
                  <a:gd name="T98" fmla="*/ 1380 w 1502"/>
                  <a:gd name="T99" fmla="*/ 753 h 825"/>
                  <a:gd name="T100" fmla="*/ 1410 w 1502"/>
                  <a:gd name="T101" fmla="*/ 749 h 825"/>
                  <a:gd name="T102" fmla="*/ 1436 w 1502"/>
                  <a:gd name="T103" fmla="*/ 746 h 825"/>
                  <a:gd name="T104" fmla="*/ 1466 w 1502"/>
                  <a:gd name="T105" fmla="*/ 743 h 825"/>
                  <a:gd name="T106" fmla="*/ 1492 w 1502"/>
                  <a:gd name="T107" fmla="*/ 739 h 825"/>
                  <a:gd name="T108" fmla="*/ 1502 w 1502"/>
                  <a:gd name="T109" fmla="*/ 746 h 8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825">
                    <a:moveTo>
                      <a:pt x="0" y="825"/>
                    </a:moveTo>
                    <a:lnTo>
                      <a:pt x="0" y="776"/>
                    </a:lnTo>
                    <a:lnTo>
                      <a:pt x="0" y="776"/>
                    </a:lnTo>
                    <a:lnTo>
                      <a:pt x="10" y="776"/>
                    </a:lnTo>
                    <a:lnTo>
                      <a:pt x="20" y="776"/>
                    </a:lnTo>
                    <a:lnTo>
                      <a:pt x="30" y="772"/>
                    </a:lnTo>
                    <a:lnTo>
                      <a:pt x="36" y="772"/>
                    </a:lnTo>
                    <a:lnTo>
                      <a:pt x="46" y="772"/>
                    </a:lnTo>
                    <a:lnTo>
                      <a:pt x="56" y="772"/>
                    </a:lnTo>
                    <a:lnTo>
                      <a:pt x="66" y="772"/>
                    </a:lnTo>
                    <a:lnTo>
                      <a:pt x="76" y="769"/>
                    </a:lnTo>
                    <a:lnTo>
                      <a:pt x="85" y="769"/>
                    </a:lnTo>
                    <a:lnTo>
                      <a:pt x="95" y="766"/>
                    </a:lnTo>
                    <a:lnTo>
                      <a:pt x="102" y="766"/>
                    </a:lnTo>
                    <a:lnTo>
                      <a:pt x="112" y="766"/>
                    </a:lnTo>
                    <a:lnTo>
                      <a:pt x="122" y="762"/>
                    </a:lnTo>
                    <a:lnTo>
                      <a:pt x="131" y="762"/>
                    </a:lnTo>
                    <a:lnTo>
                      <a:pt x="141" y="762"/>
                    </a:lnTo>
                    <a:lnTo>
                      <a:pt x="151" y="762"/>
                    </a:lnTo>
                    <a:lnTo>
                      <a:pt x="161" y="759"/>
                    </a:lnTo>
                    <a:lnTo>
                      <a:pt x="168" y="759"/>
                    </a:lnTo>
                    <a:lnTo>
                      <a:pt x="177" y="759"/>
                    </a:lnTo>
                    <a:lnTo>
                      <a:pt x="187" y="759"/>
                    </a:lnTo>
                    <a:lnTo>
                      <a:pt x="197" y="756"/>
                    </a:lnTo>
                    <a:lnTo>
                      <a:pt x="207" y="756"/>
                    </a:lnTo>
                    <a:lnTo>
                      <a:pt x="217" y="756"/>
                    </a:lnTo>
                    <a:lnTo>
                      <a:pt x="227" y="756"/>
                    </a:lnTo>
                    <a:lnTo>
                      <a:pt x="233" y="756"/>
                    </a:lnTo>
                    <a:lnTo>
                      <a:pt x="243" y="753"/>
                    </a:lnTo>
                    <a:lnTo>
                      <a:pt x="253" y="753"/>
                    </a:lnTo>
                    <a:lnTo>
                      <a:pt x="263" y="749"/>
                    </a:lnTo>
                    <a:lnTo>
                      <a:pt x="273" y="746"/>
                    </a:lnTo>
                    <a:lnTo>
                      <a:pt x="283" y="743"/>
                    </a:lnTo>
                    <a:lnTo>
                      <a:pt x="292" y="739"/>
                    </a:lnTo>
                    <a:lnTo>
                      <a:pt x="299" y="739"/>
                    </a:lnTo>
                    <a:lnTo>
                      <a:pt x="309" y="736"/>
                    </a:lnTo>
                    <a:lnTo>
                      <a:pt x="319" y="736"/>
                    </a:lnTo>
                    <a:lnTo>
                      <a:pt x="329" y="736"/>
                    </a:lnTo>
                    <a:lnTo>
                      <a:pt x="338" y="733"/>
                    </a:lnTo>
                    <a:lnTo>
                      <a:pt x="348" y="733"/>
                    </a:lnTo>
                    <a:lnTo>
                      <a:pt x="358" y="730"/>
                    </a:lnTo>
                    <a:lnTo>
                      <a:pt x="365" y="730"/>
                    </a:lnTo>
                    <a:lnTo>
                      <a:pt x="375" y="730"/>
                    </a:lnTo>
                    <a:lnTo>
                      <a:pt x="384" y="730"/>
                    </a:lnTo>
                    <a:lnTo>
                      <a:pt x="394" y="730"/>
                    </a:lnTo>
                    <a:lnTo>
                      <a:pt x="404" y="733"/>
                    </a:lnTo>
                    <a:lnTo>
                      <a:pt x="414" y="733"/>
                    </a:lnTo>
                    <a:lnTo>
                      <a:pt x="424" y="736"/>
                    </a:lnTo>
                    <a:lnTo>
                      <a:pt x="430" y="736"/>
                    </a:lnTo>
                    <a:lnTo>
                      <a:pt x="440" y="739"/>
                    </a:lnTo>
                    <a:lnTo>
                      <a:pt x="450" y="739"/>
                    </a:lnTo>
                    <a:lnTo>
                      <a:pt x="460" y="739"/>
                    </a:lnTo>
                    <a:lnTo>
                      <a:pt x="470" y="743"/>
                    </a:lnTo>
                    <a:lnTo>
                      <a:pt x="480" y="743"/>
                    </a:lnTo>
                    <a:lnTo>
                      <a:pt x="490" y="743"/>
                    </a:lnTo>
                    <a:lnTo>
                      <a:pt x="496" y="743"/>
                    </a:lnTo>
                    <a:lnTo>
                      <a:pt x="506" y="743"/>
                    </a:lnTo>
                    <a:lnTo>
                      <a:pt x="516" y="743"/>
                    </a:lnTo>
                    <a:lnTo>
                      <a:pt x="526" y="743"/>
                    </a:lnTo>
                    <a:lnTo>
                      <a:pt x="536" y="743"/>
                    </a:lnTo>
                    <a:lnTo>
                      <a:pt x="545" y="743"/>
                    </a:lnTo>
                    <a:lnTo>
                      <a:pt x="555" y="743"/>
                    </a:lnTo>
                    <a:lnTo>
                      <a:pt x="562" y="743"/>
                    </a:lnTo>
                    <a:lnTo>
                      <a:pt x="572" y="743"/>
                    </a:lnTo>
                    <a:lnTo>
                      <a:pt x="582" y="743"/>
                    </a:lnTo>
                    <a:lnTo>
                      <a:pt x="592" y="739"/>
                    </a:lnTo>
                    <a:lnTo>
                      <a:pt x="601" y="739"/>
                    </a:lnTo>
                    <a:lnTo>
                      <a:pt x="611" y="739"/>
                    </a:lnTo>
                    <a:lnTo>
                      <a:pt x="621" y="736"/>
                    </a:lnTo>
                    <a:lnTo>
                      <a:pt x="628" y="736"/>
                    </a:lnTo>
                    <a:lnTo>
                      <a:pt x="638" y="733"/>
                    </a:lnTo>
                    <a:lnTo>
                      <a:pt x="647" y="730"/>
                    </a:lnTo>
                    <a:lnTo>
                      <a:pt x="657" y="726"/>
                    </a:lnTo>
                    <a:lnTo>
                      <a:pt x="667" y="720"/>
                    </a:lnTo>
                    <a:lnTo>
                      <a:pt x="677" y="713"/>
                    </a:lnTo>
                    <a:lnTo>
                      <a:pt x="687" y="707"/>
                    </a:lnTo>
                    <a:lnTo>
                      <a:pt x="693" y="697"/>
                    </a:lnTo>
                    <a:lnTo>
                      <a:pt x="703" y="684"/>
                    </a:lnTo>
                    <a:lnTo>
                      <a:pt x="713" y="670"/>
                    </a:lnTo>
                    <a:lnTo>
                      <a:pt x="723" y="654"/>
                    </a:lnTo>
                    <a:lnTo>
                      <a:pt x="733" y="631"/>
                    </a:lnTo>
                    <a:lnTo>
                      <a:pt x="743" y="598"/>
                    </a:lnTo>
                    <a:lnTo>
                      <a:pt x="753" y="559"/>
                    </a:lnTo>
                    <a:lnTo>
                      <a:pt x="759" y="506"/>
                    </a:lnTo>
                    <a:lnTo>
                      <a:pt x="769" y="440"/>
                    </a:lnTo>
                    <a:lnTo>
                      <a:pt x="779" y="362"/>
                    </a:lnTo>
                    <a:lnTo>
                      <a:pt x="789" y="270"/>
                    </a:lnTo>
                    <a:lnTo>
                      <a:pt x="799" y="171"/>
                    </a:lnTo>
                    <a:lnTo>
                      <a:pt x="808" y="82"/>
                    </a:lnTo>
                    <a:lnTo>
                      <a:pt x="818" y="20"/>
                    </a:lnTo>
                    <a:lnTo>
                      <a:pt x="825" y="0"/>
                    </a:lnTo>
                    <a:lnTo>
                      <a:pt x="835" y="30"/>
                    </a:lnTo>
                    <a:lnTo>
                      <a:pt x="845" y="95"/>
                    </a:lnTo>
                    <a:lnTo>
                      <a:pt x="854" y="184"/>
                    </a:lnTo>
                    <a:lnTo>
                      <a:pt x="864" y="270"/>
                    </a:lnTo>
                    <a:lnTo>
                      <a:pt x="874" y="342"/>
                    </a:lnTo>
                    <a:lnTo>
                      <a:pt x="884" y="388"/>
                    </a:lnTo>
                    <a:lnTo>
                      <a:pt x="894" y="408"/>
                    </a:lnTo>
                    <a:lnTo>
                      <a:pt x="900" y="401"/>
                    </a:lnTo>
                    <a:lnTo>
                      <a:pt x="910" y="371"/>
                    </a:lnTo>
                    <a:lnTo>
                      <a:pt x="920" y="325"/>
                    </a:lnTo>
                    <a:lnTo>
                      <a:pt x="930" y="279"/>
                    </a:lnTo>
                    <a:lnTo>
                      <a:pt x="940" y="243"/>
                    </a:lnTo>
                    <a:lnTo>
                      <a:pt x="950" y="240"/>
                    </a:lnTo>
                    <a:lnTo>
                      <a:pt x="960" y="276"/>
                    </a:lnTo>
                    <a:lnTo>
                      <a:pt x="966" y="345"/>
                    </a:lnTo>
                    <a:lnTo>
                      <a:pt x="976" y="427"/>
                    </a:lnTo>
                    <a:lnTo>
                      <a:pt x="986" y="506"/>
                    </a:lnTo>
                    <a:lnTo>
                      <a:pt x="996" y="572"/>
                    </a:lnTo>
                    <a:lnTo>
                      <a:pt x="1006" y="624"/>
                    </a:lnTo>
                    <a:lnTo>
                      <a:pt x="1015" y="661"/>
                    </a:lnTo>
                    <a:lnTo>
                      <a:pt x="1025" y="687"/>
                    </a:lnTo>
                    <a:lnTo>
                      <a:pt x="1032" y="703"/>
                    </a:lnTo>
                    <a:lnTo>
                      <a:pt x="1042" y="716"/>
                    </a:lnTo>
                    <a:lnTo>
                      <a:pt x="1052" y="726"/>
                    </a:lnTo>
                    <a:lnTo>
                      <a:pt x="1061" y="730"/>
                    </a:lnTo>
                    <a:lnTo>
                      <a:pt x="1071" y="736"/>
                    </a:lnTo>
                    <a:lnTo>
                      <a:pt x="1081" y="739"/>
                    </a:lnTo>
                    <a:lnTo>
                      <a:pt x="1091" y="739"/>
                    </a:lnTo>
                    <a:lnTo>
                      <a:pt x="1098" y="743"/>
                    </a:lnTo>
                    <a:lnTo>
                      <a:pt x="1107" y="746"/>
                    </a:lnTo>
                    <a:lnTo>
                      <a:pt x="1117" y="746"/>
                    </a:lnTo>
                    <a:lnTo>
                      <a:pt x="1127" y="749"/>
                    </a:lnTo>
                    <a:lnTo>
                      <a:pt x="1137" y="749"/>
                    </a:lnTo>
                    <a:lnTo>
                      <a:pt x="1147" y="753"/>
                    </a:lnTo>
                    <a:lnTo>
                      <a:pt x="1157" y="753"/>
                    </a:lnTo>
                    <a:lnTo>
                      <a:pt x="1163" y="753"/>
                    </a:lnTo>
                    <a:lnTo>
                      <a:pt x="1173" y="753"/>
                    </a:lnTo>
                    <a:lnTo>
                      <a:pt x="1183" y="753"/>
                    </a:lnTo>
                    <a:lnTo>
                      <a:pt x="1193" y="753"/>
                    </a:lnTo>
                    <a:lnTo>
                      <a:pt x="1203" y="753"/>
                    </a:lnTo>
                    <a:lnTo>
                      <a:pt x="1213" y="753"/>
                    </a:lnTo>
                    <a:lnTo>
                      <a:pt x="1222" y="753"/>
                    </a:lnTo>
                    <a:lnTo>
                      <a:pt x="1229" y="753"/>
                    </a:lnTo>
                    <a:lnTo>
                      <a:pt x="1239" y="753"/>
                    </a:lnTo>
                    <a:lnTo>
                      <a:pt x="1249" y="753"/>
                    </a:lnTo>
                    <a:lnTo>
                      <a:pt x="1259" y="753"/>
                    </a:lnTo>
                    <a:lnTo>
                      <a:pt x="1269" y="753"/>
                    </a:lnTo>
                    <a:lnTo>
                      <a:pt x="1278" y="753"/>
                    </a:lnTo>
                    <a:lnTo>
                      <a:pt x="1288" y="753"/>
                    </a:lnTo>
                    <a:lnTo>
                      <a:pt x="1295" y="756"/>
                    </a:lnTo>
                    <a:lnTo>
                      <a:pt x="1305" y="756"/>
                    </a:lnTo>
                    <a:lnTo>
                      <a:pt x="1315" y="756"/>
                    </a:lnTo>
                    <a:lnTo>
                      <a:pt x="1324" y="756"/>
                    </a:lnTo>
                    <a:lnTo>
                      <a:pt x="1334" y="756"/>
                    </a:lnTo>
                    <a:lnTo>
                      <a:pt x="1344" y="753"/>
                    </a:lnTo>
                    <a:lnTo>
                      <a:pt x="1354" y="753"/>
                    </a:lnTo>
                    <a:lnTo>
                      <a:pt x="1361" y="753"/>
                    </a:lnTo>
                    <a:lnTo>
                      <a:pt x="1370" y="753"/>
                    </a:lnTo>
                    <a:lnTo>
                      <a:pt x="1380" y="753"/>
                    </a:lnTo>
                    <a:lnTo>
                      <a:pt x="1390" y="749"/>
                    </a:lnTo>
                    <a:lnTo>
                      <a:pt x="1400" y="749"/>
                    </a:lnTo>
                    <a:lnTo>
                      <a:pt x="1410" y="749"/>
                    </a:lnTo>
                    <a:lnTo>
                      <a:pt x="1420" y="749"/>
                    </a:lnTo>
                    <a:lnTo>
                      <a:pt x="1426" y="746"/>
                    </a:lnTo>
                    <a:lnTo>
                      <a:pt x="1436" y="746"/>
                    </a:lnTo>
                    <a:lnTo>
                      <a:pt x="1446" y="746"/>
                    </a:lnTo>
                    <a:lnTo>
                      <a:pt x="1456" y="743"/>
                    </a:lnTo>
                    <a:lnTo>
                      <a:pt x="1466" y="743"/>
                    </a:lnTo>
                    <a:lnTo>
                      <a:pt x="1476" y="743"/>
                    </a:lnTo>
                    <a:lnTo>
                      <a:pt x="1485" y="743"/>
                    </a:lnTo>
                    <a:lnTo>
                      <a:pt x="1492" y="739"/>
                    </a:lnTo>
                    <a:lnTo>
                      <a:pt x="1502" y="739"/>
                    </a:lnTo>
                    <a:lnTo>
                      <a:pt x="1502" y="739"/>
                    </a:lnTo>
                    <a:lnTo>
                      <a:pt x="1502" y="746"/>
                    </a:lnTo>
                    <a:lnTo>
                      <a:pt x="1502" y="746"/>
                    </a:lnTo>
                    <a:lnTo>
                      <a:pt x="0" y="825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3" name="Freeform 527"/>
              <p:cNvSpPr>
                <a:spLocks/>
              </p:cNvSpPr>
              <p:nvPr/>
            </p:nvSpPr>
            <p:spPr bwMode="auto">
              <a:xfrm>
                <a:off x="5535901" y="2902301"/>
                <a:ext cx="2190520" cy="1806452"/>
              </a:xfrm>
              <a:custGeom>
                <a:avLst/>
                <a:gdLst>
                  <a:gd name="T0" fmla="*/ 20 w 1193"/>
                  <a:gd name="T1" fmla="*/ 776 h 776"/>
                  <a:gd name="T2" fmla="*/ 46 w 1193"/>
                  <a:gd name="T3" fmla="*/ 772 h 776"/>
                  <a:gd name="T4" fmla="*/ 76 w 1193"/>
                  <a:gd name="T5" fmla="*/ 769 h 776"/>
                  <a:gd name="T6" fmla="*/ 102 w 1193"/>
                  <a:gd name="T7" fmla="*/ 766 h 776"/>
                  <a:gd name="T8" fmla="*/ 131 w 1193"/>
                  <a:gd name="T9" fmla="*/ 762 h 776"/>
                  <a:gd name="T10" fmla="*/ 161 w 1193"/>
                  <a:gd name="T11" fmla="*/ 759 h 776"/>
                  <a:gd name="T12" fmla="*/ 187 w 1193"/>
                  <a:gd name="T13" fmla="*/ 759 h 776"/>
                  <a:gd name="T14" fmla="*/ 217 w 1193"/>
                  <a:gd name="T15" fmla="*/ 756 h 776"/>
                  <a:gd name="T16" fmla="*/ 243 w 1193"/>
                  <a:gd name="T17" fmla="*/ 753 h 776"/>
                  <a:gd name="T18" fmla="*/ 273 w 1193"/>
                  <a:gd name="T19" fmla="*/ 746 h 776"/>
                  <a:gd name="T20" fmla="*/ 299 w 1193"/>
                  <a:gd name="T21" fmla="*/ 739 h 776"/>
                  <a:gd name="T22" fmla="*/ 329 w 1193"/>
                  <a:gd name="T23" fmla="*/ 736 h 776"/>
                  <a:gd name="T24" fmla="*/ 358 w 1193"/>
                  <a:gd name="T25" fmla="*/ 730 h 776"/>
                  <a:gd name="T26" fmla="*/ 384 w 1193"/>
                  <a:gd name="T27" fmla="*/ 730 h 776"/>
                  <a:gd name="T28" fmla="*/ 414 w 1193"/>
                  <a:gd name="T29" fmla="*/ 733 h 776"/>
                  <a:gd name="T30" fmla="*/ 440 w 1193"/>
                  <a:gd name="T31" fmla="*/ 739 h 776"/>
                  <a:gd name="T32" fmla="*/ 470 w 1193"/>
                  <a:gd name="T33" fmla="*/ 743 h 776"/>
                  <a:gd name="T34" fmla="*/ 496 w 1193"/>
                  <a:gd name="T35" fmla="*/ 743 h 776"/>
                  <a:gd name="T36" fmla="*/ 526 w 1193"/>
                  <a:gd name="T37" fmla="*/ 743 h 776"/>
                  <a:gd name="T38" fmla="*/ 555 w 1193"/>
                  <a:gd name="T39" fmla="*/ 743 h 776"/>
                  <a:gd name="T40" fmla="*/ 582 w 1193"/>
                  <a:gd name="T41" fmla="*/ 743 h 776"/>
                  <a:gd name="T42" fmla="*/ 611 w 1193"/>
                  <a:gd name="T43" fmla="*/ 739 h 776"/>
                  <a:gd name="T44" fmla="*/ 638 w 1193"/>
                  <a:gd name="T45" fmla="*/ 733 h 776"/>
                  <a:gd name="T46" fmla="*/ 667 w 1193"/>
                  <a:gd name="T47" fmla="*/ 720 h 776"/>
                  <a:gd name="T48" fmla="*/ 693 w 1193"/>
                  <a:gd name="T49" fmla="*/ 697 h 776"/>
                  <a:gd name="T50" fmla="*/ 723 w 1193"/>
                  <a:gd name="T51" fmla="*/ 654 h 776"/>
                  <a:gd name="T52" fmla="*/ 753 w 1193"/>
                  <a:gd name="T53" fmla="*/ 559 h 776"/>
                  <a:gd name="T54" fmla="*/ 779 w 1193"/>
                  <a:gd name="T55" fmla="*/ 362 h 776"/>
                  <a:gd name="T56" fmla="*/ 808 w 1193"/>
                  <a:gd name="T57" fmla="*/ 82 h 776"/>
                  <a:gd name="T58" fmla="*/ 835 w 1193"/>
                  <a:gd name="T59" fmla="*/ 30 h 776"/>
                  <a:gd name="T60" fmla="*/ 864 w 1193"/>
                  <a:gd name="T61" fmla="*/ 270 h 776"/>
                  <a:gd name="T62" fmla="*/ 894 w 1193"/>
                  <a:gd name="T63" fmla="*/ 408 h 776"/>
                  <a:gd name="T64" fmla="*/ 920 w 1193"/>
                  <a:gd name="T65" fmla="*/ 325 h 776"/>
                  <a:gd name="T66" fmla="*/ 950 w 1193"/>
                  <a:gd name="T67" fmla="*/ 240 h 776"/>
                  <a:gd name="T68" fmla="*/ 976 w 1193"/>
                  <a:gd name="T69" fmla="*/ 427 h 776"/>
                  <a:gd name="T70" fmla="*/ 1006 w 1193"/>
                  <a:gd name="T71" fmla="*/ 624 h 776"/>
                  <a:gd name="T72" fmla="*/ 1032 w 1193"/>
                  <a:gd name="T73" fmla="*/ 703 h 776"/>
                  <a:gd name="T74" fmla="*/ 1061 w 1193"/>
                  <a:gd name="T75" fmla="*/ 730 h 776"/>
                  <a:gd name="T76" fmla="*/ 1091 w 1193"/>
                  <a:gd name="T77" fmla="*/ 739 h 776"/>
                  <a:gd name="T78" fmla="*/ 1117 w 1193"/>
                  <a:gd name="T79" fmla="*/ 746 h 776"/>
                  <a:gd name="T80" fmla="*/ 1147 w 1193"/>
                  <a:gd name="T81" fmla="*/ 753 h 776"/>
                  <a:gd name="T82" fmla="*/ 1173 w 1193"/>
                  <a:gd name="T83" fmla="*/ 753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776">
                    <a:moveTo>
                      <a:pt x="0" y="776"/>
                    </a:moveTo>
                    <a:lnTo>
                      <a:pt x="10" y="776"/>
                    </a:lnTo>
                    <a:lnTo>
                      <a:pt x="20" y="776"/>
                    </a:lnTo>
                    <a:lnTo>
                      <a:pt x="30" y="772"/>
                    </a:lnTo>
                    <a:lnTo>
                      <a:pt x="36" y="772"/>
                    </a:lnTo>
                    <a:lnTo>
                      <a:pt x="46" y="772"/>
                    </a:lnTo>
                    <a:lnTo>
                      <a:pt x="56" y="772"/>
                    </a:lnTo>
                    <a:lnTo>
                      <a:pt x="66" y="772"/>
                    </a:lnTo>
                    <a:lnTo>
                      <a:pt x="76" y="769"/>
                    </a:lnTo>
                    <a:lnTo>
                      <a:pt x="85" y="769"/>
                    </a:lnTo>
                    <a:lnTo>
                      <a:pt x="95" y="766"/>
                    </a:lnTo>
                    <a:lnTo>
                      <a:pt x="102" y="766"/>
                    </a:lnTo>
                    <a:lnTo>
                      <a:pt x="112" y="766"/>
                    </a:lnTo>
                    <a:lnTo>
                      <a:pt x="122" y="762"/>
                    </a:lnTo>
                    <a:lnTo>
                      <a:pt x="131" y="762"/>
                    </a:lnTo>
                    <a:lnTo>
                      <a:pt x="141" y="762"/>
                    </a:lnTo>
                    <a:lnTo>
                      <a:pt x="151" y="762"/>
                    </a:lnTo>
                    <a:lnTo>
                      <a:pt x="161" y="759"/>
                    </a:lnTo>
                    <a:lnTo>
                      <a:pt x="168" y="759"/>
                    </a:lnTo>
                    <a:lnTo>
                      <a:pt x="177" y="759"/>
                    </a:lnTo>
                    <a:lnTo>
                      <a:pt x="187" y="759"/>
                    </a:lnTo>
                    <a:lnTo>
                      <a:pt x="197" y="756"/>
                    </a:lnTo>
                    <a:lnTo>
                      <a:pt x="207" y="756"/>
                    </a:lnTo>
                    <a:lnTo>
                      <a:pt x="217" y="756"/>
                    </a:lnTo>
                    <a:lnTo>
                      <a:pt x="227" y="756"/>
                    </a:lnTo>
                    <a:lnTo>
                      <a:pt x="233" y="756"/>
                    </a:lnTo>
                    <a:lnTo>
                      <a:pt x="243" y="753"/>
                    </a:lnTo>
                    <a:lnTo>
                      <a:pt x="253" y="753"/>
                    </a:lnTo>
                    <a:lnTo>
                      <a:pt x="263" y="749"/>
                    </a:lnTo>
                    <a:lnTo>
                      <a:pt x="273" y="746"/>
                    </a:lnTo>
                    <a:lnTo>
                      <a:pt x="283" y="743"/>
                    </a:lnTo>
                    <a:lnTo>
                      <a:pt x="292" y="739"/>
                    </a:lnTo>
                    <a:lnTo>
                      <a:pt x="299" y="739"/>
                    </a:lnTo>
                    <a:lnTo>
                      <a:pt x="309" y="736"/>
                    </a:lnTo>
                    <a:lnTo>
                      <a:pt x="319" y="736"/>
                    </a:lnTo>
                    <a:lnTo>
                      <a:pt x="329" y="736"/>
                    </a:lnTo>
                    <a:lnTo>
                      <a:pt x="338" y="733"/>
                    </a:lnTo>
                    <a:lnTo>
                      <a:pt x="348" y="733"/>
                    </a:lnTo>
                    <a:lnTo>
                      <a:pt x="358" y="730"/>
                    </a:lnTo>
                    <a:lnTo>
                      <a:pt x="365" y="730"/>
                    </a:lnTo>
                    <a:lnTo>
                      <a:pt x="375" y="730"/>
                    </a:lnTo>
                    <a:lnTo>
                      <a:pt x="384" y="730"/>
                    </a:lnTo>
                    <a:lnTo>
                      <a:pt x="394" y="730"/>
                    </a:lnTo>
                    <a:lnTo>
                      <a:pt x="404" y="733"/>
                    </a:lnTo>
                    <a:lnTo>
                      <a:pt x="414" y="733"/>
                    </a:lnTo>
                    <a:lnTo>
                      <a:pt x="424" y="736"/>
                    </a:lnTo>
                    <a:lnTo>
                      <a:pt x="430" y="736"/>
                    </a:lnTo>
                    <a:lnTo>
                      <a:pt x="440" y="739"/>
                    </a:lnTo>
                    <a:lnTo>
                      <a:pt x="450" y="739"/>
                    </a:lnTo>
                    <a:lnTo>
                      <a:pt x="460" y="739"/>
                    </a:lnTo>
                    <a:lnTo>
                      <a:pt x="470" y="743"/>
                    </a:lnTo>
                    <a:lnTo>
                      <a:pt x="480" y="743"/>
                    </a:lnTo>
                    <a:lnTo>
                      <a:pt x="490" y="743"/>
                    </a:lnTo>
                    <a:lnTo>
                      <a:pt x="496" y="743"/>
                    </a:lnTo>
                    <a:lnTo>
                      <a:pt x="506" y="743"/>
                    </a:lnTo>
                    <a:lnTo>
                      <a:pt x="516" y="743"/>
                    </a:lnTo>
                    <a:lnTo>
                      <a:pt x="526" y="743"/>
                    </a:lnTo>
                    <a:lnTo>
                      <a:pt x="536" y="743"/>
                    </a:lnTo>
                    <a:lnTo>
                      <a:pt x="545" y="743"/>
                    </a:lnTo>
                    <a:lnTo>
                      <a:pt x="555" y="743"/>
                    </a:lnTo>
                    <a:lnTo>
                      <a:pt x="562" y="743"/>
                    </a:lnTo>
                    <a:lnTo>
                      <a:pt x="572" y="743"/>
                    </a:lnTo>
                    <a:lnTo>
                      <a:pt x="582" y="743"/>
                    </a:lnTo>
                    <a:lnTo>
                      <a:pt x="592" y="739"/>
                    </a:lnTo>
                    <a:lnTo>
                      <a:pt x="601" y="739"/>
                    </a:lnTo>
                    <a:lnTo>
                      <a:pt x="611" y="739"/>
                    </a:lnTo>
                    <a:lnTo>
                      <a:pt x="621" y="736"/>
                    </a:lnTo>
                    <a:lnTo>
                      <a:pt x="628" y="736"/>
                    </a:lnTo>
                    <a:lnTo>
                      <a:pt x="638" y="733"/>
                    </a:lnTo>
                    <a:lnTo>
                      <a:pt x="647" y="730"/>
                    </a:lnTo>
                    <a:lnTo>
                      <a:pt x="657" y="726"/>
                    </a:lnTo>
                    <a:lnTo>
                      <a:pt x="667" y="720"/>
                    </a:lnTo>
                    <a:lnTo>
                      <a:pt x="677" y="713"/>
                    </a:lnTo>
                    <a:lnTo>
                      <a:pt x="687" y="707"/>
                    </a:lnTo>
                    <a:lnTo>
                      <a:pt x="693" y="697"/>
                    </a:lnTo>
                    <a:lnTo>
                      <a:pt x="703" y="684"/>
                    </a:lnTo>
                    <a:lnTo>
                      <a:pt x="713" y="670"/>
                    </a:lnTo>
                    <a:lnTo>
                      <a:pt x="723" y="654"/>
                    </a:lnTo>
                    <a:lnTo>
                      <a:pt x="733" y="631"/>
                    </a:lnTo>
                    <a:lnTo>
                      <a:pt x="743" y="598"/>
                    </a:lnTo>
                    <a:lnTo>
                      <a:pt x="753" y="559"/>
                    </a:lnTo>
                    <a:lnTo>
                      <a:pt x="759" y="506"/>
                    </a:lnTo>
                    <a:lnTo>
                      <a:pt x="769" y="440"/>
                    </a:lnTo>
                    <a:lnTo>
                      <a:pt x="779" y="362"/>
                    </a:lnTo>
                    <a:lnTo>
                      <a:pt x="789" y="270"/>
                    </a:lnTo>
                    <a:lnTo>
                      <a:pt x="799" y="171"/>
                    </a:lnTo>
                    <a:lnTo>
                      <a:pt x="808" y="82"/>
                    </a:lnTo>
                    <a:lnTo>
                      <a:pt x="818" y="20"/>
                    </a:lnTo>
                    <a:lnTo>
                      <a:pt x="825" y="0"/>
                    </a:lnTo>
                    <a:lnTo>
                      <a:pt x="835" y="30"/>
                    </a:lnTo>
                    <a:lnTo>
                      <a:pt x="845" y="95"/>
                    </a:lnTo>
                    <a:lnTo>
                      <a:pt x="854" y="184"/>
                    </a:lnTo>
                    <a:lnTo>
                      <a:pt x="864" y="270"/>
                    </a:lnTo>
                    <a:lnTo>
                      <a:pt x="874" y="342"/>
                    </a:lnTo>
                    <a:lnTo>
                      <a:pt x="884" y="388"/>
                    </a:lnTo>
                    <a:lnTo>
                      <a:pt x="894" y="408"/>
                    </a:lnTo>
                    <a:lnTo>
                      <a:pt x="900" y="401"/>
                    </a:lnTo>
                    <a:lnTo>
                      <a:pt x="910" y="371"/>
                    </a:lnTo>
                    <a:lnTo>
                      <a:pt x="920" y="325"/>
                    </a:lnTo>
                    <a:lnTo>
                      <a:pt x="930" y="279"/>
                    </a:lnTo>
                    <a:lnTo>
                      <a:pt x="940" y="243"/>
                    </a:lnTo>
                    <a:lnTo>
                      <a:pt x="950" y="240"/>
                    </a:lnTo>
                    <a:lnTo>
                      <a:pt x="960" y="276"/>
                    </a:lnTo>
                    <a:lnTo>
                      <a:pt x="966" y="345"/>
                    </a:lnTo>
                    <a:lnTo>
                      <a:pt x="976" y="427"/>
                    </a:lnTo>
                    <a:lnTo>
                      <a:pt x="986" y="506"/>
                    </a:lnTo>
                    <a:lnTo>
                      <a:pt x="996" y="572"/>
                    </a:lnTo>
                    <a:lnTo>
                      <a:pt x="1006" y="624"/>
                    </a:lnTo>
                    <a:lnTo>
                      <a:pt x="1015" y="661"/>
                    </a:lnTo>
                    <a:lnTo>
                      <a:pt x="1025" y="687"/>
                    </a:lnTo>
                    <a:lnTo>
                      <a:pt x="1032" y="703"/>
                    </a:lnTo>
                    <a:lnTo>
                      <a:pt x="1042" y="716"/>
                    </a:lnTo>
                    <a:lnTo>
                      <a:pt x="1052" y="726"/>
                    </a:lnTo>
                    <a:lnTo>
                      <a:pt x="1061" y="730"/>
                    </a:lnTo>
                    <a:lnTo>
                      <a:pt x="1071" y="736"/>
                    </a:lnTo>
                    <a:lnTo>
                      <a:pt x="1081" y="739"/>
                    </a:lnTo>
                    <a:lnTo>
                      <a:pt x="1091" y="739"/>
                    </a:lnTo>
                    <a:lnTo>
                      <a:pt x="1098" y="743"/>
                    </a:lnTo>
                    <a:lnTo>
                      <a:pt x="1107" y="746"/>
                    </a:lnTo>
                    <a:lnTo>
                      <a:pt x="1117" y="746"/>
                    </a:lnTo>
                    <a:lnTo>
                      <a:pt x="1127" y="749"/>
                    </a:lnTo>
                    <a:lnTo>
                      <a:pt x="1137" y="749"/>
                    </a:lnTo>
                    <a:lnTo>
                      <a:pt x="1147" y="753"/>
                    </a:lnTo>
                    <a:lnTo>
                      <a:pt x="1157" y="753"/>
                    </a:lnTo>
                    <a:lnTo>
                      <a:pt x="1163" y="753"/>
                    </a:lnTo>
                    <a:lnTo>
                      <a:pt x="1173" y="753"/>
                    </a:lnTo>
                    <a:lnTo>
                      <a:pt x="1183" y="753"/>
                    </a:lnTo>
                    <a:lnTo>
                      <a:pt x="1193" y="753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4" name="Freeform 528"/>
              <p:cNvSpPr>
                <a:spLocks/>
              </p:cNvSpPr>
              <p:nvPr/>
            </p:nvSpPr>
            <p:spPr bwMode="auto">
              <a:xfrm>
                <a:off x="7726422" y="4622620"/>
                <a:ext cx="567368" cy="39574"/>
              </a:xfrm>
              <a:custGeom>
                <a:avLst/>
                <a:gdLst>
                  <a:gd name="T0" fmla="*/ 0 w 309"/>
                  <a:gd name="T1" fmla="*/ 14 h 17"/>
                  <a:gd name="T2" fmla="*/ 10 w 309"/>
                  <a:gd name="T3" fmla="*/ 14 h 17"/>
                  <a:gd name="T4" fmla="*/ 20 w 309"/>
                  <a:gd name="T5" fmla="*/ 14 h 17"/>
                  <a:gd name="T6" fmla="*/ 29 w 309"/>
                  <a:gd name="T7" fmla="*/ 14 h 17"/>
                  <a:gd name="T8" fmla="*/ 36 w 309"/>
                  <a:gd name="T9" fmla="*/ 14 h 17"/>
                  <a:gd name="T10" fmla="*/ 46 w 309"/>
                  <a:gd name="T11" fmla="*/ 14 h 17"/>
                  <a:gd name="T12" fmla="*/ 56 w 309"/>
                  <a:gd name="T13" fmla="*/ 14 h 17"/>
                  <a:gd name="T14" fmla="*/ 66 w 309"/>
                  <a:gd name="T15" fmla="*/ 14 h 17"/>
                  <a:gd name="T16" fmla="*/ 76 w 309"/>
                  <a:gd name="T17" fmla="*/ 14 h 17"/>
                  <a:gd name="T18" fmla="*/ 85 w 309"/>
                  <a:gd name="T19" fmla="*/ 14 h 17"/>
                  <a:gd name="T20" fmla="*/ 95 w 309"/>
                  <a:gd name="T21" fmla="*/ 14 h 17"/>
                  <a:gd name="T22" fmla="*/ 102 w 309"/>
                  <a:gd name="T23" fmla="*/ 17 h 17"/>
                  <a:gd name="T24" fmla="*/ 112 w 309"/>
                  <a:gd name="T25" fmla="*/ 17 h 17"/>
                  <a:gd name="T26" fmla="*/ 122 w 309"/>
                  <a:gd name="T27" fmla="*/ 17 h 17"/>
                  <a:gd name="T28" fmla="*/ 131 w 309"/>
                  <a:gd name="T29" fmla="*/ 17 h 17"/>
                  <a:gd name="T30" fmla="*/ 141 w 309"/>
                  <a:gd name="T31" fmla="*/ 17 h 17"/>
                  <a:gd name="T32" fmla="*/ 151 w 309"/>
                  <a:gd name="T33" fmla="*/ 14 h 17"/>
                  <a:gd name="T34" fmla="*/ 161 w 309"/>
                  <a:gd name="T35" fmla="*/ 14 h 17"/>
                  <a:gd name="T36" fmla="*/ 168 w 309"/>
                  <a:gd name="T37" fmla="*/ 14 h 17"/>
                  <a:gd name="T38" fmla="*/ 177 w 309"/>
                  <a:gd name="T39" fmla="*/ 14 h 17"/>
                  <a:gd name="T40" fmla="*/ 187 w 309"/>
                  <a:gd name="T41" fmla="*/ 14 h 17"/>
                  <a:gd name="T42" fmla="*/ 197 w 309"/>
                  <a:gd name="T43" fmla="*/ 10 h 17"/>
                  <a:gd name="T44" fmla="*/ 207 w 309"/>
                  <a:gd name="T45" fmla="*/ 10 h 17"/>
                  <a:gd name="T46" fmla="*/ 217 w 309"/>
                  <a:gd name="T47" fmla="*/ 10 h 17"/>
                  <a:gd name="T48" fmla="*/ 227 w 309"/>
                  <a:gd name="T49" fmla="*/ 10 h 17"/>
                  <a:gd name="T50" fmla="*/ 233 w 309"/>
                  <a:gd name="T51" fmla="*/ 7 h 17"/>
                  <a:gd name="T52" fmla="*/ 243 w 309"/>
                  <a:gd name="T53" fmla="*/ 7 h 17"/>
                  <a:gd name="T54" fmla="*/ 253 w 309"/>
                  <a:gd name="T55" fmla="*/ 7 h 17"/>
                  <a:gd name="T56" fmla="*/ 263 w 309"/>
                  <a:gd name="T57" fmla="*/ 4 h 17"/>
                  <a:gd name="T58" fmla="*/ 273 w 309"/>
                  <a:gd name="T59" fmla="*/ 4 h 17"/>
                  <a:gd name="T60" fmla="*/ 283 w 309"/>
                  <a:gd name="T61" fmla="*/ 4 h 17"/>
                  <a:gd name="T62" fmla="*/ 292 w 309"/>
                  <a:gd name="T63" fmla="*/ 4 h 17"/>
                  <a:gd name="T64" fmla="*/ 299 w 309"/>
                  <a:gd name="T65" fmla="*/ 0 h 17"/>
                  <a:gd name="T66" fmla="*/ 309 w 309"/>
                  <a:gd name="T6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17">
                    <a:moveTo>
                      <a:pt x="0" y="14"/>
                    </a:moveTo>
                    <a:lnTo>
                      <a:pt x="10" y="14"/>
                    </a:lnTo>
                    <a:lnTo>
                      <a:pt x="20" y="14"/>
                    </a:lnTo>
                    <a:lnTo>
                      <a:pt x="29" y="14"/>
                    </a:lnTo>
                    <a:lnTo>
                      <a:pt x="36" y="14"/>
                    </a:lnTo>
                    <a:lnTo>
                      <a:pt x="46" y="14"/>
                    </a:lnTo>
                    <a:lnTo>
                      <a:pt x="56" y="14"/>
                    </a:lnTo>
                    <a:lnTo>
                      <a:pt x="66" y="14"/>
                    </a:lnTo>
                    <a:lnTo>
                      <a:pt x="76" y="14"/>
                    </a:lnTo>
                    <a:lnTo>
                      <a:pt x="85" y="14"/>
                    </a:lnTo>
                    <a:lnTo>
                      <a:pt x="95" y="14"/>
                    </a:lnTo>
                    <a:lnTo>
                      <a:pt x="102" y="17"/>
                    </a:lnTo>
                    <a:lnTo>
                      <a:pt x="112" y="17"/>
                    </a:lnTo>
                    <a:lnTo>
                      <a:pt x="122" y="17"/>
                    </a:lnTo>
                    <a:lnTo>
                      <a:pt x="131" y="17"/>
                    </a:lnTo>
                    <a:lnTo>
                      <a:pt x="141" y="17"/>
                    </a:lnTo>
                    <a:lnTo>
                      <a:pt x="151" y="14"/>
                    </a:lnTo>
                    <a:lnTo>
                      <a:pt x="161" y="14"/>
                    </a:lnTo>
                    <a:lnTo>
                      <a:pt x="168" y="14"/>
                    </a:lnTo>
                    <a:lnTo>
                      <a:pt x="177" y="14"/>
                    </a:lnTo>
                    <a:lnTo>
                      <a:pt x="187" y="14"/>
                    </a:lnTo>
                    <a:lnTo>
                      <a:pt x="197" y="10"/>
                    </a:lnTo>
                    <a:lnTo>
                      <a:pt x="207" y="10"/>
                    </a:lnTo>
                    <a:lnTo>
                      <a:pt x="217" y="10"/>
                    </a:lnTo>
                    <a:lnTo>
                      <a:pt x="227" y="10"/>
                    </a:lnTo>
                    <a:lnTo>
                      <a:pt x="233" y="7"/>
                    </a:lnTo>
                    <a:lnTo>
                      <a:pt x="243" y="7"/>
                    </a:lnTo>
                    <a:lnTo>
                      <a:pt x="253" y="7"/>
                    </a:lnTo>
                    <a:lnTo>
                      <a:pt x="263" y="4"/>
                    </a:lnTo>
                    <a:lnTo>
                      <a:pt x="273" y="4"/>
                    </a:lnTo>
                    <a:lnTo>
                      <a:pt x="283" y="4"/>
                    </a:lnTo>
                    <a:lnTo>
                      <a:pt x="292" y="4"/>
                    </a:lnTo>
                    <a:lnTo>
                      <a:pt x="299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5" name="Freeform 529"/>
              <p:cNvSpPr>
                <a:spLocks/>
              </p:cNvSpPr>
              <p:nvPr/>
            </p:nvSpPr>
            <p:spPr bwMode="auto">
              <a:xfrm>
                <a:off x="5541410" y="3032663"/>
                <a:ext cx="2757889" cy="1804124"/>
              </a:xfrm>
              <a:custGeom>
                <a:avLst/>
                <a:gdLst>
                  <a:gd name="T0" fmla="*/ 0 w 1502"/>
                  <a:gd name="T1" fmla="*/ 726 h 775"/>
                  <a:gd name="T2" fmla="*/ 30 w 1502"/>
                  <a:gd name="T3" fmla="*/ 726 h 775"/>
                  <a:gd name="T4" fmla="*/ 56 w 1502"/>
                  <a:gd name="T5" fmla="*/ 723 h 775"/>
                  <a:gd name="T6" fmla="*/ 86 w 1502"/>
                  <a:gd name="T7" fmla="*/ 720 h 775"/>
                  <a:gd name="T8" fmla="*/ 112 w 1502"/>
                  <a:gd name="T9" fmla="*/ 716 h 775"/>
                  <a:gd name="T10" fmla="*/ 142 w 1502"/>
                  <a:gd name="T11" fmla="*/ 713 h 775"/>
                  <a:gd name="T12" fmla="*/ 168 w 1502"/>
                  <a:gd name="T13" fmla="*/ 713 h 775"/>
                  <a:gd name="T14" fmla="*/ 197 w 1502"/>
                  <a:gd name="T15" fmla="*/ 710 h 775"/>
                  <a:gd name="T16" fmla="*/ 227 w 1502"/>
                  <a:gd name="T17" fmla="*/ 706 h 775"/>
                  <a:gd name="T18" fmla="*/ 253 w 1502"/>
                  <a:gd name="T19" fmla="*/ 703 h 775"/>
                  <a:gd name="T20" fmla="*/ 283 w 1502"/>
                  <a:gd name="T21" fmla="*/ 697 h 775"/>
                  <a:gd name="T22" fmla="*/ 309 w 1502"/>
                  <a:gd name="T23" fmla="*/ 690 h 775"/>
                  <a:gd name="T24" fmla="*/ 339 w 1502"/>
                  <a:gd name="T25" fmla="*/ 687 h 775"/>
                  <a:gd name="T26" fmla="*/ 365 w 1502"/>
                  <a:gd name="T27" fmla="*/ 680 h 775"/>
                  <a:gd name="T28" fmla="*/ 395 w 1502"/>
                  <a:gd name="T29" fmla="*/ 683 h 775"/>
                  <a:gd name="T30" fmla="*/ 424 w 1502"/>
                  <a:gd name="T31" fmla="*/ 687 h 775"/>
                  <a:gd name="T32" fmla="*/ 450 w 1502"/>
                  <a:gd name="T33" fmla="*/ 690 h 775"/>
                  <a:gd name="T34" fmla="*/ 480 w 1502"/>
                  <a:gd name="T35" fmla="*/ 693 h 775"/>
                  <a:gd name="T36" fmla="*/ 506 w 1502"/>
                  <a:gd name="T37" fmla="*/ 693 h 775"/>
                  <a:gd name="T38" fmla="*/ 536 w 1502"/>
                  <a:gd name="T39" fmla="*/ 693 h 775"/>
                  <a:gd name="T40" fmla="*/ 562 w 1502"/>
                  <a:gd name="T41" fmla="*/ 693 h 775"/>
                  <a:gd name="T42" fmla="*/ 592 w 1502"/>
                  <a:gd name="T43" fmla="*/ 693 h 775"/>
                  <a:gd name="T44" fmla="*/ 621 w 1502"/>
                  <a:gd name="T45" fmla="*/ 690 h 775"/>
                  <a:gd name="T46" fmla="*/ 648 w 1502"/>
                  <a:gd name="T47" fmla="*/ 680 h 775"/>
                  <a:gd name="T48" fmla="*/ 677 w 1502"/>
                  <a:gd name="T49" fmla="*/ 667 h 775"/>
                  <a:gd name="T50" fmla="*/ 704 w 1502"/>
                  <a:gd name="T51" fmla="*/ 641 h 775"/>
                  <a:gd name="T52" fmla="*/ 733 w 1502"/>
                  <a:gd name="T53" fmla="*/ 588 h 775"/>
                  <a:gd name="T54" fmla="*/ 759 w 1502"/>
                  <a:gd name="T55" fmla="*/ 476 h 775"/>
                  <a:gd name="T56" fmla="*/ 789 w 1502"/>
                  <a:gd name="T57" fmla="*/ 256 h 775"/>
                  <a:gd name="T58" fmla="*/ 819 w 1502"/>
                  <a:gd name="T59" fmla="*/ 20 h 775"/>
                  <a:gd name="T60" fmla="*/ 845 w 1502"/>
                  <a:gd name="T61" fmla="*/ 82 h 775"/>
                  <a:gd name="T62" fmla="*/ 874 w 1502"/>
                  <a:gd name="T63" fmla="*/ 306 h 775"/>
                  <a:gd name="T64" fmla="*/ 901 w 1502"/>
                  <a:gd name="T65" fmla="*/ 355 h 775"/>
                  <a:gd name="T66" fmla="*/ 930 w 1502"/>
                  <a:gd name="T67" fmla="*/ 220 h 775"/>
                  <a:gd name="T68" fmla="*/ 960 w 1502"/>
                  <a:gd name="T69" fmla="*/ 207 h 775"/>
                  <a:gd name="T70" fmla="*/ 986 w 1502"/>
                  <a:gd name="T71" fmla="*/ 447 h 775"/>
                  <a:gd name="T72" fmla="*/ 1016 w 1502"/>
                  <a:gd name="T73" fmla="*/ 611 h 775"/>
                  <a:gd name="T74" fmla="*/ 1042 w 1502"/>
                  <a:gd name="T75" fmla="*/ 667 h 775"/>
                  <a:gd name="T76" fmla="*/ 1072 w 1502"/>
                  <a:gd name="T77" fmla="*/ 683 h 775"/>
                  <a:gd name="T78" fmla="*/ 1098 w 1502"/>
                  <a:gd name="T79" fmla="*/ 693 h 775"/>
                  <a:gd name="T80" fmla="*/ 1127 w 1502"/>
                  <a:gd name="T81" fmla="*/ 700 h 775"/>
                  <a:gd name="T82" fmla="*/ 1157 w 1502"/>
                  <a:gd name="T83" fmla="*/ 703 h 775"/>
                  <a:gd name="T84" fmla="*/ 1183 w 1502"/>
                  <a:gd name="T85" fmla="*/ 703 h 775"/>
                  <a:gd name="T86" fmla="*/ 1213 w 1502"/>
                  <a:gd name="T87" fmla="*/ 703 h 775"/>
                  <a:gd name="T88" fmla="*/ 1239 w 1502"/>
                  <a:gd name="T89" fmla="*/ 703 h 775"/>
                  <a:gd name="T90" fmla="*/ 1269 w 1502"/>
                  <a:gd name="T91" fmla="*/ 703 h 775"/>
                  <a:gd name="T92" fmla="*/ 1295 w 1502"/>
                  <a:gd name="T93" fmla="*/ 703 h 775"/>
                  <a:gd name="T94" fmla="*/ 1325 w 1502"/>
                  <a:gd name="T95" fmla="*/ 703 h 775"/>
                  <a:gd name="T96" fmla="*/ 1354 w 1502"/>
                  <a:gd name="T97" fmla="*/ 703 h 775"/>
                  <a:gd name="T98" fmla="*/ 1381 w 1502"/>
                  <a:gd name="T99" fmla="*/ 700 h 775"/>
                  <a:gd name="T100" fmla="*/ 1410 w 1502"/>
                  <a:gd name="T101" fmla="*/ 700 h 775"/>
                  <a:gd name="T102" fmla="*/ 1436 w 1502"/>
                  <a:gd name="T103" fmla="*/ 697 h 775"/>
                  <a:gd name="T104" fmla="*/ 1466 w 1502"/>
                  <a:gd name="T105" fmla="*/ 693 h 775"/>
                  <a:gd name="T106" fmla="*/ 1492 w 1502"/>
                  <a:gd name="T107" fmla="*/ 690 h 775"/>
                  <a:gd name="T108" fmla="*/ 1502 w 1502"/>
                  <a:gd name="T109" fmla="*/ 697 h 7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775">
                    <a:moveTo>
                      <a:pt x="0" y="775"/>
                    </a:moveTo>
                    <a:lnTo>
                      <a:pt x="0" y="726"/>
                    </a:lnTo>
                    <a:lnTo>
                      <a:pt x="0" y="726"/>
                    </a:lnTo>
                    <a:lnTo>
                      <a:pt x="10" y="726"/>
                    </a:lnTo>
                    <a:lnTo>
                      <a:pt x="20" y="726"/>
                    </a:lnTo>
                    <a:lnTo>
                      <a:pt x="30" y="726"/>
                    </a:lnTo>
                    <a:lnTo>
                      <a:pt x="36" y="726"/>
                    </a:lnTo>
                    <a:lnTo>
                      <a:pt x="46" y="723"/>
                    </a:lnTo>
                    <a:lnTo>
                      <a:pt x="56" y="723"/>
                    </a:lnTo>
                    <a:lnTo>
                      <a:pt x="66" y="723"/>
                    </a:lnTo>
                    <a:lnTo>
                      <a:pt x="76" y="723"/>
                    </a:lnTo>
                    <a:lnTo>
                      <a:pt x="86" y="720"/>
                    </a:lnTo>
                    <a:lnTo>
                      <a:pt x="96" y="720"/>
                    </a:lnTo>
                    <a:lnTo>
                      <a:pt x="102" y="716"/>
                    </a:lnTo>
                    <a:lnTo>
                      <a:pt x="112" y="716"/>
                    </a:lnTo>
                    <a:lnTo>
                      <a:pt x="122" y="713"/>
                    </a:lnTo>
                    <a:lnTo>
                      <a:pt x="132" y="713"/>
                    </a:lnTo>
                    <a:lnTo>
                      <a:pt x="142" y="713"/>
                    </a:lnTo>
                    <a:lnTo>
                      <a:pt x="151" y="713"/>
                    </a:lnTo>
                    <a:lnTo>
                      <a:pt x="161" y="713"/>
                    </a:lnTo>
                    <a:lnTo>
                      <a:pt x="168" y="713"/>
                    </a:lnTo>
                    <a:lnTo>
                      <a:pt x="178" y="710"/>
                    </a:lnTo>
                    <a:lnTo>
                      <a:pt x="188" y="710"/>
                    </a:lnTo>
                    <a:lnTo>
                      <a:pt x="197" y="710"/>
                    </a:lnTo>
                    <a:lnTo>
                      <a:pt x="207" y="710"/>
                    </a:lnTo>
                    <a:lnTo>
                      <a:pt x="217" y="706"/>
                    </a:lnTo>
                    <a:lnTo>
                      <a:pt x="227" y="706"/>
                    </a:lnTo>
                    <a:lnTo>
                      <a:pt x="234" y="706"/>
                    </a:lnTo>
                    <a:lnTo>
                      <a:pt x="243" y="706"/>
                    </a:lnTo>
                    <a:lnTo>
                      <a:pt x="253" y="703"/>
                    </a:lnTo>
                    <a:lnTo>
                      <a:pt x="263" y="700"/>
                    </a:lnTo>
                    <a:lnTo>
                      <a:pt x="273" y="697"/>
                    </a:lnTo>
                    <a:lnTo>
                      <a:pt x="283" y="697"/>
                    </a:lnTo>
                    <a:lnTo>
                      <a:pt x="293" y="693"/>
                    </a:lnTo>
                    <a:lnTo>
                      <a:pt x="299" y="690"/>
                    </a:lnTo>
                    <a:lnTo>
                      <a:pt x="309" y="690"/>
                    </a:lnTo>
                    <a:lnTo>
                      <a:pt x="319" y="690"/>
                    </a:lnTo>
                    <a:lnTo>
                      <a:pt x="329" y="687"/>
                    </a:lnTo>
                    <a:lnTo>
                      <a:pt x="339" y="687"/>
                    </a:lnTo>
                    <a:lnTo>
                      <a:pt x="349" y="683"/>
                    </a:lnTo>
                    <a:lnTo>
                      <a:pt x="358" y="683"/>
                    </a:lnTo>
                    <a:lnTo>
                      <a:pt x="365" y="680"/>
                    </a:lnTo>
                    <a:lnTo>
                      <a:pt x="375" y="680"/>
                    </a:lnTo>
                    <a:lnTo>
                      <a:pt x="385" y="680"/>
                    </a:lnTo>
                    <a:lnTo>
                      <a:pt x="395" y="683"/>
                    </a:lnTo>
                    <a:lnTo>
                      <a:pt x="404" y="683"/>
                    </a:lnTo>
                    <a:lnTo>
                      <a:pt x="414" y="687"/>
                    </a:lnTo>
                    <a:lnTo>
                      <a:pt x="424" y="687"/>
                    </a:lnTo>
                    <a:lnTo>
                      <a:pt x="431" y="690"/>
                    </a:lnTo>
                    <a:lnTo>
                      <a:pt x="441" y="690"/>
                    </a:lnTo>
                    <a:lnTo>
                      <a:pt x="450" y="690"/>
                    </a:lnTo>
                    <a:lnTo>
                      <a:pt x="460" y="693"/>
                    </a:lnTo>
                    <a:lnTo>
                      <a:pt x="470" y="693"/>
                    </a:lnTo>
                    <a:lnTo>
                      <a:pt x="480" y="693"/>
                    </a:lnTo>
                    <a:lnTo>
                      <a:pt x="490" y="693"/>
                    </a:lnTo>
                    <a:lnTo>
                      <a:pt x="496" y="693"/>
                    </a:lnTo>
                    <a:lnTo>
                      <a:pt x="506" y="693"/>
                    </a:lnTo>
                    <a:lnTo>
                      <a:pt x="516" y="693"/>
                    </a:lnTo>
                    <a:lnTo>
                      <a:pt x="526" y="693"/>
                    </a:lnTo>
                    <a:lnTo>
                      <a:pt x="536" y="693"/>
                    </a:lnTo>
                    <a:lnTo>
                      <a:pt x="546" y="693"/>
                    </a:lnTo>
                    <a:lnTo>
                      <a:pt x="556" y="693"/>
                    </a:lnTo>
                    <a:lnTo>
                      <a:pt x="562" y="693"/>
                    </a:lnTo>
                    <a:lnTo>
                      <a:pt x="572" y="693"/>
                    </a:lnTo>
                    <a:lnTo>
                      <a:pt x="582" y="693"/>
                    </a:lnTo>
                    <a:lnTo>
                      <a:pt x="592" y="693"/>
                    </a:lnTo>
                    <a:lnTo>
                      <a:pt x="602" y="690"/>
                    </a:lnTo>
                    <a:lnTo>
                      <a:pt x="612" y="690"/>
                    </a:lnTo>
                    <a:lnTo>
                      <a:pt x="621" y="690"/>
                    </a:lnTo>
                    <a:lnTo>
                      <a:pt x="628" y="687"/>
                    </a:lnTo>
                    <a:lnTo>
                      <a:pt x="638" y="683"/>
                    </a:lnTo>
                    <a:lnTo>
                      <a:pt x="648" y="680"/>
                    </a:lnTo>
                    <a:lnTo>
                      <a:pt x="658" y="677"/>
                    </a:lnTo>
                    <a:lnTo>
                      <a:pt x="667" y="674"/>
                    </a:lnTo>
                    <a:lnTo>
                      <a:pt x="677" y="667"/>
                    </a:lnTo>
                    <a:lnTo>
                      <a:pt x="687" y="657"/>
                    </a:lnTo>
                    <a:lnTo>
                      <a:pt x="694" y="651"/>
                    </a:lnTo>
                    <a:lnTo>
                      <a:pt x="704" y="641"/>
                    </a:lnTo>
                    <a:lnTo>
                      <a:pt x="713" y="628"/>
                    </a:lnTo>
                    <a:lnTo>
                      <a:pt x="723" y="611"/>
                    </a:lnTo>
                    <a:lnTo>
                      <a:pt x="733" y="588"/>
                    </a:lnTo>
                    <a:lnTo>
                      <a:pt x="743" y="562"/>
                    </a:lnTo>
                    <a:lnTo>
                      <a:pt x="753" y="522"/>
                    </a:lnTo>
                    <a:lnTo>
                      <a:pt x="759" y="476"/>
                    </a:lnTo>
                    <a:lnTo>
                      <a:pt x="769" y="414"/>
                    </a:lnTo>
                    <a:lnTo>
                      <a:pt x="779" y="338"/>
                    </a:lnTo>
                    <a:lnTo>
                      <a:pt x="789" y="256"/>
                    </a:lnTo>
                    <a:lnTo>
                      <a:pt x="799" y="164"/>
                    </a:lnTo>
                    <a:lnTo>
                      <a:pt x="809" y="82"/>
                    </a:lnTo>
                    <a:lnTo>
                      <a:pt x="819" y="20"/>
                    </a:lnTo>
                    <a:lnTo>
                      <a:pt x="828" y="0"/>
                    </a:lnTo>
                    <a:lnTo>
                      <a:pt x="835" y="20"/>
                    </a:lnTo>
                    <a:lnTo>
                      <a:pt x="845" y="82"/>
                    </a:lnTo>
                    <a:lnTo>
                      <a:pt x="855" y="161"/>
                    </a:lnTo>
                    <a:lnTo>
                      <a:pt x="865" y="240"/>
                    </a:lnTo>
                    <a:lnTo>
                      <a:pt x="874" y="306"/>
                    </a:lnTo>
                    <a:lnTo>
                      <a:pt x="884" y="348"/>
                    </a:lnTo>
                    <a:lnTo>
                      <a:pt x="894" y="365"/>
                    </a:lnTo>
                    <a:lnTo>
                      <a:pt x="901" y="355"/>
                    </a:lnTo>
                    <a:lnTo>
                      <a:pt x="911" y="322"/>
                    </a:lnTo>
                    <a:lnTo>
                      <a:pt x="920" y="273"/>
                    </a:lnTo>
                    <a:lnTo>
                      <a:pt x="930" y="220"/>
                    </a:lnTo>
                    <a:lnTo>
                      <a:pt x="940" y="181"/>
                    </a:lnTo>
                    <a:lnTo>
                      <a:pt x="950" y="174"/>
                    </a:lnTo>
                    <a:lnTo>
                      <a:pt x="960" y="207"/>
                    </a:lnTo>
                    <a:lnTo>
                      <a:pt x="966" y="279"/>
                    </a:lnTo>
                    <a:lnTo>
                      <a:pt x="976" y="365"/>
                    </a:lnTo>
                    <a:lnTo>
                      <a:pt x="986" y="447"/>
                    </a:lnTo>
                    <a:lnTo>
                      <a:pt x="996" y="519"/>
                    </a:lnTo>
                    <a:lnTo>
                      <a:pt x="1006" y="572"/>
                    </a:lnTo>
                    <a:lnTo>
                      <a:pt x="1016" y="611"/>
                    </a:lnTo>
                    <a:lnTo>
                      <a:pt x="1026" y="637"/>
                    </a:lnTo>
                    <a:lnTo>
                      <a:pt x="1032" y="654"/>
                    </a:lnTo>
                    <a:lnTo>
                      <a:pt x="1042" y="667"/>
                    </a:lnTo>
                    <a:lnTo>
                      <a:pt x="1052" y="674"/>
                    </a:lnTo>
                    <a:lnTo>
                      <a:pt x="1062" y="680"/>
                    </a:lnTo>
                    <a:lnTo>
                      <a:pt x="1072" y="683"/>
                    </a:lnTo>
                    <a:lnTo>
                      <a:pt x="1081" y="687"/>
                    </a:lnTo>
                    <a:lnTo>
                      <a:pt x="1091" y="690"/>
                    </a:lnTo>
                    <a:lnTo>
                      <a:pt x="1098" y="693"/>
                    </a:lnTo>
                    <a:lnTo>
                      <a:pt x="1108" y="697"/>
                    </a:lnTo>
                    <a:lnTo>
                      <a:pt x="1118" y="697"/>
                    </a:lnTo>
                    <a:lnTo>
                      <a:pt x="1127" y="700"/>
                    </a:lnTo>
                    <a:lnTo>
                      <a:pt x="1137" y="700"/>
                    </a:lnTo>
                    <a:lnTo>
                      <a:pt x="1147" y="700"/>
                    </a:lnTo>
                    <a:lnTo>
                      <a:pt x="1157" y="703"/>
                    </a:lnTo>
                    <a:lnTo>
                      <a:pt x="1164" y="703"/>
                    </a:lnTo>
                    <a:lnTo>
                      <a:pt x="1173" y="703"/>
                    </a:lnTo>
                    <a:lnTo>
                      <a:pt x="1183" y="703"/>
                    </a:lnTo>
                    <a:lnTo>
                      <a:pt x="1193" y="703"/>
                    </a:lnTo>
                    <a:lnTo>
                      <a:pt x="1203" y="703"/>
                    </a:lnTo>
                    <a:lnTo>
                      <a:pt x="1213" y="703"/>
                    </a:lnTo>
                    <a:lnTo>
                      <a:pt x="1223" y="703"/>
                    </a:lnTo>
                    <a:lnTo>
                      <a:pt x="1229" y="703"/>
                    </a:lnTo>
                    <a:lnTo>
                      <a:pt x="1239" y="703"/>
                    </a:lnTo>
                    <a:lnTo>
                      <a:pt x="1249" y="703"/>
                    </a:lnTo>
                    <a:lnTo>
                      <a:pt x="1259" y="703"/>
                    </a:lnTo>
                    <a:lnTo>
                      <a:pt x="1269" y="703"/>
                    </a:lnTo>
                    <a:lnTo>
                      <a:pt x="1279" y="703"/>
                    </a:lnTo>
                    <a:lnTo>
                      <a:pt x="1289" y="703"/>
                    </a:lnTo>
                    <a:lnTo>
                      <a:pt x="1295" y="703"/>
                    </a:lnTo>
                    <a:lnTo>
                      <a:pt x="1305" y="703"/>
                    </a:lnTo>
                    <a:lnTo>
                      <a:pt x="1315" y="703"/>
                    </a:lnTo>
                    <a:lnTo>
                      <a:pt x="1325" y="703"/>
                    </a:lnTo>
                    <a:lnTo>
                      <a:pt x="1335" y="703"/>
                    </a:lnTo>
                    <a:lnTo>
                      <a:pt x="1344" y="703"/>
                    </a:lnTo>
                    <a:lnTo>
                      <a:pt x="1354" y="703"/>
                    </a:lnTo>
                    <a:lnTo>
                      <a:pt x="1361" y="703"/>
                    </a:lnTo>
                    <a:lnTo>
                      <a:pt x="1371" y="703"/>
                    </a:lnTo>
                    <a:lnTo>
                      <a:pt x="1381" y="700"/>
                    </a:lnTo>
                    <a:lnTo>
                      <a:pt x="1390" y="700"/>
                    </a:lnTo>
                    <a:lnTo>
                      <a:pt x="1400" y="700"/>
                    </a:lnTo>
                    <a:lnTo>
                      <a:pt x="1410" y="700"/>
                    </a:lnTo>
                    <a:lnTo>
                      <a:pt x="1420" y="697"/>
                    </a:lnTo>
                    <a:lnTo>
                      <a:pt x="1427" y="697"/>
                    </a:lnTo>
                    <a:lnTo>
                      <a:pt x="1436" y="697"/>
                    </a:lnTo>
                    <a:lnTo>
                      <a:pt x="1446" y="693"/>
                    </a:lnTo>
                    <a:lnTo>
                      <a:pt x="1456" y="693"/>
                    </a:lnTo>
                    <a:lnTo>
                      <a:pt x="1466" y="693"/>
                    </a:lnTo>
                    <a:lnTo>
                      <a:pt x="1476" y="693"/>
                    </a:lnTo>
                    <a:lnTo>
                      <a:pt x="1486" y="690"/>
                    </a:lnTo>
                    <a:lnTo>
                      <a:pt x="1492" y="690"/>
                    </a:lnTo>
                    <a:lnTo>
                      <a:pt x="1502" y="690"/>
                    </a:lnTo>
                    <a:lnTo>
                      <a:pt x="1502" y="690"/>
                    </a:lnTo>
                    <a:lnTo>
                      <a:pt x="1502" y="697"/>
                    </a:lnTo>
                    <a:lnTo>
                      <a:pt x="1502" y="697"/>
                    </a:lnTo>
                    <a:lnTo>
                      <a:pt x="0" y="775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6" name="Freeform 530"/>
              <p:cNvSpPr>
                <a:spLocks/>
              </p:cNvSpPr>
              <p:nvPr/>
            </p:nvSpPr>
            <p:spPr bwMode="auto">
              <a:xfrm>
                <a:off x="5541410" y="3032663"/>
                <a:ext cx="2190520" cy="1690057"/>
              </a:xfrm>
              <a:custGeom>
                <a:avLst/>
                <a:gdLst>
                  <a:gd name="T0" fmla="*/ 20 w 1193"/>
                  <a:gd name="T1" fmla="*/ 726 h 726"/>
                  <a:gd name="T2" fmla="*/ 46 w 1193"/>
                  <a:gd name="T3" fmla="*/ 723 h 726"/>
                  <a:gd name="T4" fmla="*/ 76 w 1193"/>
                  <a:gd name="T5" fmla="*/ 723 h 726"/>
                  <a:gd name="T6" fmla="*/ 102 w 1193"/>
                  <a:gd name="T7" fmla="*/ 716 h 726"/>
                  <a:gd name="T8" fmla="*/ 132 w 1193"/>
                  <a:gd name="T9" fmla="*/ 713 h 726"/>
                  <a:gd name="T10" fmla="*/ 161 w 1193"/>
                  <a:gd name="T11" fmla="*/ 713 h 726"/>
                  <a:gd name="T12" fmla="*/ 188 w 1193"/>
                  <a:gd name="T13" fmla="*/ 710 h 726"/>
                  <a:gd name="T14" fmla="*/ 217 w 1193"/>
                  <a:gd name="T15" fmla="*/ 706 h 726"/>
                  <a:gd name="T16" fmla="*/ 243 w 1193"/>
                  <a:gd name="T17" fmla="*/ 706 h 726"/>
                  <a:gd name="T18" fmla="*/ 273 w 1193"/>
                  <a:gd name="T19" fmla="*/ 697 h 726"/>
                  <a:gd name="T20" fmla="*/ 299 w 1193"/>
                  <a:gd name="T21" fmla="*/ 690 h 726"/>
                  <a:gd name="T22" fmla="*/ 329 w 1193"/>
                  <a:gd name="T23" fmla="*/ 687 h 726"/>
                  <a:gd name="T24" fmla="*/ 358 w 1193"/>
                  <a:gd name="T25" fmla="*/ 683 h 726"/>
                  <a:gd name="T26" fmla="*/ 385 w 1193"/>
                  <a:gd name="T27" fmla="*/ 680 h 726"/>
                  <a:gd name="T28" fmla="*/ 414 w 1193"/>
                  <a:gd name="T29" fmla="*/ 687 h 726"/>
                  <a:gd name="T30" fmla="*/ 441 w 1193"/>
                  <a:gd name="T31" fmla="*/ 690 h 726"/>
                  <a:gd name="T32" fmla="*/ 470 w 1193"/>
                  <a:gd name="T33" fmla="*/ 693 h 726"/>
                  <a:gd name="T34" fmla="*/ 496 w 1193"/>
                  <a:gd name="T35" fmla="*/ 693 h 726"/>
                  <a:gd name="T36" fmla="*/ 526 w 1193"/>
                  <a:gd name="T37" fmla="*/ 693 h 726"/>
                  <a:gd name="T38" fmla="*/ 556 w 1193"/>
                  <a:gd name="T39" fmla="*/ 693 h 726"/>
                  <a:gd name="T40" fmla="*/ 582 w 1193"/>
                  <a:gd name="T41" fmla="*/ 693 h 726"/>
                  <a:gd name="T42" fmla="*/ 612 w 1193"/>
                  <a:gd name="T43" fmla="*/ 690 h 726"/>
                  <a:gd name="T44" fmla="*/ 638 w 1193"/>
                  <a:gd name="T45" fmla="*/ 683 h 726"/>
                  <a:gd name="T46" fmla="*/ 667 w 1193"/>
                  <a:gd name="T47" fmla="*/ 674 h 726"/>
                  <a:gd name="T48" fmla="*/ 694 w 1193"/>
                  <a:gd name="T49" fmla="*/ 651 h 726"/>
                  <a:gd name="T50" fmla="*/ 723 w 1193"/>
                  <a:gd name="T51" fmla="*/ 611 h 726"/>
                  <a:gd name="T52" fmla="*/ 753 w 1193"/>
                  <a:gd name="T53" fmla="*/ 522 h 726"/>
                  <a:gd name="T54" fmla="*/ 779 w 1193"/>
                  <a:gd name="T55" fmla="*/ 338 h 726"/>
                  <a:gd name="T56" fmla="*/ 809 w 1193"/>
                  <a:gd name="T57" fmla="*/ 82 h 726"/>
                  <a:gd name="T58" fmla="*/ 835 w 1193"/>
                  <a:gd name="T59" fmla="*/ 20 h 726"/>
                  <a:gd name="T60" fmla="*/ 865 w 1193"/>
                  <a:gd name="T61" fmla="*/ 240 h 726"/>
                  <a:gd name="T62" fmla="*/ 894 w 1193"/>
                  <a:gd name="T63" fmla="*/ 365 h 726"/>
                  <a:gd name="T64" fmla="*/ 920 w 1193"/>
                  <a:gd name="T65" fmla="*/ 273 h 726"/>
                  <a:gd name="T66" fmla="*/ 950 w 1193"/>
                  <a:gd name="T67" fmla="*/ 174 h 726"/>
                  <a:gd name="T68" fmla="*/ 976 w 1193"/>
                  <a:gd name="T69" fmla="*/ 365 h 726"/>
                  <a:gd name="T70" fmla="*/ 1006 w 1193"/>
                  <a:gd name="T71" fmla="*/ 572 h 726"/>
                  <a:gd name="T72" fmla="*/ 1032 w 1193"/>
                  <a:gd name="T73" fmla="*/ 654 h 726"/>
                  <a:gd name="T74" fmla="*/ 1062 w 1193"/>
                  <a:gd name="T75" fmla="*/ 680 h 726"/>
                  <a:gd name="T76" fmla="*/ 1091 w 1193"/>
                  <a:gd name="T77" fmla="*/ 690 h 726"/>
                  <a:gd name="T78" fmla="*/ 1118 w 1193"/>
                  <a:gd name="T79" fmla="*/ 697 h 726"/>
                  <a:gd name="T80" fmla="*/ 1147 w 1193"/>
                  <a:gd name="T81" fmla="*/ 700 h 726"/>
                  <a:gd name="T82" fmla="*/ 1173 w 1193"/>
                  <a:gd name="T83" fmla="*/ 703 h 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726">
                    <a:moveTo>
                      <a:pt x="0" y="726"/>
                    </a:moveTo>
                    <a:lnTo>
                      <a:pt x="10" y="726"/>
                    </a:lnTo>
                    <a:lnTo>
                      <a:pt x="20" y="726"/>
                    </a:lnTo>
                    <a:lnTo>
                      <a:pt x="30" y="726"/>
                    </a:lnTo>
                    <a:lnTo>
                      <a:pt x="36" y="726"/>
                    </a:lnTo>
                    <a:lnTo>
                      <a:pt x="46" y="723"/>
                    </a:lnTo>
                    <a:lnTo>
                      <a:pt x="56" y="723"/>
                    </a:lnTo>
                    <a:lnTo>
                      <a:pt x="66" y="723"/>
                    </a:lnTo>
                    <a:lnTo>
                      <a:pt x="76" y="723"/>
                    </a:lnTo>
                    <a:lnTo>
                      <a:pt x="86" y="720"/>
                    </a:lnTo>
                    <a:lnTo>
                      <a:pt x="96" y="720"/>
                    </a:lnTo>
                    <a:lnTo>
                      <a:pt x="102" y="716"/>
                    </a:lnTo>
                    <a:lnTo>
                      <a:pt x="112" y="716"/>
                    </a:lnTo>
                    <a:lnTo>
                      <a:pt x="122" y="713"/>
                    </a:lnTo>
                    <a:lnTo>
                      <a:pt x="132" y="713"/>
                    </a:lnTo>
                    <a:lnTo>
                      <a:pt x="142" y="713"/>
                    </a:lnTo>
                    <a:lnTo>
                      <a:pt x="151" y="713"/>
                    </a:lnTo>
                    <a:lnTo>
                      <a:pt x="161" y="713"/>
                    </a:lnTo>
                    <a:lnTo>
                      <a:pt x="168" y="713"/>
                    </a:lnTo>
                    <a:lnTo>
                      <a:pt x="178" y="710"/>
                    </a:lnTo>
                    <a:lnTo>
                      <a:pt x="188" y="710"/>
                    </a:lnTo>
                    <a:lnTo>
                      <a:pt x="197" y="710"/>
                    </a:lnTo>
                    <a:lnTo>
                      <a:pt x="207" y="710"/>
                    </a:lnTo>
                    <a:lnTo>
                      <a:pt x="217" y="706"/>
                    </a:lnTo>
                    <a:lnTo>
                      <a:pt x="227" y="706"/>
                    </a:lnTo>
                    <a:lnTo>
                      <a:pt x="234" y="706"/>
                    </a:lnTo>
                    <a:lnTo>
                      <a:pt x="243" y="706"/>
                    </a:lnTo>
                    <a:lnTo>
                      <a:pt x="253" y="703"/>
                    </a:lnTo>
                    <a:lnTo>
                      <a:pt x="263" y="700"/>
                    </a:lnTo>
                    <a:lnTo>
                      <a:pt x="273" y="697"/>
                    </a:lnTo>
                    <a:lnTo>
                      <a:pt x="283" y="697"/>
                    </a:lnTo>
                    <a:lnTo>
                      <a:pt x="293" y="693"/>
                    </a:lnTo>
                    <a:lnTo>
                      <a:pt x="299" y="690"/>
                    </a:lnTo>
                    <a:lnTo>
                      <a:pt x="309" y="690"/>
                    </a:lnTo>
                    <a:lnTo>
                      <a:pt x="319" y="690"/>
                    </a:lnTo>
                    <a:lnTo>
                      <a:pt x="329" y="687"/>
                    </a:lnTo>
                    <a:lnTo>
                      <a:pt x="339" y="687"/>
                    </a:lnTo>
                    <a:lnTo>
                      <a:pt x="349" y="683"/>
                    </a:lnTo>
                    <a:lnTo>
                      <a:pt x="358" y="683"/>
                    </a:lnTo>
                    <a:lnTo>
                      <a:pt x="365" y="680"/>
                    </a:lnTo>
                    <a:lnTo>
                      <a:pt x="375" y="680"/>
                    </a:lnTo>
                    <a:lnTo>
                      <a:pt x="385" y="680"/>
                    </a:lnTo>
                    <a:lnTo>
                      <a:pt x="395" y="683"/>
                    </a:lnTo>
                    <a:lnTo>
                      <a:pt x="404" y="683"/>
                    </a:lnTo>
                    <a:lnTo>
                      <a:pt x="414" y="687"/>
                    </a:lnTo>
                    <a:lnTo>
                      <a:pt x="424" y="687"/>
                    </a:lnTo>
                    <a:lnTo>
                      <a:pt x="431" y="690"/>
                    </a:lnTo>
                    <a:lnTo>
                      <a:pt x="441" y="690"/>
                    </a:lnTo>
                    <a:lnTo>
                      <a:pt x="450" y="690"/>
                    </a:lnTo>
                    <a:lnTo>
                      <a:pt x="460" y="693"/>
                    </a:lnTo>
                    <a:lnTo>
                      <a:pt x="470" y="693"/>
                    </a:lnTo>
                    <a:lnTo>
                      <a:pt x="480" y="693"/>
                    </a:lnTo>
                    <a:lnTo>
                      <a:pt x="490" y="693"/>
                    </a:lnTo>
                    <a:lnTo>
                      <a:pt x="496" y="693"/>
                    </a:lnTo>
                    <a:lnTo>
                      <a:pt x="506" y="693"/>
                    </a:lnTo>
                    <a:lnTo>
                      <a:pt x="516" y="693"/>
                    </a:lnTo>
                    <a:lnTo>
                      <a:pt x="526" y="693"/>
                    </a:lnTo>
                    <a:lnTo>
                      <a:pt x="536" y="693"/>
                    </a:lnTo>
                    <a:lnTo>
                      <a:pt x="546" y="693"/>
                    </a:lnTo>
                    <a:lnTo>
                      <a:pt x="556" y="693"/>
                    </a:lnTo>
                    <a:lnTo>
                      <a:pt x="562" y="693"/>
                    </a:lnTo>
                    <a:lnTo>
                      <a:pt x="572" y="693"/>
                    </a:lnTo>
                    <a:lnTo>
                      <a:pt x="582" y="693"/>
                    </a:lnTo>
                    <a:lnTo>
                      <a:pt x="592" y="693"/>
                    </a:lnTo>
                    <a:lnTo>
                      <a:pt x="602" y="690"/>
                    </a:lnTo>
                    <a:lnTo>
                      <a:pt x="612" y="690"/>
                    </a:lnTo>
                    <a:lnTo>
                      <a:pt x="621" y="690"/>
                    </a:lnTo>
                    <a:lnTo>
                      <a:pt x="628" y="687"/>
                    </a:lnTo>
                    <a:lnTo>
                      <a:pt x="638" y="683"/>
                    </a:lnTo>
                    <a:lnTo>
                      <a:pt x="648" y="680"/>
                    </a:lnTo>
                    <a:lnTo>
                      <a:pt x="658" y="677"/>
                    </a:lnTo>
                    <a:lnTo>
                      <a:pt x="667" y="674"/>
                    </a:lnTo>
                    <a:lnTo>
                      <a:pt x="677" y="667"/>
                    </a:lnTo>
                    <a:lnTo>
                      <a:pt x="687" y="657"/>
                    </a:lnTo>
                    <a:lnTo>
                      <a:pt x="694" y="651"/>
                    </a:lnTo>
                    <a:lnTo>
                      <a:pt x="704" y="641"/>
                    </a:lnTo>
                    <a:lnTo>
                      <a:pt x="713" y="628"/>
                    </a:lnTo>
                    <a:lnTo>
                      <a:pt x="723" y="611"/>
                    </a:lnTo>
                    <a:lnTo>
                      <a:pt x="733" y="588"/>
                    </a:lnTo>
                    <a:lnTo>
                      <a:pt x="743" y="562"/>
                    </a:lnTo>
                    <a:lnTo>
                      <a:pt x="753" y="522"/>
                    </a:lnTo>
                    <a:lnTo>
                      <a:pt x="759" y="476"/>
                    </a:lnTo>
                    <a:lnTo>
                      <a:pt x="769" y="414"/>
                    </a:lnTo>
                    <a:lnTo>
                      <a:pt x="779" y="338"/>
                    </a:lnTo>
                    <a:lnTo>
                      <a:pt x="789" y="256"/>
                    </a:lnTo>
                    <a:lnTo>
                      <a:pt x="799" y="164"/>
                    </a:lnTo>
                    <a:lnTo>
                      <a:pt x="809" y="82"/>
                    </a:lnTo>
                    <a:lnTo>
                      <a:pt x="819" y="20"/>
                    </a:lnTo>
                    <a:lnTo>
                      <a:pt x="828" y="0"/>
                    </a:lnTo>
                    <a:lnTo>
                      <a:pt x="835" y="20"/>
                    </a:lnTo>
                    <a:lnTo>
                      <a:pt x="845" y="82"/>
                    </a:lnTo>
                    <a:lnTo>
                      <a:pt x="855" y="161"/>
                    </a:lnTo>
                    <a:lnTo>
                      <a:pt x="865" y="240"/>
                    </a:lnTo>
                    <a:lnTo>
                      <a:pt x="874" y="306"/>
                    </a:lnTo>
                    <a:lnTo>
                      <a:pt x="884" y="348"/>
                    </a:lnTo>
                    <a:lnTo>
                      <a:pt x="894" y="365"/>
                    </a:lnTo>
                    <a:lnTo>
                      <a:pt x="901" y="355"/>
                    </a:lnTo>
                    <a:lnTo>
                      <a:pt x="911" y="322"/>
                    </a:lnTo>
                    <a:lnTo>
                      <a:pt x="920" y="273"/>
                    </a:lnTo>
                    <a:lnTo>
                      <a:pt x="930" y="220"/>
                    </a:lnTo>
                    <a:lnTo>
                      <a:pt x="940" y="181"/>
                    </a:lnTo>
                    <a:lnTo>
                      <a:pt x="950" y="174"/>
                    </a:lnTo>
                    <a:lnTo>
                      <a:pt x="960" y="207"/>
                    </a:lnTo>
                    <a:lnTo>
                      <a:pt x="966" y="279"/>
                    </a:lnTo>
                    <a:lnTo>
                      <a:pt x="976" y="365"/>
                    </a:lnTo>
                    <a:lnTo>
                      <a:pt x="986" y="447"/>
                    </a:lnTo>
                    <a:lnTo>
                      <a:pt x="996" y="519"/>
                    </a:lnTo>
                    <a:lnTo>
                      <a:pt x="1006" y="572"/>
                    </a:lnTo>
                    <a:lnTo>
                      <a:pt x="1016" y="611"/>
                    </a:lnTo>
                    <a:lnTo>
                      <a:pt x="1026" y="637"/>
                    </a:lnTo>
                    <a:lnTo>
                      <a:pt x="1032" y="654"/>
                    </a:lnTo>
                    <a:lnTo>
                      <a:pt x="1042" y="667"/>
                    </a:lnTo>
                    <a:lnTo>
                      <a:pt x="1052" y="674"/>
                    </a:lnTo>
                    <a:lnTo>
                      <a:pt x="1062" y="680"/>
                    </a:lnTo>
                    <a:lnTo>
                      <a:pt x="1072" y="683"/>
                    </a:lnTo>
                    <a:lnTo>
                      <a:pt x="1081" y="687"/>
                    </a:lnTo>
                    <a:lnTo>
                      <a:pt x="1091" y="690"/>
                    </a:lnTo>
                    <a:lnTo>
                      <a:pt x="1098" y="693"/>
                    </a:lnTo>
                    <a:lnTo>
                      <a:pt x="1108" y="697"/>
                    </a:lnTo>
                    <a:lnTo>
                      <a:pt x="1118" y="697"/>
                    </a:lnTo>
                    <a:lnTo>
                      <a:pt x="1127" y="700"/>
                    </a:lnTo>
                    <a:lnTo>
                      <a:pt x="1137" y="700"/>
                    </a:lnTo>
                    <a:lnTo>
                      <a:pt x="1147" y="700"/>
                    </a:lnTo>
                    <a:lnTo>
                      <a:pt x="1157" y="703"/>
                    </a:lnTo>
                    <a:lnTo>
                      <a:pt x="1164" y="703"/>
                    </a:lnTo>
                    <a:lnTo>
                      <a:pt x="1173" y="703"/>
                    </a:lnTo>
                    <a:lnTo>
                      <a:pt x="1183" y="703"/>
                    </a:lnTo>
                    <a:lnTo>
                      <a:pt x="1193" y="703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7" name="Freeform 531"/>
              <p:cNvSpPr>
                <a:spLocks/>
              </p:cNvSpPr>
              <p:nvPr/>
            </p:nvSpPr>
            <p:spPr bwMode="auto">
              <a:xfrm>
                <a:off x="7731930" y="4638916"/>
                <a:ext cx="567368" cy="30262"/>
              </a:xfrm>
              <a:custGeom>
                <a:avLst/>
                <a:gdLst>
                  <a:gd name="T0" fmla="*/ 0 w 309"/>
                  <a:gd name="T1" fmla="*/ 13 h 13"/>
                  <a:gd name="T2" fmla="*/ 10 w 309"/>
                  <a:gd name="T3" fmla="*/ 13 h 13"/>
                  <a:gd name="T4" fmla="*/ 20 w 309"/>
                  <a:gd name="T5" fmla="*/ 13 h 13"/>
                  <a:gd name="T6" fmla="*/ 30 w 309"/>
                  <a:gd name="T7" fmla="*/ 13 h 13"/>
                  <a:gd name="T8" fmla="*/ 36 w 309"/>
                  <a:gd name="T9" fmla="*/ 13 h 13"/>
                  <a:gd name="T10" fmla="*/ 46 w 309"/>
                  <a:gd name="T11" fmla="*/ 13 h 13"/>
                  <a:gd name="T12" fmla="*/ 56 w 309"/>
                  <a:gd name="T13" fmla="*/ 13 h 13"/>
                  <a:gd name="T14" fmla="*/ 66 w 309"/>
                  <a:gd name="T15" fmla="*/ 13 h 13"/>
                  <a:gd name="T16" fmla="*/ 76 w 309"/>
                  <a:gd name="T17" fmla="*/ 13 h 13"/>
                  <a:gd name="T18" fmla="*/ 86 w 309"/>
                  <a:gd name="T19" fmla="*/ 13 h 13"/>
                  <a:gd name="T20" fmla="*/ 96 w 309"/>
                  <a:gd name="T21" fmla="*/ 13 h 13"/>
                  <a:gd name="T22" fmla="*/ 102 w 309"/>
                  <a:gd name="T23" fmla="*/ 13 h 13"/>
                  <a:gd name="T24" fmla="*/ 112 w 309"/>
                  <a:gd name="T25" fmla="*/ 13 h 13"/>
                  <a:gd name="T26" fmla="*/ 122 w 309"/>
                  <a:gd name="T27" fmla="*/ 13 h 13"/>
                  <a:gd name="T28" fmla="*/ 132 w 309"/>
                  <a:gd name="T29" fmla="*/ 13 h 13"/>
                  <a:gd name="T30" fmla="*/ 142 w 309"/>
                  <a:gd name="T31" fmla="*/ 13 h 13"/>
                  <a:gd name="T32" fmla="*/ 151 w 309"/>
                  <a:gd name="T33" fmla="*/ 13 h 13"/>
                  <a:gd name="T34" fmla="*/ 161 w 309"/>
                  <a:gd name="T35" fmla="*/ 13 h 13"/>
                  <a:gd name="T36" fmla="*/ 168 w 309"/>
                  <a:gd name="T37" fmla="*/ 13 h 13"/>
                  <a:gd name="T38" fmla="*/ 178 w 309"/>
                  <a:gd name="T39" fmla="*/ 13 h 13"/>
                  <a:gd name="T40" fmla="*/ 188 w 309"/>
                  <a:gd name="T41" fmla="*/ 10 h 13"/>
                  <a:gd name="T42" fmla="*/ 197 w 309"/>
                  <a:gd name="T43" fmla="*/ 10 h 13"/>
                  <a:gd name="T44" fmla="*/ 207 w 309"/>
                  <a:gd name="T45" fmla="*/ 10 h 13"/>
                  <a:gd name="T46" fmla="*/ 217 w 309"/>
                  <a:gd name="T47" fmla="*/ 10 h 13"/>
                  <a:gd name="T48" fmla="*/ 227 w 309"/>
                  <a:gd name="T49" fmla="*/ 7 h 13"/>
                  <a:gd name="T50" fmla="*/ 234 w 309"/>
                  <a:gd name="T51" fmla="*/ 7 h 13"/>
                  <a:gd name="T52" fmla="*/ 243 w 309"/>
                  <a:gd name="T53" fmla="*/ 7 h 13"/>
                  <a:gd name="T54" fmla="*/ 253 w 309"/>
                  <a:gd name="T55" fmla="*/ 3 h 13"/>
                  <a:gd name="T56" fmla="*/ 263 w 309"/>
                  <a:gd name="T57" fmla="*/ 3 h 13"/>
                  <a:gd name="T58" fmla="*/ 273 w 309"/>
                  <a:gd name="T59" fmla="*/ 3 h 13"/>
                  <a:gd name="T60" fmla="*/ 283 w 309"/>
                  <a:gd name="T61" fmla="*/ 3 h 13"/>
                  <a:gd name="T62" fmla="*/ 293 w 309"/>
                  <a:gd name="T63" fmla="*/ 0 h 13"/>
                  <a:gd name="T64" fmla="*/ 299 w 309"/>
                  <a:gd name="T65" fmla="*/ 0 h 13"/>
                  <a:gd name="T66" fmla="*/ 309 w 309"/>
                  <a:gd name="T6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13">
                    <a:moveTo>
                      <a:pt x="0" y="13"/>
                    </a:moveTo>
                    <a:lnTo>
                      <a:pt x="10" y="13"/>
                    </a:lnTo>
                    <a:lnTo>
                      <a:pt x="20" y="13"/>
                    </a:lnTo>
                    <a:lnTo>
                      <a:pt x="30" y="13"/>
                    </a:lnTo>
                    <a:lnTo>
                      <a:pt x="36" y="13"/>
                    </a:lnTo>
                    <a:lnTo>
                      <a:pt x="46" y="13"/>
                    </a:lnTo>
                    <a:lnTo>
                      <a:pt x="56" y="13"/>
                    </a:lnTo>
                    <a:lnTo>
                      <a:pt x="66" y="13"/>
                    </a:lnTo>
                    <a:lnTo>
                      <a:pt x="76" y="13"/>
                    </a:lnTo>
                    <a:lnTo>
                      <a:pt x="86" y="13"/>
                    </a:lnTo>
                    <a:lnTo>
                      <a:pt x="96" y="13"/>
                    </a:lnTo>
                    <a:lnTo>
                      <a:pt x="102" y="13"/>
                    </a:lnTo>
                    <a:lnTo>
                      <a:pt x="112" y="13"/>
                    </a:lnTo>
                    <a:lnTo>
                      <a:pt x="122" y="13"/>
                    </a:lnTo>
                    <a:lnTo>
                      <a:pt x="132" y="13"/>
                    </a:lnTo>
                    <a:lnTo>
                      <a:pt x="142" y="13"/>
                    </a:lnTo>
                    <a:lnTo>
                      <a:pt x="151" y="13"/>
                    </a:lnTo>
                    <a:lnTo>
                      <a:pt x="161" y="13"/>
                    </a:lnTo>
                    <a:lnTo>
                      <a:pt x="168" y="13"/>
                    </a:lnTo>
                    <a:lnTo>
                      <a:pt x="178" y="13"/>
                    </a:lnTo>
                    <a:lnTo>
                      <a:pt x="188" y="10"/>
                    </a:lnTo>
                    <a:lnTo>
                      <a:pt x="197" y="10"/>
                    </a:lnTo>
                    <a:lnTo>
                      <a:pt x="207" y="10"/>
                    </a:lnTo>
                    <a:lnTo>
                      <a:pt x="217" y="10"/>
                    </a:lnTo>
                    <a:lnTo>
                      <a:pt x="227" y="7"/>
                    </a:lnTo>
                    <a:lnTo>
                      <a:pt x="234" y="7"/>
                    </a:lnTo>
                    <a:lnTo>
                      <a:pt x="243" y="7"/>
                    </a:lnTo>
                    <a:lnTo>
                      <a:pt x="253" y="3"/>
                    </a:lnTo>
                    <a:lnTo>
                      <a:pt x="263" y="3"/>
                    </a:lnTo>
                    <a:lnTo>
                      <a:pt x="273" y="3"/>
                    </a:lnTo>
                    <a:lnTo>
                      <a:pt x="283" y="3"/>
                    </a:lnTo>
                    <a:lnTo>
                      <a:pt x="293" y="0"/>
                    </a:lnTo>
                    <a:lnTo>
                      <a:pt x="299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8" name="Freeform 532"/>
              <p:cNvSpPr>
                <a:spLocks/>
              </p:cNvSpPr>
              <p:nvPr/>
            </p:nvSpPr>
            <p:spPr bwMode="auto">
              <a:xfrm>
                <a:off x="5548754" y="3039646"/>
                <a:ext cx="2756052" cy="1806452"/>
              </a:xfrm>
              <a:custGeom>
                <a:avLst/>
                <a:gdLst>
                  <a:gd name="T0" fmla="*/ 0 w 1501"/>
                  <a:gd name="T1" fmla="*/ 726 h 776"/>
                  <a:gd name="T2" fmla="*/ 29 w 1501"/>
                  <a:gd name="T3" fmla="*/ 723 h 776"/>
                  <a:gd name="T4" fmla="*/ 55 w 1501"/>
                  <a:gd name="T5" fmla="*/ 723 h 776"/>
                  <a:gd name="T6" fmla="*/ 85 w 1501"/>
                  <a:gd name="T7" fmla="*/ 720 h 776"/>
                  <a:gd name="T8" fmla="*/ 111 w 1501"/>
                  <a:gd name="T9" fmla="*/ 713 h 776"/>
                  <a:gd name="T10" fmla="*/ 141 w 1501"/>
                  <a:gd name="T11" fmla="*/ 710 h 776"/>
                  <a:gd name="T12" fmla="*/ 167 w 1501"/>
                  <a:gd name="T13" fmla="*/ 710 h 776"/>
                  <a:gd name="T14" fmla="*/ 197 w 1501"/>
                  <a:gd name="T15" fmla="*/ 707 h 776"/>
                  <a:gd name="T16" fmla="*/ 226 w 1501"/>
                  <a:gd name="T17" fmla="*/ 707 h 776"/>
                  <a:gd name="T18" fmla="*/ 253 w 1501"/>
                  <a:gd name="T19" fmla="*/ 703 h 776"/>
                  <a:gd name="T20" fmla="*/ 282 w 1501"/>
                  <a:gd name="T21" fmla="*/ 694 h 776"/>
                  <a:gd name="T22" fmla="*/ 308 w 1501"/>
                  <a:gd name="T23" fmla="*/ 687 h 776"/>
                  <a:gd name="T24" fmla="*/ 338 w 1501"/>
                  <a:gd name="T25" fmla="*/ 684 h 776"/>
                  <a:gd name="T26" fmla="*/ 364 w 1501"/>
                  <a:gd name="T27" fmla="*/ 680 h 776"/>
                  <a:gd name="T28" fmla="*/ 394 w 1501"/>
                  <a:gd name="T29" fmla="*/ 680 h 776"/>
                  <a:gd name="T30" fmla="*/ 423 w 1501"/>
                  <a:gd name="T31" fmla="*/ 684 h 776"/>
                  <a:gd name="T32" fmla="*/ 450 w 1501"/>
                  <a:gd name="T33" fmla="*/ 687 h 776"/>
                  <a:gd name="T34" fmla="*/ 479 w 1501"/>
                  <a:gd name="T35" fmla="*/ 690 h 776"/>
                  <a:gd name="T36" fmla="*/ 506 w 1501"/>
                  <a:gd name="T37" fmla="*/ 694 h 776"/>
                  <a:gd name="T38" fmla="*/ 535 w 1501"/>
                  <a:gd name="T39" fmla="*/ 694 h 776"/>
                  <a:gd name="T40" fmla="*/ 562 w 1501"/>
                  <a:gd name="T41" fmla="*/ 690 h 776"/>
                  <a:gd name="T42" fmla="*/ 591 w 1501"/>
                  <a:gd name="T43" fmla="*/ 690 h 776"/>
                  <a:gd name="T44" fmla="*/ 621 w 1501"/>
                  <a:gd name="T45" fmla="*/ 687 h 776"/>
                  <a:gd name="T46" fmla="*/ 647 w 1501"/>
                  <a:gd name="T47" fmla="*/ 680 h 776"/>
                  <a:gd name="T48" fmla="*/ 677 w 1501"/>
                  <a:gd name="T49" fmla="*/ 664 h 776"/>
                  <a:gd name="T50" fmla="*/ 703 w 1501"/>
                  <a:gd name="T51" fmla="*/ 638 h 776"/>
                  <a:gd name="T52" fmla="*/ 732 w 1501"/>
                  <a:gd name="T53" fmla="*/ 588 h 776"/>
                  <a:gd name="T54" fmla="*/ 762 w 1501"/>
                  <a:gd name="T55" fmla="*/ 480 h 776"/>
                  <a:gd name="T56" fmla="*/ 788 w 1501"/>
                  <a:gd name="T57" fmla="*/ 266 h 776"/>
                  <a:gd name="T58" fmla="*/ 818 w 1501"/>
                  <a:gd name="T59" fmla="*/ 27 h 776"/>
                  <a:gd name="T60" fmla="*/ 844 w 1501"/>
                  <a:gd name="T61" fmla="*/ 69 h 776"/>
                  <a:gd name="T62" fmla="*/ 874 w 1501"/>
                  <a:gd name="T63" fmla="*/ 289 h 776"/>
                  <a:gd name="T64" fmla="*/ 900 w 1501"/>
                  <a:gd name="T65" fmla="*/ 326 h 776"/>
                  <a:gd name="T66" fmla="*/ 930 w 1501"/>
                  <a:gd name="T67" fmla="*/ 161 h 776"/>
                  <a:gd name="T68" fmla="*/ 959 w 1501"/>
                  <a:gd name="T69" fmla="*/ 135 h 776"/>
                  <a:gd name="T70" fmla="*/ 985 w 1501"/>
                  <a:gd name="T71" fmla="*/ 411 h 776"/>
                  <a:gd name="T72" fmla="*/ 1015 w 1501"/>
                  <a:gd name="T73" fmla="*/ 602 h 776"/>
                  <a:gd name="T74" fmla="*/ 1041 w 1501"/>
                  <a:gd name="T75" fmla="*/ 664 h 776"/>
                  <a:gd name="T76" fmla="*/ 1071 w 1501"/>
                  <a:gd name="T77" fmla="*/ 684 h 776"/>
                  <a:gd name="T78" fmla="*/ 1097 w 1501"/>
                  <a:gd name="T79" fmla="*/ 694 h 776"/>
                  <a:gd name="T80" fmla="*/ 1127 w 1501"/>
                  <a:gd name="T81" fmla="*/ 700 h 776"/>
                  <a:gd name="T82" fmla="*/ 1156 w 1501"/>
                  <a:gd name="T83" fmla="*/ 703 h 776"/>
                  <a:gd name="T84" fmla="*/ 1183 w 1501"/>
                  <a:gd name="T85" fmla="*/ 707 h 776"/>
                  <a:gd name="T86" fmla="*/ 1212 w 1501"/>
                  <a:gd name="T87" fmla="*/ 707 h 776"/>
                  <a:gd name="T88" fmla="*/ 1238 w 1501"/>
                  <a:gd name="T89" fmla="*/ 703 h 776"/>
                  <a:gd name="T90" fmla="*/ 1268 w 1501"/>
                  <a:gd name="T91" fmla="*/ 707 h 776"/>
                  <a:gd name="T92" fmla="*/ 1294 w 1501"/>
                  <a:gd name="T93" fmla="*/ 707 h 776"/>
                  <a:gd name="T94" fmla="*/ 1324 w 1501"/>
                  <a:gd name="T95" fmla="*/ 707 h 776"/>
                  <a:gd name="T96" fmla="*/ 1354 w 1501"/>
                  <a:gd name="T97" fmla="*/ 707 h 776"/>
                  <a:gd name="T98" fmla="*/ 1380 w 1501"/>
                  <a:gd name="T99" fmla="*/ 703 h 776"/>
                  <a:gd name="T100" fmla="*/ 1409 w 1501"/>
                  <a:gd name="T101" fmla="*/ 700 h 776"/>
                  <a:gd name="T102" fmla="*/ 1436 w 1501"/>
                  <a:gd name="T103" fmla="*/ 697 h 776"/>
                  <a:gd name="T104" fmla="*/ 1465 w 1501"/>
                  <a:gd name="T105" fmla="*/ 694 h 776"/>
                  <a:gd name="T106" fmla="*/ 1492 w 1501"/>
                  <a:gd name="T107" fmla="*/ 694 h 776"/>
                  <a:gd name="T108" fmla="*/ 1501 w 1501"/>
                  <a:gd name="T109" fmla="*/ 697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1" h="776">
                    <a:moveTo>
                      <a:pt x="0" y="776"/>
                    </a:moveTo>
                    <a:lnTo>
                      <a:pt x="0" y="726"/>
                    </a:lnTo>
                    <a:lnTo>
                      <a:pt x="0" y="726"/>
                    </a:lnTo>
                    <a:lnTo>
                      <a:pt x="9" y="723"/>
                    </a:lnTo>
                    <a:lnTo>
                      <a:pt x="19" y="723"/>
                    </a:lnTo>
                    <a:lnTo>
                      <a:pt x="29" y="723"/>
                    </a:lnTo>
                    <a:lnTo>
                      <a:pt x="36" y="723"/>
                    </a:lnTo>
                    <a:lnTo>
                      <a:pt x="46" y="723"/>
                    </a:lnTo>
                    <a:lnTo>
                      <a:pt x="55" y="723"/>
                    </a:lnTo>
                    <a:lnTo>
                      <a:pt x="65" y="720"/>
                    </a:lnTo>
                    <a:lnTo>
                      <a:pt x="75" y="720"/>
                    </a:lnTo>
                    <a:lnTo>
                      <a:pt x="85" y="720"/>
                    </a:lnTo>
                    <a:lnTo>
                      <a:pt x="95" y="717"/>
                    </a:lnTo>
                    <a:lnTo>
                      <a:pt x="101" y="717"/>
                    </a:lnTo>
                    <a:lnTo>
                      <a:pt x="111" y="713"/>
                    </a:lnTo>
                    <a:lnTo>
                      <a:pt x="121" y="713"/>
                    </a:lnTo>
                    <a:lnTo>
                      <a:pt x="131" y="713"/>
                    </a:lnTo>
                    <a:lnTo>
                      <a:pt x="141" y="710"/>
                    </a:lnTo>
                    <a:lnTo>
                      <a:pt x="151" y="710"/>
                    </a:lnTo>
                    <a:lnTo>
                      <a:pt x="161" y="710"/>
                    </a:lnTo>
                    <a:lnTo>
                      <a:pt x="167" y="710"/>
                    </a:lnTo>
                    <a:lnTo>
                      <a:pt x="177" y="710"/>
                    </a:lnTo>
                    <a:lnTo>
                      <a:pt x="187" y="707"/>
                    </a:lnTo>
                    <a:lnTo>
                      <a:pt x="197" y="707"/>
                    </a:lnTo>
                    <a:lnTo>
                      <a:pt x="207" y="707"/>
                    </a:lnTo>
                    <a:lnTo>
                      <a:pt x="216" y="707"/>
                    </a:lnTo>
                    <a:lnTo>
                      <a:pt x="226" y="707"/>
                    </a:lnTo>
                    <a:lnTo>
                      <a:pt x="233" y="707"/>
                    </a:lnTo>
                    <a:lnTo>
                      <a:pt x="243" y="703"/>
                    </a:lnTo>
                    <a:lnTo>
                      <a:pt x="253" y="703"/>
                    </a:lnTo>
                    <a:lnTo>
                      <a:pt x="262" y="700"/>
                    </a:lnTo>
                    <a:lnTo>
                      <a:pt x="272" y="697"/>
                    </a:lnTo>
                    <a:lnTo>
                      <a:pt x="282" y="694"/>
                    </a:lnTo>
                    <a:lnTo>
                      <a:pt x="292" y="690"/>
                    </a:lnTo>
                    <a:lnTo>
                      <a:pt x="299" y="690"/>
                    </a:lnTo>
                    <a:lnTo>
                      <a:pt x="308" y="687"/>
                    </a:lnTo>
                    <a:lnTo>
                      <a:pt x="318" y="687"/>
                    </a:lnTo>
                    <a:lnTo>
                      <a:pt x="328" y="687"/>
                    </a:lnTo>
                    <a:lnTo>
                      <a:pt x="338" y="684"/>
                    </a:lnTo>
                    <a:lnTo>
                      <a:pt x="348" y="684"/>
                    </a:lnTo>
                    <a:lnTo>
                      <a:pt x="358" y="680"/>
                    </a:lnTo>
                    <a:lnTo>
                      <a:pt x="364" y="680"/>
                    </a:lnTo>
                    <a:lnTo>
                      <a:pt x="374" y="680"/>
                    </a:lnTo>
                    <a:lnTo>
                      <a:pt x="384" y="680"/>
                    </a:lnTo>
                    <a:lnTo>
                      <a:pt x="394" y="680"/>
                    </a:lnTo>
                    <a:lnTo>
                      <a:pt x="404" y="680"/>
                    </a:lnTo>
                    <a:lnTo>
                      <a:pt x="414" y="684"/>
                    </a:lnTo>
                    <a:lnTo>
                      <a:pt x="423" y="684"/>
                    </a:lnTo>
                    <a:lnTo>
                      <a:pt x="430" y="687"/>
                    </a:lnTo>
                    <a:lnTo>
                      <a:pt x="440" y="687"/>
                    </a:lnTo>
                    <a:lnTo>
                      <a:pt x="450" y="687"/>
                    </a:lnTo>
                    <a:lnTo>
                      <a:pt x="460" y="690"/>
                    </a:lnTo>
                    <a:lnTo>
                      <a:pt x="469" y="690"/>
                    </a:lnTo>
                    <a:lnTo>
                      <a:pt x="479" y="690"/>
                    </a:lnTo>
                    <a:lnTo>
                      <a:pt x="489" y="694"/>
                    </a:lnTo>
                    <a:lnTo>
                      <a:pt x="496" y="694"/>
                    </a:lnTo>
                    <a:lnTo>
                      <a:pt x="506" y="694"/>
                    </a:lnTo>
                    <a:lnTo>
                      <a:pt x="515" y="694"/>
                    </a:lnTo>
                    <a:lnTo>
                      <a:pt x="525" y="694"/>
                    </a:lnTo>
                    <a:lnTo>
                      <a:pt x="535" y="694"/>
                    </a:lnTo>
                    <a:lnTo>
                      <a:pt x="545" y="690"/>
                    </a:lnTo>
                    <a:lnTo>
                      <a:pt x="555" y="690"/>
                    </a:lnTo>
                    <a:lnTo>
                      <a:pt x="562" y="690"/>
                    </a:lnTo>
                    <a:lnTo>
                      <a:pt x="571" y="690"/>
                    </a:lnTo>
                    <a:lnTo>
                      <a:pt x="581" y="690"/>
                    </a:lnTo>
                    <a:lnTo>
                      <a:pt x="591" y="690"/>
                    </a:lnTo>
                    <a:lnTo>
                      <a:pt x="601" y="690"/>
                    </a:lnTo>
                    <a:lnTo>
                      <a:pt x="611" y="690"/>
                    </a:lnTo>
                    <a:lnTo>
                      <a:pt x="621" y="687"/>
                    </a:lnTo>
                    <a:lnTo>
                      <a:pt x="627" y="687"/>
                    </a:lnTo>
                    <a:lnTo>
                      <a:pt x="637" y="684"/>
                    </a:lnTo>
                    <a:lnTo>
                      <a:pt x="647" y="680"/>
                    </a:lnTo>
                    <a:lnTo>
                      <a:pt x="657" y="677"/>
                    </a:lnTo>
                    <a:lnTo>
                      <a:pt x="667" y="671"/>
                    </a:lnTo>
                    <a:lnTo>
                      <a:pt x="677" y="664"/>
                    </a:lnTo>
                    <a:lnTo>
                      <a:pt x="686" y="657"/>
                    </a:lnTo>
                    <a:lnTo>
                      <a:pt x="693" y="648"/>
                    </a:lnTo>
                    <a:lnTo>
                      <a:pt x="703" y="638"/>
                    </a:lnTo>
                    <a:lnTo>
                      <a:pt x="713" y="625"/>
                    </a:lnTo>
                    <a:lnTo>
                      <a:pt x="723" y="608"/>
                    </a:lnTo>
                    <a:lnTo>
                      <a:pt x="732" y="588"/>
                    </a:lnTo>
                    <a:lnTo>
                      <a:pt x="742" y="562"/>
                    </a:lnTo>
                    <a:lnTo>
                      <a:pt x="752" y="526"/>
                    </a:lnTo>
                    <a:lnTo>
                      <a:pt x="762" y="480"/>
                    </a:lnTo>
                    <a:lnTo>
                      <a:pt x="769" y="421"/>
                    </a:lnTo>
                    <a:lnTo>
                      <a:pt x="778" y="349"/>
                    </a:lnTo>
                    <a:lnTo>
                      <a:pt x="788" y="266"/>
                    </a:lnTo>
                    <a:lnTo>
                      <a:pt x="798" y="174"/>
                    </a:lnTo>
                    <a:lnTo>
                      <a:pt x="808" y="92"/>
                    </a:lnTo>
                    <a:lnTo>
                      <a:pt x="818" y="27"/>
                    </a:lnTo>
                    <a:lnTo>
                      <a:pt x="828" y="0"/>
                    </a:lnTo>
                    <a:lnTo>
                      <a:pt x="834" y="13"/>
                    </a:lnTo>
                    <a:lnTo>
                      <a:pt x="844" y="69"/>
                    </a:lnTo>
                    <a:lnTo>
                      <a:pt x="854" y="145"/>
                    </a:lnTo>
                    <a:lnTo>
                      <a:pt x="864" y="224"/>
                    </a:lnTo>
                    <a:lnTo>
                      <a:pt x="874" y="289"/>
                    </a:lnTo>
                    <a:lnTo>
                      <a:pt x="884" y="329"/>
                    </a:lnTo>
                    <a:lnTo>
                      <a:pt x="893" y="342"/>
                    </a:lnTo>
                    <a:lnTo>
                      <a:pt x="900" y="326"/>
                    </a:lnTo>
                    <a:lnTo>
                      <a:pt x="910" y="286"/>
                    </a:lnTo>
                    <a:lnTo>
                      <a:pt x="920" y="227"/>
                    </a:lnTo>
                    <a:lnTo>
                      <a:pt x="930" y="161"/>
                    </a:lnTo>
                    <a:lnTo>
                      <a:pt x="939" y="109"/>
                    </a:lnTo>
                    <a:lnTo>
                      <a:pt x="949" y="96"/>
                    </a:lnTo>
                    <a:lnTo>
                      <a:pt x="959" y="135"/>
                    </a:lnTo>
                    <a:lnTo>
                      <a:pt x="966" y="214"/>
                    </a:lnTo>
                    <a:lnTo>
                      <a:pt x="976" y="316"/>
                    </a:lnTo>
                    <a:lnTo>
                      <a:pt x="985" y="411"/>
                    </a:lnTo>
                    <a:lnTo>
                      <a:pt x="995" y="493"/>
                    </a:lnTo>
                    <a:lnTo>
                      <a:pt x="1005" y="556"/>
                    </a:lnTo>
                    <a:lnTo>
                      <a:pt x="1015" y="602"/>
                    </a:lnTo>
                    <a:lnTo>
                      <a:pt x="1025" y="631"/>
                    </a:lnTo>
                    <a:lnTo>
                      <a:pt x="1031" y="651"/>
                    </a:lnTo>
                    <a:lnTo>
                      <a:pt x="1041" y="664"/>
                    </a:lnTo>
                    <a:lnTo>
                      <a:pt x="1051" y="674"/>
                    </a:lnTo>
                    <a:lnTo>
                      <a:pt x="1061" y="680"/>
                    </a:lnTo>
                    <a:lnTo>
                      <a:pt x="1071" y="684"/>
                    </a:lnTo>
                    <a:lnTo>
                      <a:pt x="1081" y="687"/>
                    </a:lnTo>
                    <a:lnTo>
                      <a:pt x="1091" y="690"/>
                    </a:lnTo>
                    <a:lnTo>
                      <a:pt x="1097" y="694"/>
                    </a:lnTo>
                    <a:lnTo>
                      <a:pt x="1107" y="697"/>
                    </a:lnTo>
                    <a:lnTo>
                      <a:pt x="1117" y="697"/>
                    </a:lnTo>
                    <a:lnTo>
                      <a:pt x="1127" y="700"/>
                    </a:lnTo>
                    <a:lnTo>
                      <a:pt x="1137" y="700"/>
                    </a:lnTo>
                    <a:lnTo>
                      <a:pt x="1146" y="703"/>
                    </a:lnTo>
                    <a:lnTo>
                      <a:pt x="1156" y="703"/>
                    </a:lnTo>
                    <a:lnTo>
                      <a:pt x="1163" y="703"/>
                    </a:lnTo>
                    <a:lnTo>
                      <a:pt x="1173" y="703"/>
                    </a:lnTo>
                    <a:lnTo>
                      <a:pt x="1183" y="707"/>
                    </a:lnTo>
                    <a:lnTo>
                      <a:pt x="1192" y="707"/>
                    </a:lnTo>
                    <a:lnTo>
                      <a:pt x="1202" y="707"/>
                    </a:lnTo>
                    <a:lnTo>
                      <a:pt x="1212" y="707"/>
                    </a:lnTo>
                    <a:lnTo>
                      <a:pt x="1222" y="707"/>
                    </a:lnTo>
                    <a:lnTo>
                      <a:pt x="1229" y="703"/>
                    </a:lnTo>
                    <a:lnTo>
                      <a:pt x="1238" y="703"/>
                    </a:lnTo>
                    <a:lnTo>
                      <a:pt x="1248" y="707"/>
                    </a:lnTo>
                    <a:lnTo>
                      <a:pt x="1258" y="707"/>
                    </a:lnTo>
                    <a:lnTo>
                      <a:pt x="1268" y="707"/>
                    </a:lnTo>
                    <a:lnTo>
                      <a:pt x="1278" y="707"/>
                    </a:lnTo>
                    <a:lnTo>
                      <a:pt x="1288" y="707"/>
                    </a:lnTo>
                    <a:lnTo>
                      <a:pt x="1294" y="707"/>
                    </a:lnTo>
                    <a:lnTo>
                      <a:pt x="1304" y="707"/>
                    </a:lnTo>
                    <a:lnTo>
                      <a:pt x="1314" y="707"/>
                    </a:lnTo>
                    <a:lnTo>
                      <a:pt x="1324" y="707"/>
                    </a:lnTo>
                    <a:lnTo>
                      <a:pt x="1334" y="707"/>
                    </a:lnTo>
                    <a:lnTo>
                      <a:pt x="1344" y="707"/>
                    </a:lnTo>
                    <a:lnTo>
                      <a:pt x="1354" y="707"/>
                    </a:lnTo>
                    <a:lnTo>
                      <a:pt x="1360" y="707"/>
                    </a:lnTo>
                    <a:lnTo>
                      <a:pt x="1370" y="703"/>
                    </a:lnTo>
                    <a:lnTo>
                      <a:pt x="1380" y="703"/>
                    </a:lnTo>
                    <a:lnTo>
                      <a:pt x="1390" y="703"/>
                    </a:lnTo>
                    <a:lnTo>
                      <a:pt x="1400" y="703"/>
                    </a:lnTo>
                    <a:lnTo>
                      <a:pt x="1409" y="700"/>
                    </a:lnTo>
                    <a:lnTo>
                      <a:pt x="1419" y="700"/>
                    </a:lnTo>
                    <a:lnTo>
                      <a:pt x="1426" y="700"/>
                    </a:lnTo>
                    <a:lnTo>
                      <a:pt x="1436" y="697"/>
                    </a:lnTo>
                    <a:lnTo>
                      <a:pt x="1446" y="697"/>
                    </a:lnTo>
                    <a:lnTo>
                      <a:pt x="1455" y="697"/>
                    </a:lnTo>
                    <a:lnTo>
                      <a:pt x="1465" y="694"/>
                    </a:lnTo>
                    <a:lnTo>
                      <a:pt x="1475" y="694"/>
                    </a:lnTo>
                    <a:lnTo>
                      <a:pt x="1485" y="694"/>
                    </a:lnTo>
                    <a:lnTo>
                      <a:pt x="1492" y="694"/>
                    </a:lnTo>
                    <a:lnTo>
                      <a:pt x="1501" y="690"/>
                    </a:lnTo>
                    <a:lnTo>
                      <a:pt x="1501" y="690"/>
                    </a:lnTo>
                    <a:lnTo>
                      <a:pt x="1501" y="697"/>
                    </a:lnTo>
                    <a:lnTo>
                      <a:pt x="1501" y="697"/>
                    </a:lnTo>
                    <a:lnTo>
                      <a:pt x="0" y="776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9" name="Freeform 533"/>
              <p:cNvSpPr>
                <a:spLocks/>
              </p:cNvSpPr>
              <p:nvPr/>
            </p:nvSpPr>
            <p:spPr bwMode="auto">
              <a:xfrm>
                <a:off x="5548754" y="3039646"/>
                <a:ext cx="2188684" cy="1690057"/>
              </a:xfrm>
              <a:custGeom>
                <a:avLst/>
                <a:gdLst>
                  <a:gd name="T0" fmla="*/ 19 w 1192"/>
                  <a:gd name="T1" fmla="*/ 723 h 726"/>
                  <a:gd name="T2" fmla="*/ 46 w 1192"/>
                  <a:gd name="T3" fmla="*/ 723 h 726"/>
                  <a:gd name="T4" fmla="*/ 75 w 1192"/>
                  <a:gd name="T5" fmla="*/ 720 h 726"/>
                  <a:gd name="T6" fmla="*/ 101 w 1192"/>
                  <a:gd name="T7" fmla="*/ 717 h 726"/>
                  <a:gd name="T8" fmla="*/ 131 w 1192"/>
                  <a:gd name="T9" fmla="*/ 713 h 726"/>
                  <a:gd name="T10" fmla="*/ 161 w 1192"/>
                  <a:gd name="T11" fmla="*/ 710 h 726"/>
                  <a:gd name="T12" fmla="*/ 187 w 1192"/>
                  <a:gd name="T13" fmla="*/ 707 h 726"/>
                  <a:gd name="T14" fmla="*/ 216 w 1192"/>
                  <a:gd name="T15" fmla="*/ 707 h 726"/>
                  <a:gd name="T16" fmla="*/ 243 w 1192"/>
                  <a:gd name="T17" fmla="*/ 703 h 726"/>
                  <a:gd name="T18" fmla="*/ 272 w 1192"/>
                  <a:gd name="T19" fmla="*/ 697 h 726"/>
                  <a:gd name="T20" fmla="*/ 299 w 1192"/>
                  <a:gd name="T21" fmla="*/ 690 h 726"/>
                  <a:gd name="T22" fmla="*/ 328 w 1192"/>
                  <a:gd name="T23" fmla="*/ 687 h 726"/>
                  <a:gd name="T24" fmla="*/ 358 w 1192"/>
                  <a:gd name="T25" fmla="*/ 680 h 726"/>
                  <a:gd name="T26" fmla="*/ 384 w 1192"/>
                  <a:gd name="T27" fmla="*/ 680 h 726"/>
                  <a:gd name="T28" fmla="*/ 414 w 1192"/>
                  <a:gd name="T29" fmla="*/ 684 h 726"/>
                  <a:gd name="T30" fmla="*/ 440 w 1192"/>
                  <a:gd name="T31" fmla="*/ 687 h 726"/>
                  <a:gd name="T32" fmla="*/ 469 w 1192"/>
                  <a:gd name="T33" fmla="*/ 690 h 726"/>
                  <a:gd name="T34" fmla="*/ 496 w 1192"/>
                  <a:gd name="T35" fmla="*/ 694 h 726"/>
                  <a:gd name="T36" fmla="*/ 525 w 1192"/>
                  <a:gd name="T37" fmla="*/ 694 h 726"/>
                  <a:gd name="T38" fmla="*/ 555 w 1192"/>
                  <a:gd name="T39" fmla="*/ 690 h 726"/>
                  <a:gd name="T40" fmla="*/ 581 w 1192"/>
                  <a:gd name="T41" fmla="*/ 690 h 726"/>
                  <a:gd name="T42" fmla="*/ 611 w 1192"/>
                  <a:gd name="T43" fmla="*/ 690 h 726"/>
                  <a:gd name="T44" fmla="*/ 637 w 1192"/>
                  <a:gd name="T45" fmla="*/ 684 h 726"/>
                  <a:gd name="T46" fmla="*/ 667 w 1192"/>
                  <a:gd name="T47" fmla="*/ 671 h 726"/>
                  <a:gd name="T48" fmla="*/ 693 w 1192"/>
                  <a:gd name="T49" fmla="*/ 648 h 726"/>
                  <a:gd name="T50" fmla="*/ 723 w 1192"/>
                  <a:gd name="T51" fmla="*/ 608 h 726"/>
                  <a:gd name="T52" fmla="*/ 752 w 1192"/>
                  <a:gd name="T53" fmla="*/ 526 h 726"/>
                  <a:gd name="T54" fmla="*/ 778 w 1192"/>
                  <a:gd name="T55" fmla="*/ 349 h 726"/>
                  <a:gd name="T56" fmla="*/ 808 w 1192"/>
                  <a:gd name="T57" fmla="*/ 92 h 726"/>
                  <a:gd name="T58" fmla="*/ 834 w 1192"/>
                  <a:gd name="T59" fmla="*/ 13 h 726"/>
                  <a:gd name="T60" fmla="*/ 864 w 1192"/>
                  <a:gd name="T61" fmla="*/ 224 h 726"/>
                  <a:gd name="T62" fmla="*/ 893 w 1192"/>
                  <a:gd name="T63" fmla="*/ 342 h 726"/>
                  <a:gd name="T64" fmla="*/ 920 w 1192"/>
                  <a:gd name="T65" fmla="*/ 227 h 726"/>
                  <a:gd name="T66" fmla="*/ 949 w 1192"/>
                  <a:gd name="T67" fmla="*/ 96 h 726"/>
                  <a:gd name="T68" fmla="*/ 976 w 1192"/>
                  <a:gd name="T69" fmla="*/ 316 h 726"/>
                  <a:gd name="T70" fmla="*/ 1005 w 1192"/>
                  <a:gd name="T71" fmla="*/ 556 h 726"/>
                  <a:gd name="T72" fmla="*/ 1031 w 1192"/>
                  <a:gd name="T73" fmla="*/ 651 h 726"/>
                  <a:gd name="T74" fmla="*/ 1061 w 1192"/>
                  <a:gd name="T75" fmla="*/ 680 h 726"/>
                  <a:gd name="T76" fmla="*/ 1091 w 1192"/>
                  <a:gd name="T77" fmla="*/ 690 h 726"/>
                  <a:gd name="T78" fmla="*/ 1117 w 1192"/>
                  <a:gd name="T79" fmla="*/ 697 h 726"/>
                  <a:gd name="T80" fmla="*/ 1146 w 1192"/>
                  <a:gd name="T81" fmla="*/ 703 h 726"/>
                  <a:gd name="T82" fmla="*/ 1173 w 1192"/>
                  <a:gd name="T83" fmla="*/ 703 h 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2" h="726">
                    <a:moveTo>
                      <a:pt x="0" y="726"/>
                    </a:moveTo>
                    <a:lnTo>
                      <a:pt x="9" y="723"/>
                    </a:lnTo>
                    <a:lnTo>
                      <a:pt x="19" y="723"/>
                    </a:lnTo>
                    <a:lnTo>
                      <a:pt x="29" y="723"/>
                    </a:lnTo>
                    <a:lnTo>
                      <a:pt x="36" y="723"/>
                    </a:lnTo>
                    <a:lnTo>
                      <a:pt x="46" y="723"/>
                    </a:lnTo>
                    <a:lnTo>
                      <a:pt x="55" y="723"/>
                    </a:lnTo>
                    <a:lnTo>
                      <a:pt x="65" y="720"/>
                    </a:lnTo>
                    <a:lnTo>
                      <a:pt x="75" y="720"/>
                    </a:lnTo>
                    <a:lnTo>
                      <a:pt x="85" y="720"/>
                    </a:lnTo>
                    <a:lnTo>
                      <a:pt x="95" y="717"/>
                    </a:lnTo>
                    <a:lnTo>
                      <a:pt x="101" y="717"/>
                    </a:lnTo>
                    <a:lnTo>
                      <a:pt x="111" y="713"/>
                    </a:lnTo>
                    <a:lnTo>
                      <a:pt x="121" y="713"/>
                    </a:lnTo>
                    <a:lnTo>
                      <a:pt x="131" y="713"/>
                    </a:lnTo>
                    <a:lnTo>
                      <a:pt x="141" y="710"/>
                    </a:lnTo>
                    <a:lnTo>
                      <a:pt x="151" y="710"/>
                    </a:lnTo>
                    <a:lnTo>
                      <a:pt x="161" y="710"/>
                    </a:lnTo>
                    <a:lnTo>
                      <a:pt x="167" y="710"/>
                    </a:lnTo>
                    <a:lnTo>
                      <a:pt x="177" y="710"/>
                    </a:lnTo>
                    <a:lnTo>
                      <a:pt x="187" y="707"/>
                    </a:lnTo>
                    <a:lnTo>
                      <a:pt x="197" y="707"/>
                    </a:lnTo>
                    <a:lnTo>
                      <a:pt x="207" y="707"/>
                    </a:lnTo>
                    <a:lnTo>
                      <a:pt x="216" y="707"/>
                    </a:lnTo>
                    <a:lnTo>
                      <a:pt x="226" y="707"/>
                    </a:lnTo>
                    <a:lnTo>
                      <a:pt x="233" y="707"/>
                    </a:lnTo>
                    <a:lnTo>
                      <a:pt x="243" y="703"/>
                    </a:lnTo>
                    <a:lnTo>
                      <a:pt x="253" y="703"/>
                    </a:lnTo>
                    <a:lnTo>
                      <a:pt x="262" y="700"/>
                    </a:lnTo>
                    <a:lnTo>
                      <a:pt x="272" y="697"/>
                    </a:lnTo>
                    <a:lnTo>
                      <a:pt x="282" y="694"/>
                    </a:lnTo>
                    <a:lnTo>
                      <a:pt x="292" y="690"/>
                    </a:lnTo>
                    <a:lnTo>
                      <a:pt x="299" y="690"/>
                    </a:lnTo>
                    <a:lnTo>
                      <a:pt x="308" y="687"/>
                    </a:lnTo>
                    <a:lnTo>
                      <a:pt x="318" y="687"/>
                    </a:lnTo>
                    <a:lnTo>
                      <a:pt x="328" y="687"/>
                    </a:lnTo>
                    <a:lnTo>
                      <a:pt x="338" y="684"/>
                    </a:lnTo>
                    <a:lnTo>
                      <a:pt x="348" y="684"/>
                    </a:lnTo>
                    <a:lnTo>
                      <a:pt x="358" y="680"/>
                    </a:lnTo>
                    <a:lnTo>
                      <a:pt x="364" y="680"/>
                    </a:lnTo>
                    <a:lnTo>
                      <a:pt x="374" y="680"/>
                    </a:lnTo>
                    <a:lnTo>
                      <a:pt x="384" y="680"/>
                    </a:lnTo>
                    <a:lnTo>
                      <a:pt x="394" y="680"/>
                    </a:lnTo>
                    <a:lnTo>
                      <a:pt x="404" y="680"/>
                    </a:lnTo>
                    <a:lnTo>
                      <a:pt x="414" y="684"/>
                    </a:lnTo>
                    <a:lnTo>
                      <a:pt x="423" y="684"/>
                    </a:lnTo>
                    <a:lnTo>
                      <a:pt x="430" y="687"/>
                    </a:lnTo>
                    <a:lnTo>
                      <a:pt x="440" y="687"/>
                    </a:lnTo>
                    <a:lnTo>
                      <a:pt x="450" y="687"/>
                    </a:lnTo>
                    <a:lnTo>
                      <a:pt x="460" y="690"/>
                    </a:lnTo>
                    <a:lnTo>
                      <a:pt x="469" y="690"/>
                    </a:lnTo>
                    <a:lnTo>
                      <a:pt x="479" y="690"/>
                    </a:lnTo>
                    <a:lnTo>
                      <a:pt x="489" y="694"/>
                    </a:lnTo>
                    <a:lnTo>
                      <a:pt x="496" y="694"/>
                    </a:lnTo>
                    <a:lnTo>
                      <a:pt x="506" y="694"/>
                    </a:lnTo>
                    <a:lnTo>
                      <a:pt x="515" y="694"/>
                    </a:lnTo>
                    <a:lnTo>
                      <a:pt x="525" y="694"/>
                    </a:lnTo>
                    <a:lnTo>
                      <a:pt x="535" y="694"/>
                    </a:lnTo>
                    <a:lnTo>
                      <a:pt x="545" y="690"/>
                    </a:lnTo>
                    <a:lnTo>
                      <a:pt x="555" y="690"/>
                    </a:lnTo>
                    <a:lnTo>
                      <a:pt x="562" y="690"/>
                    </a:lnTo>
                    <a:lnTo>
                      <a:pt x="571" y="690"/>
                    </a:lnTo>
                    <a:lnTo>
                      <a:pt x="581" y="690"/>
                    </a:lnTo>
                    <a:lnTo>
                      <a:pt x="591" y="690"/>
                    </a:lnTo>
                    <a:lnTo>
                      <a:pt x="601" y="690"/>
                    </a:lnTo>
                    <a:lnTo>
                      <a:pt x="611" y="690"/>
                    </a:lnTo>
                    <a:lnTo>
                      <a:pt x="621" y="687"/>
                    </a:lnTo>
                    <a:lnTo>
                      <a:pt x="627" y="687"/>
                    </a:lnTo>
                    <a:lnTo>
                      <a:pt x="637" y="684"/>
                    </a:lnTo>
                    <a:lnTo>
                      <a:pt x="647" y="680"/>
                    </a:lnTo>
                    <a:lnTo>
                      <a:pt x="657" y="677"/>
                    </a:lnTo>
                    <a:lnTo>
                      <a:pt x="667" y="671"/>
                    </a:lnTo>
                    <a:lnTo>
                      <a:pt x="677" y="664"/>
                    </a:lnTo>
                    <a:lnTo>
                      <a:pt x="686" y="657"/>
                    </a:lnTo>
                    <a:lnTo>
                      <a:pt x="693" y="648"/>
                    </a:lnTo>
                    <a:lnTo>
                      <a:pt x="703" y="638"/>
                    </a:lnTo>
                    <a:lnTo>
                      <a:pt x="713" y="625"/>
                    </a:lnTo>
                    <a:lnTo>
                      <a:pt x="723" y="608"/>
                    </a:lnTo>
                    <a:lnTo>
                      <a:pt x="732" y="588"/>
                    </a:lnTo>
                    <a:lnTo>
                      <a:pt x="742" y="562"/>
                    </a:lnTo>
                    <a:lnTo>
                      <a:pt x="752" y="526"/>
                    </a:lnTo>
                    <a:lnTo>
                      <a:pt x="762" y="480"/>
                    </a:lnTo>
                    <a:lnTo>
                      <a:pt x="769" y="421"/>
                    </a:lnTo>
                    <a:lnTo>
                      <a:pt x="778" y="349"/>
                    </a:lnTo>
                    <a:lnTo>
                      <a:pt x="788" y="266"/>
                    </a:lnTo>
                    <a:lnTo>
                      <a:pt x="798" y="174"/>
                    </a:lnTo>
                    <a:lnTo>
                      <a:pt x="808" y="92"/>
                    </a:lnTo>
                    <a:lnTo>
                      <a:pt x="818" y="27"/>
                    </a:lnTo>
                    <a:lnTo>
                      <a:pt x="828" y="0"/>
                    </a:lnTo>
                    <a:lnTo>
                      <a:pt x="834" y="13"/>
                    </a:lnTo>
                    <a:lnTo>
                      <a:pt x="844" y="69"/>
                    </a:lnTo>
                    <a:lnTo>
                      <a:pt x="854" y="145"/>
                    </a:lnTo>
                    <a:lnTo>
                      <a:pt x="864" y="224"/>
                    </a:lnTo>
                    <a:lnTo>
                      <a:pt x="874" y="289"/>
                    </a:lnTo>
                    <a:lnTo>
                      <a:pt x="884" y="329"/>
                    </a:lnTo>
                    <a:lnTo>
                      <a:pt x="893" y="342"/>
                    </a:lnTo>
                    <a:lnTo>
                      <a:pt x="900" y="326"/>
                    </a:lnTo>
                    <a:lnTo>
                      <a:pt x="910" y="286"/>
                    </a:lnTo>
                    <a:lnTo>
                      <a:pt x="920" y="227"/>
                    </a:lnTo>
                    <a:lnTo>
                      <a:pt x="930" y="161"/>
                    </a:lnTo>
                    <a:lnTo>
                      <a:pt x="939" y="109"/>
                    </a:lnTo>
                    <a:lnTo>
                      <a:pt x="949" y="96"/>
                    </a:lnTo>
                    <a:lnTo>
                      <a:pt x="959" y="135"/>
                    </a:lnTo>
                    <a:lnTo>
                      <a:pt x="966" y="214"/>
                    </a:lnTo>
                    <a:lnTo>
                      <a:pt x="976" y="316"/>
                    </a:lnTo>
                    <a:lnTo>
                      <a:pt x="985" y="411"/>
                    </a:lnTo>
                    <a:lnTo>
                      <a:pt x="995" y="493"/>
                    </a:lnTo>
                    <a:lnTo>
                      <a:pt x="1005" y="556"/>
                    </a:lnTo>
                    <a:lnTo>
                      <a:pt x="1015" y="602"/>
                    </a:lnTo>
                    <a:lnTo>
                      <a:pt x="1025" y="631"/>
                    </a:lnTo>
                    <a:lnTo>
                      <a:pt x="1031" y="651"/>
                    </a:lnTo>
                    <a:lnTo>
                      <a:pt x="1041" y="664"/>
                    </a:lnTo>
                    <a:lnTo>
                      <a:pt x="1051" y="674"/>
                    </a:lnTo>
                    <a:lnTo>
                      <a:pt x="1061" y="680"/>
                    </a:lnTo>
                    <a:lnTo>
                      <a:pt x="1071" y="684"/>
                    </a:lnTo>
                    <a:lnTo>
                      <a:pt x="1081" y="687"/>
                    </a:lnTo>
                    <a:lnTo>
                      <a:pt x="1091" y="690"/>
                    </a:lnTo>
                    <a:lnTo>
                      <a:pt x="1097" y="694"/>
                    </a:lnTo>
                    <a:lnTo>
                      <a:pt x="1107" y="697"/>
                    </a:lnTo>
                    <a:lnTo>
                      <a:pt x="1117" y="697"/>
                    </a:lnTo>
                    <a:lnTo>
                      <a:pt x="1127" y="700"/>
                    </a:lnTo>
                    <a:lnTo>
                      <a:pt x="1137" y="700"/>
                    </a:lnTo>
                    <a:lnTo>
                      <a:pt x="1146" y="703"/>
                    </a:lnTo>
                    <a:lnTo>
                      <a:pt x="1156" y="703"/>
                    </a:lnTo>
                    <a:lnTo>
                      <a:pt x="1163" y="703"/>
                    </a:lnTo>
                    <a:lnTo>
                      <a:pt x="1173" y="703"/>
                    </a:lnTo>
                    <a:lnTo>
                      <a:pt x="1183" y="707"/>
                    </a:lnTo>
                    <a:lnTo>
                      <a:pt x="1192" y="707"/>
                    </a:lnTo>
                  </a:path>
                </a:pathLst>
              </a:custGeom>
              <a:noFill/>
              <a:ln w="0">
                <a:solidFill>
                  <a:srgbClr val="BE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70" name="Freeform 534"/>
              <p:cNvSpPr>
                <a:spLocks/>
              </p:cNvSpPr>
              <p:nvPr/>
            </p:nvSpPr>
            <p:spPr bwMode="auto">
              <a:xfrm>
                <a:off x="7737439" y="4645899"/>
                <a:ext cx="567368" cy="39574"/>
              </a:xfrm>
              <a:custGeom>
                <a:avLst/>
                <a:gdLst>
                  <a:gd name="T0" fmla="*/ 0 w 309"/>
                  <a:gd name="T1" fmla="*/ 17 h 17"/>
                  <a:gd name="T2" fmla="*/ 10 w 309"/>
                  <a:gd name="T3" fmla="*/ 17 h 17"/>
                  <a:gd name="T4" fmla="*/ 20 w 309"/>
                  <a:gd name="T5" fmla="*/ 17 h 17"/>
                  <a:gd name="T6" fmla="*/ 30 w 309"/>
                  <a:gd name="T7" fmla="*/ 17 h 17"/>
                  <a:gd name="T8" fmla="*/ 37 w 309"/>
                  <a:gd name="T9" fmla="*/ 13 h 17"/>
                  <a:gd name="T10" fmla="*/ 46 w 309"/>
                  <a:gd name="T11" fmla="*/ 13 h 17"/>
                  <a:gd name="T12" fmla="*/ 56 w 309"/>
                  <a:gd name="T13" fmla="*/ 17 h 17"/>
                  <a:gd name="T14" fmla="*/ 66 w 309"/>
                  <a:gd name="T15" fmla="*/ 17 h 17"/>
                  <a:gd name="T16" fmla="*/ 76 w 309"/>
                  <a:gd name="T17" fmla="*/ 17 h 17"/>
                  <a:gd name="T18" fmla="*/ 86 w 309"/>
                  <a:gd name="T19" fmla="*/ 17 h 17"/>
                  <a:gd name="T20" fmla="*/ 96 w 309"/>
                  <a:gd name="T21" fmla="*/ 17 h 17"/>
                  <a:gd name="T22" fmla="*/ 102 w 309"/>
                  <a:gd name="T23" fmla="*/ 17 h 17"/>
                  <a:gd name="T24" fmla="*/ 112 w 309"/>
                  <a:gd name="T25" fmla="*/ 17 h 17"/>
                  <a:gd name="T26" fmla="*/ 122 w 309"/>
                  <a:gd name="T27" fmla="*/ 17 h 17"/>
                  <a:gd name="T28" fmla="*/ 132 w 309"/>
                  <a:gd name="T29" fmla="*/ 17 h 17"/>
                  <a:gd name="T30" fmla="*/ 142 w 309"/>
                  <a:gd name="T31" fmla="*/ 17 h 17"/>
                  <a:gd name="T32" fmla="*/ 152 w 309"/>
                  <a:gd name="T33" fmla="*/ 17 h 17"/>
                  <a:gd name="T34" fmla="*/ 162 w 309"/>
                  <a:gd name="T35" fmla="*/ 17 h 17"/>
                  <a:gd name="T36" fmla="*/ 168 w 309"/>
                  <a:gd name="T37" fmla="*/ 17 h 17"/>
                  <a:gd name="T38" fmla="*/ 178 w 309"/>
                  <a:gd name="T39" fmla="*/ 13 h 17"/>
                  <a:gd name="T40" fmla="*/ 188 w 309"/>
                  <a:gd name="T41" fmla="*/ 13 h 17"/>
                  <a:gd name="T42" fmla="*/ 198 w 309"/>
                  <a:gd name="T43" fmla="*/ 13 h 17"/>
                  <a:gd name="T44" fmla="*/ 208 w 309"/>
                  <a:gd name="T45" fmla="*/ 13 h 17"/>
                  <a:gd name="T46" fmla="*/ 217 w 309"/>
                  <a:gd name="T47" fmla="*/ 10 h 17"/>
                  <a:gd name="T48" fmla="*/ 227 w 309"/>
                  <a:gd name="T49" fmla="*/ 10 h 17"/>
                  <a:gd name="T50" fmla="*/ 234 w 309"/>
                  <a:gd name="T51" fmla="*/ 10 h 17"/>
                  <a:gd name="T52" fmla="*/ 244 w 309"/>
                  <a:gd name="T53" fmla="*/ 7 h 17"/>
                  <a:gd name="T54" fmla="*/ 254 w 309"/>
                  <a:gd name="T55" fmla="*/ 7 h 17"/>
                  <a:gd name="T56" fmla="*/ 263 w 309"/>
                  <a:gd name="T57" fmla="*/ 7 h 17"/>
                  <a:gd name="T58" fmla="*/ 273 w 309"/>
                  <a:gd name="T59" fmla="*/ 4 h 17"/>
                  <a:gd name="T60" fmla="*/ 283 w 309"/>
                  <a:gd name="T61" fmla="*/ 4 h 17"/>
                  <a:gd name="T62" fmla="*/ 293 w 309"/>
                  <a:gd name="T63" fmla="*/ 4 h 17"/>
                  <a:gd name="T64" fmla="*/ 300 w 309"/>
                  <a:gd name="T65" fmla="*/ 4 h 17"/>
                  <a:gd name="T66" fmla="*/ 309 w 309"/>
                  <a:gd name="T6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17">
                    <a:moveTo>
                      <a:pt x="0" y="17"/>
                    </a:moveTo>
                    <a:lnTo>
                      <a:pt x="10" y="17"/>
                    </a:lnTo>
                    <a:lnTo>
                      <a:pt x="20" y="17"/>
                    </a:lnTo>
                    <a:lnTo>
                      <a:pt x="30" y="17"/>
                    </a:lnTo>
                    <a:lnTo>
                      <a:pt x="37" y="13"/>
                    </a:lnTo>
                    <a:lnTo>
                      <a:pt x="46" y="13"/>
                    </a:lnTo>
                    <a:lnTo>
                      <a:pt x="56" y="17"/>
                    </a:lnTo>
                    <a:lnTo>
                      <a:pt x="66" y="17"/>
                    </a:lnTo>
                    <a:lnTo>
                      <a:pt x="76" y="17"/>
                    </a:lnTo>
                    <a:lnTo>
                      <a:pt x="86" y="17"/>
                    </a:lnTo>
                    <a:lnTo>
                      <a:pt x="96" y="17"/>
                    </a:lnTo>
                    <a:lnTo>
                      <a:pt x="102" y="17"/>
                    </a:lnTo>
                    <a:lnTo>
                      <a:pt x="112" y="17"/>
                    </a:lnTo>
                    <a:lnTo>
                      <a:pt x="122" y="17"/>
                    </a:lnTo>
                    <a:lnTo>
                      <a:pt x="132" y="17"/>
                    </a:lnTo>
                    <a:lnTo>
                      <a:pt x="142" y="17"/>
                    </a:lnTo>
                    <a:lnTo>
                      <a:pt x="152" y="17"/>
                    </a:lnTo>
                    <a:lnTo>
                      <a:pt x="162" y="17"/>
                    </a:lnTo>
                    <a:lnTo>
                      <a:pt x="168" y="17"/>
                    </a:lnTo>
                    <a:lnTo>
                      <a:pt x="178" y="13"/>
                    </a:lnTo>
                    <a:lnTo>
                      <a:pt x="188" y="13"/>
                    </a:lnTo>
                    <a:lnTo>
                      <a:pt x="198" y="13"/>
                    </a:lnTo>
                    <a:lnTo>
                      <a:pt x="208" y="13"/>
                    </a:lnTo>
                    <a:lnTo>
                      <a:pt x="217" y="10"/>
                    </a:lnTo>
                    <a:lnTo>
                      <a:pt x="227" y="10"/>
                    </a:lnTo>
                    <a:lnTo>
                      <a:pt x="234" y="10"/>
                    </a:lnTo>
                    <a:lnTo>
                      <a:pt x="244" y="7"/>
                    </a:lnTo>
                    <a:lnTo>
                      <a:pt x="254" y="7"/>
                    </a:lnTo>
                    <a:lnTo>
                      <a:pt x="263" y="7"/>
                    </a:lnTo>
                    <a:lnTo>
                      <a:pt x="273" y="4"/>
                    </a:lnTo>
                    <a:lnTo>
                      <a:pt x="283" y="4"/>
                    </a:lnTo>
                    <a:lnTo>
                      <a:pt x="293" y="4"/>
                    </a:lnTo>
                    <a:lnTo>
                      <a:pt x="300" y="4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BE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71" name="Freeform 535"/>
              <p:cNvSpPr>
                <a:spLocks/>
              </p:cNvSpPr>
              <p:nvPr/>
            </p:nvSpPr>
            <p:spPr bwMode="auto">
              <a:xfrm>
                <a:off x="5554262" y="3069910"/>
                <a:ext cx="2757889" cy="1790156"/>
              </a:xfrm>
              <a:custGeom>
                <a:avLst/>
                <a:gdLst>
                  <a:gd name="T0" fmla="*/ 0 w 1502"/>
                  <a:gd name="T1" fmla="*/ 717 h 769"/>
                  <a:gd name="T2" fmla="*/ 29 w 1502"/>
                  <a:gd name="T3" fmla="*/ 713 h 769"/>
                  <a:gd name="T4" fmla="*/ 56 w 1502"/>
                  <a:gd name="T5" fmla="*/ 713 h 769"/>
                  <a:gd name="T6" fmla="*/ 85 w 1502"/>
                  <a:gd name="T7" fmla="*/ 710 h 769"/>
                  <a:gd name="T8" fmla="*/ 112 w 1502"/>
                  <a:gd name="T9" fmla="*/ 704 h 769"/>
                  <a:gd name="T10" fmla="*/ 141 w 1502"/>
                  <a:gd name="T11" fmla="*/ 704 h 769"/>
                  <a:gd name="T12" fmla="*/ 167 w 1502"/>
                  <a:gd name="T13" fmla="*/ 700 h 769"/>
                  <a:gd name="T14" fmla="*/ 197 w 1502"/>
                  <a:gd name="T15" fmla="*/ 700 h 769"/>
                  <a:gd name="T16" fmla="*/ 227 w 1502"/>
                  <a:gd name="T17" fmla="*/ 697 h 769"/>
                  <a:gd name="T18" fmla="*/ 253 w 1502"/>
                  <a:gd name="T19" fmla="*/ 694 h 769"/>
                  <a:gd name="T20" fmla="*/ 282 w 1502"/>
                  <a:gd name="T21" fmla="*/ 687 h 769"/>
                  <a:gd name="T22" fmla="*/ 309 w 1502"/>
                  <a:gd name="T23" fmla="*/ 681 h 769"/>
                  <a:gd name="T24" fmla="*/ 338 w 1502"/>
                  <a:gd name="T25" fmla="*/ 677 h 769"/>
                  <a:gd name="T26" fmla="*/ 365 w 1502"/>
                  <a:gd name="T27" fmla="*/ 671 h 769"/>
                  <a:gd name="T28" fmla="*/ 394 w 1502"/>
                  <a:gd name="T29" fmla="*/ 671 h 769"/>
                  <a:gd name="T30" fmla="*/ 424 w 1502"/>
                  <a:gd name="T31" fmla="*/ 674 h 769"/>
                  <a:gd name="T32" fmla="*/ 450 w 1502"/>
                  <a:gd name="T33" fmla="*/ 677 h 769"/>
                  <a:gd name="T34" fmla="*/ 480 w 1502"/>
                  <a:gd name="T35" fmla="*/ 684 h 769"/>
                  <a:gd name="T36" fmla="*/ 506 w 1502"/>
                  <a:gd name="T37" fmla="*/ 684 h 769"/>
                  <a:gd name="T38" fmla="*/ 535 w 1502"/>
                  <a:gd name="T39" fmla="*/ 684 h 769"/>
                  <a:gd name="T40" fmla="*/ 562 w 1502"/>
                  <a:gd name="T41" fmla="*/ 684 h 769"/>
                  <a:gd name="T42" fmla="*/ 591 w 1502"/>
                  <a:gd name="T43" fmla="*/ 681 h 769"/>
                  <a:gd name="T44" fmla="*/ 621 w 1502"/>
                  <a:gd name="T45" fmla="*/ 677 h 769"/>
                  <a:gd name="T46" fmla="*/ 647 w 1502"/>
                  <a:gd name="T47" fmla="*/ 671 h 769"/>
                  <a:gd name="T48" fmla="*/ 677 w 1502"/>
                  <a:gd name="T49" fmla="*/ 654 h 769"/>
                  <a:gd name="T50" fmla="*/ 703 w 1502"/>
                  <a:gd name="T51" fmla="*/ 631 h 769"/>
                  <a:gd name="T52" fmla="*/ 733 w 1502"/>
                  <a:gd name="T53" fmla="*/ 582 h 769"/>
                  <a:gd name="T54" fmla="*/ 762 w 1502"/>
                  <a:gd name="T55" fmla="*/ 477 h 769"/>
                  <a:gd name="T56" fmla="*/ 789 w 1502"/>
                  <a:gd name="T57" fmla="*/ 270 h 769"/>
                  <a:gd name="T58" fmla="*/ 818 w 1502"/>
                  <a:gd name="T59" fmla="*/ 33 h 769"/>
                  <a:gd name="T60" fmla="*/ 844 w 1502"/>
                  <a:gd name="T61" fmla="*/ 63 h 769"/>
                  <a:gd name="T62" fmla="*/ 874 w 1502"/>
                  <a:gd name="T63" fmla="*/ 273 h 769"/>
                  <a:gd name="T64" fmla="*/ 900 w 1502"/>
                  <a:gd name="T65" fmla="*/ 306 h 769"/>
                  <a:gd name="T66" fmla="*/ 930 w 1502"/>
                  <a:gd name="T67" fmla="*/ 122 h 769"/>
                  <a:gd name="T68" fmla="*/ 959 w 1502"/>
                  <a:gd name="T69" fmla="*/ 86 h 769"/>
                  <a:gd name="T70" fmla="*/ 986 w 1502"/>
                  <a:gd name="T71" fmla="*/ 385 h 769"/>
                  <a:gd name="T72" fmla="*/ 1015 w 1502"/>
                  <a:gd name="T73" fmla="*/ 589 h 769"/>
                  <a:gd name="T74" fmla="*/ 1042 w 1502"/>
                  <a:gd name="T75" fmla="*/ 654 h 769"/>
                  <a:gd name="T76" fmla="*/ 1071 w 1502"/>
                  <a:gd name="T77" fmla="*/ 674 h 769"/>
                  <a:gd name="T78" fmla="*/ 1097 w 1502"/>
                  <a:gd name="T79" fmla="*/ 687 h 769"/>
                  <a:gd name="T80" fmla="*/ 1127 w 1502"/>
                  <a:gd name="T81" fmla="*/ 694 h 769"/>
                  <a:gd name="T82" fmla="*/ 1157 w 1502"/>
                  <a:gd name="T83" fmla="*/ 697 h 769"/>
                  <a:gd name="T84" fmla="*/ 1183 w 1502"/>
                  <a:gd name="T85" fmla="*/ 697 h 769"/>
                  <a:gd name="T86" fmla="*/ 1212 w 1502"/>
                  <a:gd name="T87" fmla="*/ 697 h 769"/>
                  <a:gd name="T88" fmla="*/ 1239 w 1502"/>
                  <a:gd name="T89" fmla="*/ 697 h 769"/>
                  <a:gd name="T90" fmla="*/ 1268 w 1502"/>
                  <a:gd name="T91" fmla="*/ 697 h 769"/>
                  <a:gd name="T92" fmla="*/ 1295 w 1502"/>
                  <a:gd name="T93" fmla="*/ 700 h 769"/>
                  <a:gd name="T94" fmla="*/ 1324 w 1502"/>
                  <a:gd name="T95" fmla="*/ 700 h 769"/>
                  <a:gd name="T96" fmla="*/ 1354 w 1502"/>
                  <a:gd name="T97" fmla="*/ 697 h 769"/>
                  <a:gd name="T98" fmla="*/ 1380 w 1502"/>
                  <a:gd name="T99" fmla="*/ 697 h 769"/>
                  <a:gd name="T100" fmla="*/ 1410 w 1502"/>
                  <a:gd name="T101" fmla="*/ 694 h 769"/>
                  <a:gd name="T102" fmla="*/ 1436 w 1502"/>
                  <a:gd name="T103" fmla="*/ 690 h 769"/>
                  <a:gd name="T104" fmla="*/ 1466 w 1502"/>
                  <a:gd name="T105" fmla="*/ 687 h 769"/>
                  <a:gd name="T106" fmla="*/ 1492 w 1502"/>
                  <a:gd name="T107" fmla="*/ 684 h 769"/>
                  <a:gd name="T108" fmla="*/ 1502 w 1502"/>
                  <a:gd name="T109" fmla="*/ 690 h 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769">
                    <a:moveTo>
                      <a:pt x="0" y="769"/>
                    </a:moveTo>
                    <a:lnTo>
                      <a:pt x="0" y="717"/>
                    </a:lnTo>
                    <a:lnTo>
                      <a:pt x="0" y="717"/>
                    </a:lnTo>
                    <a:lnTo>
                      <a:pt x="10" y="717"/>
                    </a:lnTo>
                    <a:lnTo>
                      <a:pt x="20" y="717"/>
                    </a:lnTo>
                    <a:lnTo>
                      <a:pt x="29" y="713"/>
                    </a:lnTo>
                    <a:lnTo>
                      <a:pt x="36" y="713"/>
                    </a:lnTo>
                    <a:lnTo>
                      <a:pt x="46" y="713"/>
                    </a:lnTo>
                    <a:lnTo>
                      <a:pt x="56" y="713"/>
                    </a:lnTo>
                    <a:lnTo>
                      <a:pt x="66" y="713"/>
                    </a:lnTo>
                    <a:lnTo>
                      <a:pt x="75" y="710"/>
                    </a:lnTo>
                    <a:lnTo>
                      <a:pt x="85" y="710"/>
                    </a:lnTo>
                    <a:lnTo>
                      <a:pt x="95" y="707"/>
                    </a:lnTo>
                    <a:lnTo>
                      <a:pt x="102" y="707"/>
                    </a:lnTo>
                    <a:lnTo>
                      <a:pt x="112" y="704"/>
                    </a:lnTo>
                    <a:lnTo>
                      <a:pt x="121" y="704"/>
                    </a:lnTo>
                    <a:lnTo>
                      <a:pt x="131" y="704"/>
                    </a:lnTo>
                    <a:lnTo>
                      <a:pt x="141" y="704"/>
                    </a:lnTo>
                    <a:lnTo>
                      <a:pt x="151" y="704"/>
                    </a:lnTo>
                    <a:lnTo>
                      <a:pt x="161" y="700"/>
                    </a:lnTo>
                    <a:lnTo>
                      <a:pt x="167" y="700"/>
                    </a:lnTo>
                    <a:lnTo>
                      <a:pt x="177" y="700"/>
                    </a:lnTo>
                    <a:lnTo>
                      <a:pt x="187" y="700"/>
                    </a:lnTo>
                    <a:lnTo>
                      <a:pt x="197" y="700"/>
                    </a:lnTo>
                    <a:lnTo>
                      <a:pt x="207" y="697"/>
                    </a:lnTo>
                    <a:lnTo>
                      <a:pt x="217" y="697"/>
                    </a:lnTo>
                    <a:lnTo>
                      <a:pt x="227" y="697"/>
                    </a:lnTo>
                    <a:lnTo>
                      <a:pt x="233" y="697"/>
                    </a:lnTo>
                    <a:lnTo>
                      <a:pt x="243" y="697"/>
                    </a:lnTo>
                    <a:lnTo>
                      <a:pt x="253" y="694"/>
                    </a:lnTo>
                    <a:lnTo>
                      <a:pt x="263" y="690"/>
                    </a:lnTo>
                    <a:lnTo>
                      <a:pt x="273" y="687"/>
                    </a:lnTo>
                    <a:lnTo>
                      <a:pt x="282" y="687"/>
                    </a:lnTo>
                    <a:lnTo>
                      <a:pt x="292" y="684"/>
                    </a:lnTo>
                    <a:lnTo>
                      <a:pt x="299" y="681"/>
                    </a:lnTo>
                    <a:lnTo>
                      <a:pt x="309" y="681"/>
                    </a:lnTo>
                    <a:lnTo>
                      <a:pt x="319" y="681"/>
                    </a:lnTo>
                    <a:lnTo>
                      <a:pt x="328" y="677"/>
                    </a:lnTo>
                    <a:lnTo>
                      <a:pt x="338" y="677"/>
                    </a:lnTo>
                    <a:lnTo>
                      <a:pt x="348" y="674"/>
                    </a:lnTo>
                    <a:lnTo>
                      <a:pt x="358" y="674"/>
                    </a:lnTo>
                    <a:lnTo>
                      <a:pt x="365" y="671"/>
                    </a:lnTo>
                    <a:lnTo>
                      <a:pt x="374" y="671"/>
                    </a:lnTo>
                    <a:lnTo>
                      <a:pt x="384" y="671"/>
                    </a:lnTo>
                    <a:lnTo>
                      <a:pt x="394" y="671"/>
                    </a:lnTo>
                    <a:lnTo>
                      <a:pt x="404" y="671"/>
                    </a:lnTo>
                    <a:lnTo>
                      <a:pt x="414" y="674"/>
                    </a:lnTo>
                    <a:lnTo>
                      <a:pt x="424" y="674"/>
                    </a:lnTo>
                    <a:lnTo>
                      <a:pt x="430" y="677"/>
                    </a:lnTo>
                    <a:lnTo>
                      <a:pt x="440" y="677"/>
                    </a:lnTo>
                    <a:lnTo>
                      <a:pt x="450" y="677"/>
                    </a:lnTo>
                    <a:lnTo>
                      <a:pt x="460" y="681"/>
                    </a:lnTo>
                    <a:lnTo>
                      <a:pt x="470" y="681"/>
                    </a:lnTo>
                    <a:lnTo>
                      <a:pt x="480" y="684"/>
                    </a:lnTo>
                    <a:lnTo>
                      <a:pt x="489" y="684"/>
                    </a:lnTo>
                    <a:lnTo>
                      <a:pt x="496" y="684"/>
                    </a:lnTo>
                    <a:lnTo>
                      <a:pt x="506" y="684"/>
                    </a:lnTo>
                    <a:lnTo>
                      <a:pt x="516" y="684"/>
                    </a:lnTo>
                    <a:lnTo>
                      <a:pt x="526" y="684"/>
                    </a:lnTo>
                    <a:lnTo>
                      <a:pt x="535" y="684"/>
                    </a:lnTo>
                    <a:lnTo>
                      <a:pt x="545" y="684"/>
                    </a:lnTo>
                    <a:lnTo>
                      <a:pt x="555" y="684"/>
                    </a:lnTo>
                    <a:lnTo>
                      <a:pt x="562" y="684"/>
                    </a:lnTo>
                    <a:lnTo>
                      <a:pt x="572" y="684"/>
                    </a:lnTo>
                    <a:lnTo>
                      <a:pt x="582" y="681"/>
                    </a:lnTo>
                    <a:lnTo>
                      <a:pt x="591" y="681"/>
                    </a:lnTo>
                    <a:lnTo>
                      <a:pt x="601" y="681"/>
                    </a:lnTo>
                    <a:lnTo>
                      <a:pt x="611" y="681"/>
                    </a:lnTo>
                    <a:lnTo>
                      <a:pt x="621" y="677"/>
                    </a:lnTo>
                    <a:lnTo>
                      <a:pt x="628" y="677"/>
                    </a:lnTo>
                    <a:lnTo>
                      <a:pt x="637" y="674"/>
                    </a:lnTo>
                    <a:lnTo>
                      <a:pt x="647" y="671"/>
                    </a:lnTo>
                    <a:lnTo>
                      <a:pt x="657" y="667"/>
                    </a:lnTo>
                    <a:lnTo>
                      <a:pt x="667" y="661"/>
                    </a:lnTo>
                    <a:lnTo>
                      <a:pt x="677" y="654"/>
                    </a:lnTo>
                    <a:lnTo>
                      <a:pt x="687" y="648"/>
                    </a:lnTo>
                    <a:lnTo>
                      <a:pt x="697" y="641"/>
                    </a:lnTo>
                    <a:lnTo>
                      <a:pt x="703" y="631"/>
                    </a:lnTo>
                    <a:lnTo>
                      <a:pt x="713" y="618"/>
                    </a:lnTo>
                    <a:lnTo>
                      <a:pt x="723" y="602"/>
                    </a:lnTo>
                    <a:lnTo>
                      <a:pt x="733" y="582"/>
                    </a:lnTo>
                    <a:lnTo>
                      <a:pt x="743" y="556"/>
                    </a:lnTo>
                    <a:lnTo>
                      <a:pt x="752" y="523"/>
                    </a:lnTo>
                    <a:lnTo>
                      <a:pt x="762" y="477"/>
                    </a:lnTo>
                    <a:lnTo>
                      <a:pt x="769" y="421"/>
                    </a:lnTo>
                    <a:lnTo>
                      <a:pt x="779" y="352"/>
                    </a:lnTo>
                    <a:lnTo>
                      <a:pt x="789" y="270"/>
                    </a:lnTo>
                    <a:lnTo>
                      <a:pt x="798" y="181"/>
                    </a:lnTo>
                    <a:lnTo>
                      <a:pt x="808" y="99"/>
                    </a:lnTo>
                    <a:lnTo>
                      <a:pt x="818" y="33"/>
                    </a:lnTo>
                    <a:lnTo>
                      <a:pt x="828" y="0"/>
                    </a:lnTo>
                    <a:lnTo>
                      <a:pt x="835" y="14"/>
                    </a:lnTo>
                    <a:lnTo>
                      <a:pt x="844" y="63"/>
                    </a:lnTo>
                    <a:lnTo>
                      <a:pt x="854" y="135"/>
                    </a:lnTo>
                    <a:lnTo>
                      <a:pt x="864" y="211"/>
                    </a:lnTo>
                    <a:lnTo>
                      <a:pt x="874" y="273"/>
                    </a:lnTo>
                    <a:lnTo>
                      <a:pt x="884" y="313"/>
                    </a:lnTo>
                    <a:lnTo>
                      <a:pt x="894" y="326"/>
                    </a:lnTo>
                    <a:lnTo>
                      <a:pt x="900" y="306"/>
                    </a:lnTo>
                    <a:lnTo>
                      <a:pt x="910" y="260"/>
                    </a:lnTo>
                    <a:lnTo>
                      <a:pt x="920" y="194"/>
                    </a:lnTo>
                    <a:lnTo>
                      <a:pt x="930" y="122"/>
                    </a:lnTo>
                    <a:lnTo>
                      <a:pt x="940" y="63"/>
                    </a:lnTo>
                    <a:lnTo>
                      <a:pt x="950" y="46"/>
                    </a:lnTo>
                    <a:lnTo>
                      <a:pt x="959" y="86"/>
                    </a:lnTo>
                    <a:lnTo>
                      <a:pt x="966" y="171"/>
                    </a:lnTo>
                    <a:lnTo>
                      <a:pt x="976" y="280"/>
                    </a:lnTo>
                    <a:lnTo>
                      <a:pt x="986" y="385"/>
                    </a:lnTo>
                    <a:lnTo>
                      <a:pt x="996" y="474"/>
                    </a:lnTo>
                    <a:lnTo>
                      <a:pt x="1005" y="543"/>
                    </a:lnTo>
                    <a:lnTo>
                      <a:pt x="1015" y="589"/>
                    </a:lnTo>
                    <a:lnTo>
                      <a:pt x="1025" y="618"/>
                    </a:lnTo>
                    <a:lnTo>
                      <a:pt x="1032" y="641"/>
                    </a:lnTo>
                    <a:lnTo>
                      <a:pt x="1042" y="654"/>
                    </a:lnTo>
                    <a:lnTo>
                      <a:pt x="1051" y="664"/>
                    </a:lnTo>
                    <a:lnTo>
                      <a:pt x="1061" y="671"/>
                    </a:lnTo>
                    <a:lnTo>
                      <a:pt x="1071" y="674"/>
                    </a:lnTo>
                    <a:lnTo>
                      <a:pt x="1081" y="681"/>
                    </a:lnTo>
                    <a:lnTo>
                      <a:pt x="1091" y="684"/>
                    </a:lnTo>
                    <a:lnTo>
                      <a:pt x="1097" y="687"/>
                    </a:lnTo>
                    <a:lnTo>
                      <a:pt x="1107" y="687"/>
                    </a:lnTo>
                    <a:lnTo>
                      <a:pt x="1117" y="690"/>
                    </a:lnTo>
                    <a:lnTo>
                      <a:pt x="1127" y="694"/>
                    </a:lnTo>
                    <a:lnTo>
                      <a:pt x="1137" y="694"/>
                    </a:lnTo>
                    <a:lnTo>
                      <a:pt x="1147" y="694"/>
                    </a:lnTo>
                    <a:lnTo>
                      <a:pt x="1157" y="697"/>
                    </a:lnTo>
                    <a:lnTo>
                      <a:pt x="1163" y="697"/>
                    </a:lnTo>
                    <a:lnTo>
                      <a:pt x="1173" y="697"/>
                    </a:lnTo>
                    <a:lnTo>
                      <a:pt x="1183" y="697"/>
                    </a:lnTo>
                    <a:lnTo>
                      <a:pt x="1193" y="697"/>
                    </a:lnTo>
                    <a:lnTo>
                      <a:pt x="1203" y="697"/>
                    </a:lnTo>
                    <a:lnTo>
                      <a:pt x="1212" y="697"/>
                    </a:lnTo>
                    <a:lnTo>
                      <a:pt x="1222" y="697"/>
                    </a:lnTo>
                    <a:lnTo>
                      <a:pt x="1229" y="697"/>
                    </a:lnTo>
                    <a:lnTo>
                      <a:pt x="1239" y="697"/>
                    </a:lnTo>
                    <a:lnTo>
                      <a:pt x="1249" y="697"/>
                    </a:lnTo>
                    <a:lnTo>
                      <a:pt x="1259" y="697"/>
                    </a:lnTo>
                    <a:lnTo>
                      <a:pt x="1268" y="697"/>
                    </a:lnTo>
                    <a:lnTo>
                      <a:pt x="1278" y="697"/>
                    </a:lnTo>
                    <a:lnTo>
                      <a:pt x="1288" y="700"/>
                    </a:lnTo>
                    <a:lnTo>
                      <a:pt x="1295" y="700"/>
                    </a:lnTo>
                    <a:lnTo>
                      <a:pt x="1305" y="700"/>
                    </a:lnTo>
                    <a:lnTo>
                      <a:pt x="1314" y="700"/>
                    </a:lnTo>
                    <a:lnTo>
                      <a:pt x="1324" y="700"/>
                    </a:lnTo>
                    <a:lnTo>
                      <a:pt x="1334" y="700"/>
                    </a:lnTo>
                    <a:lnTo>
                      <a:pt x="1344" y="697"/>
                    </a:lnTo>
                    <a:lnTo>
                      <a:pt x="1354" y="697"/>
                    </a:lnTo>
                    <a:lnTo>
                      <a:pt x="1360" y="697"/>
                    </a:lnTo>
                    <a:lnTo>
                      <a:pt x="1370" y="697"/>
                    </a:lnTo>
                    <a:lnTo>
                      <a:pt x="1380" y="697"/>
                    </a:lnTo>
                    <a:lnTo>
                      <a:pt x="1390" y="697"/>
                    </a:lnTo>
                    <a:lnTo>
                      <a:pt x="1400" y="694"/>
                    </a:lnTo>
                    <a:lnTo>
                      <a:pt x="1410" y="694"/>
                    </a:lnTo>
                    <a:lnTo>
                      <a:pt x="1420" y="694"/>
                    </a:lnTo>
                    <a:lnTo>
                      <a:pt x="1426" y="690"/>
                    </a:lnTo>
                    <a:lnTo>
                      <a:pt x="1436" y="690"/>
                    </a:lnTo>
                    <a:lnTo>
                      <a:pt x="1446" y="690"/>
                    </a:lnTo>
                    <a:lnTo>
                      <a:pt x="1456" y="687"/>
                    </a:lnTo>
                    <a:lnTo>
                      <a:pt x="1466" y="687"/>
                    </a:lnTo>
                    <a:lnTo>
                      <a:pt x="1475" y="687"/>
                    </a:lnTo>
                    <a:lnTo>
                      <a:pt x="1485" y="687"/>
                    </a:lnTo>
                    <a:lnTo>
                      <a:pt x="1492" y="684"/>
                    </a:lnTo>
                    <a:lnTo>
                      <a:pt x="1502" y="684"/>
                    </a:lnTo>
                    <a:lnTo>
                      <a:pt x="1502" y="684"/>
                    </a:lnTo>
                    <a:lnTo>
                      <a:pt x="1502" y="690"/>
                    </a:lnTo>
                    <a:lnTo>
                      <a:pt x="1502" y="690"/>
                    </a:lnTo>
                    <a:lnTo>
                      <a:pt x="0" y="769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72" name="Freeform 536"/>
              <p:cNvSpPr>
                <a:spLocks/>
              </p:cNvSpPr>
              <p:nvPr/>
            </p:nvSpPr>
            <p:spPr bwMode="auto">
              <a:xfrm>
                <a:off x="5554262" y="3069910"/>
                <a:ext cx="2190520" cy="1669105"/>
              </a:xfrm>
              <a:custGeom>
                <a:avLst/>
                <a:gdLst>
                  <a:gd name="T0" fmla="*/ 20 w 1193"/>
                  <a:gd name="T1" fmla="*/ 717 h 717"/>
                  <a:gd name="T2" fmla="*/ 46 w 1193"/>
                  <a:gd name="T3" fmla="*/ 713 h 717"/>
                  <a:gd name="T4" fmla="*/ 75 w 1193"/>
                  <a:gd name="T5" fmla="*/ 710 h 717"/>
                  <a:gd name="T6" fmla="*/ 102 w 1193"/>
                  <a:gd name="T7" fmla="*/ 707 h 717"/>
                  <a:gd name="T8" fmla="*/ 131 w 1193"/>
                  <a:gd name="T9" fmla="*/ 704 h 717"/>
                  <a:gd name="T10" fmla="*/ 161 w 1193"/>
                  <a:gd name="T11" fmla="*/ 700 h 717"/>
                  <a:gd name="T12" fmla="*/ 187 w 1193"/>
                  <a:gd name="T13" fmla="*/ 700 h 717"/>
                  <a:gd name="T14" fmla="*/ 217 w 1193"/>
                  <a:gd name="T15" fmla="*/ 697 h 717"/>
                  <a:gd name="T16" fmla="*/ 243 w 1193"/>
                  <a:gd name="T17" fmla="*/ 697 h 717"/>
                  <a:gd name="T18" fmla="*/ 273 w 1193"/>
                  <a:gd name="T19" fmla="*/ 687 h 717"/>
                  <a:gd name="T20" fmla="*/ 299 w 1193"/>
                  <a:gd name="T21" fmla="*/ 681 h 717"/>
                  <a:gd name="T22" fmla="*/ 328 w 1193"/>
                  <a:gd name="T23" fmla="*/ 677 h 717"/>
                  <a:gd name="T24" fmla="*/ 358 w 1193"/>
                  <a:gd name="T25" fmla="*/ 674 h 717"/>
                  <a:gd name="T26" fmla="*/ 384 w 1193"/>
                  <a:gd name="T27" fmla="*/ 671 h 717"/>
                  <a:gd name="T28" fmla="*/ 414 w 1193"/>
                  <a:gd name="T29" fmla="*/ 674 h 717"/>
                  <a:gd name="T30" fmla="*/ 440 w 1193"/>
                  <a:gd name="T31" fmla="*/ 677 h 717"/>
                  <a:gd name="T32" fmla="*/ 470 w 1193"/>
                  <a:gd name="T33" fmla="*/ 681 h 717"/>
                  <a:gd name="T34" fmla="*/ 496 w 1193"/>
                  <a:gd name="T35" fmla="*/ 684 h 717"/>
                  <a:gd name="T36" fmla="*/ 526 w 1193"/>
                  <a:gd name="T37" fmla="*/ 684 h 717"/>
                  <a:gd name="T38" fmla="*/ 555 w 1193"/>
                  <a:gd name="T39" fmla="*/ 684 h 717"/>
                  <a:gd name="T40" fmla="*/ 582 w 1193"/>
                  <a:gd name="T41" fmla="*/ 681 h 717"/>
                  <a:gd name="T42" fmla="*/ 611 w 1193"/>
                  <a:gd name="T43" fmla="*/ 681 h 717"/>
                  <a:gd name="T44" fmla="*/ 637 w 1193"/>
                  <a:gd name="T45" fmla="*/ 674 h 717"/>
                  <a:gd name="T46" fmla="*/ 667 w 1193"/>
                  <a:gd name="T47" fmla="*/ 661 h 717"/>
                  <a:gd name="T48" fmla="*/ 697 w 1193"/>
                  <a:gd name="T49" fmla="*/ 641 h 717"/>
                  <a:gd name="T50" fmla="*/ 723 w 1193"/>
                  <a:gd name="T51" fmla="*/ 602 h 717"/>
                  <a:gd name="T52" fmla="*/ 752 w 1193"/>
                  <a:gd name="T53" fmla="*/ 523 h 717"/>
                  <a:gd name="T54" fmla="*/ 779 w 1193"/>
                  <a:gd name="T55" fmla="*/ 352 h 717"/>
                  <a:gd name="T56" fmla="*/ 808 w 1193"/>
                  <a:gd name="T57" fmla="*/ 99 h 717"/>
                  <a:gd name="T58" fmla="*/ 835 w 1193"/>
                  <a:gd name="T59" fmla="*/ 14 h 717"/>
                  <a:gd name="T60" fmla="*/ 864 w 1193"/>
                  <a:gd name="T61" fmla="*/ 211 h 717"/>
                  <a:gd name="T62" fmla="*/ 894 w 1193"/>
                  <a:gd name="T63" fmla="*/ 326 h 717"/>
                  <a:gd name="T64" fmla="*/ 920 w 1193"/>
                  <a:gd name="T65" fmla="*/ 194 h 717"/>
                  <a:gd name="T66" fmla="*/ 950 w 1193"/>
                  <a:gd name="T67" fmla="*/ 46 h 717"/>
                  <a:gd name="T68" fmla="*/ 976 w 1193"/>
                  <a:gd name="T69" fmla="*/ 280 h 717"/>
                  <a:gd name="T70" fmla="*/ 1005 w 1193"/>
                  <a:gd name="T71" fmla="*/ 543 h 717"/>
                  <a:gd name="T72" fmla="*/ 1032 w 1193"/>
                  <a:gd name="T73" fmla="*/ 641 h 717"/>
                  <a:gd name="T74" fmla="*/ 1061 w 1193"/>
                  <a:gd name="T75" fmla="*/ 671 h 717"/>
                  <a:gd name="T76" fmla="*/ 1091 w 1193"/>
                  <a:gd name="T77" fmla="*/ 684 h 717"/>
                  <a:gd name="T78" fmla="*/ 1117 w 1193"/>
                  <a:gd name="T79" fmla="*/ 690 h 717"/>
                  <a:gd name="T80" fmla="*/ 1147 w 1193"/>
                  <a:gd name="T81" fmla="*/ 694 h 717"/>
                  <a:gd name="T82" fmla="*/ 1173 w 1193"/>
                  <a:gd name="T83" fmla="*/ 697 h 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717">
                    <a:moveTo>
                      <a:pt x="0" y="717"/>
                    </a:moveTo>
                    <a:lnTo>
                      <a:pt x="10" y="717"/>
                    </a:lnTo>
                    <a:lnTo>
                      <a:pt x="20" y="717"/>
                    </a:lnTo>
                    <a:lnTo>
                      <a:pt x="29" y="713"/>
                    </a:lnTo>
                    <a:lnTo>
                      <a:pt x="36" y="713"/>
                    </a:lnTo>
                    <a:lnTo>
                      <a:pt x="46" y="713"/>
                    </a:lnTo>
                    <a:lnTo>
                      <a:pt x="56" y="713"/>
                    </a:lnTo>
                    <a:lnTo>
                      <a:pt x="66" y="713"/>
                    </a:lnTo>
                    <a:lnTo>
                      <a:pt x="75" y="710"/>
                    </a:lnTo>
                    <a:lnTo>
                      <a:pt x="85" y="710"/>
                    </a:lnTo>
                    <a:lnTo>
                      <a:pt x="95" y="707"/>
                    </a:lnTo>
                    <a:lnTo>
                      <a:pt x="102" y="707"/>
                    </a:lnTo>
                    <a:lnTo>
                      <a:pt x="112" y="704"/>
                    </a:lnTo>
                    <a:lnTo>
                      <a:pt x="121" y="704"/>
                    </a:lnTo>
                    <a:lnTo>
                      <a:pt x="131" y="704"/>
                    </a:lnTo>
                    <a:lnTo>
                      <a:pt x="141" y="704"/>
                    </a:lnTo>
                    <a:lnTo>
                      <a:pt x="151" y="704"/>
                    </a:lnTo>
                    <a:lnTo>
                      <a:pt x="161" y="700"/>
                    </a:lnTo>
                    <a:lnTo>
                      <a:pt x="167" y="700"/>
                    </a:lnTo>
                    <a:lnTo>
                      <a:pt x="177" y="700"/>
                    </a:lnTo>
                    <a:lnTo>
                      <a:pt x="187" y="700"/>
                    </a:lnTo>
                    <a:lnTo>
                      <a:pt x="197" y="700"/>
                    </a:lnTo>
                    <a:lnTo>
                      <a:pt x="207" y="697"/>
                    </a:lnTo>
                    <a:lnTo>
                      <a:pt x="217" y="697"/>
                    </a:lnTo>
                    <a:lnTo>
                      <a:pt x="227" y="697"/>
                    </a:lnTo>
                    <a:lnTo>
                      <a:pt x="233" y="697"/>
                    </a:lnTo>
                    <a:lnTo>
                      <a:pt x="243" y="697"/>
                    </a:lnTo>
                    <a:lnTo>
                      <a:pt x="253" y="694"/>
                    </a:lnTo>
                    <a:lnTo>
                      <a:pt x="263" y="690"/>
                    </a:lnTo>
                    <a:lnTo>
                      <a:pt x="273" y="687"/>
                    </a:lnTo>
                    <a:lnTo>
                      <a:pt x="282" y="687"/>
                    </a:lnTo>
                    <a:lnTo>
                      <a:pt x="292" y="684"/>
                    </a:lnTo>
                    <a:lnTo>
                      <a:pt x="299" y="681"/>
                    </a:lnTo>
                    <a:lnTo>
                      <a:pt x="309" y="681"/>
                    </a:lnTo>
                    <a:lnTo>
                      <a:pt x="319" y="681"/>
                    </a:lnTo>
                    <a:lnTo>
                      <a:pt x="328" y="677"/>
                    </a:lnTo>
                    <a:lnTo>
                      <a:pt x="338" y="677"/>
                    </a:lnTo>
                    <a:lnTo>
                      <a:pt x="348" y="674"/>
                    </a:lnTo>
                    <a:lnTo>
                      <a:pt x="358" y="674"/>
                    </a:lnTo>
                    <a:lnTo>
                      <a:pt x="365" y="671"/>
                    </a:lnTo>
                    <a:lnTo>
                      <a:pt x="374" y="671"/>
                    </a:lnTo>
                    <a:lnTo>
                      <a:pt x="384" y="671"/>
                    </a:lnTo>
                    <a:lnTo>
                      <a:pt x="394" y="671"/>
                    </a:lnTo>
                    <a:lnTo>
                      <a:pt x="404" y="671"/>
                    </a:lnTo>
                    <a:lnTo>
                      <a:pt x="414" y="674"/>
                    </a:lnTo>
                    <a:lnTo>
                      <a:pt x="424" y="674"/>
                    </a:lnTo>
                    <a:lnTo>
                      <a:pt x="430" y="677"/>
                    </a:lnTo>
                    <a:lnTo>
                      <a:pt x="440" y="677"/>
                    </a:lnTo>
                    <a:lnTo>
                      <a:pt x="450" y="677"/>
                    </a:lnTo>
                    <a:lnTo>
                      <a:pt x="460" y="681"/>
                    </a:lnTo>
                    <a:lnTo>
                      <a:pt x="470" y="681"/>
                    </a:lnTo>
                    <a:lnTo>
                      <a:pt x="480" y="684"/>
                    </a:lnTo>
                    <a:lnTo>
                      <a:pt x="489" y="684"/>
                    </a:lnTo>
                    <a:lnTo>
                      <a:pt x="496" y="684"/>
                    </a:lnTo>
                    <a:lnTo>
                      <a:pt x="506" y="684"/>
                    </a:lnTo>
                    <a:lnTo>
                      <a:pt x="516" y="684"/>
                    </a:lnTo>
                    <a:lnTo>
                      <a:pt x="526" y="684"/>
                    </a:lnTo>
                    <a:lnTo>
                      <a:pt x="535" y="684"/>
                    </a:lnTo>
                    <a:lnTo>
                      <a:pt x="545" y="684"/>
                    </a:lnTo>
                    <a:lnTo>
                      <a:pt x="555" y="684"/>
                    </a:lnTo>
                    <a:lnTo>
                      <a:pt x="562" y="684"/>
                    </a:lnTo>
                    <a:lnTo>
                      <a:pt x="572" y="684"/>
                    </a:lnTo>
                    <a:lnTo>
                      <a:pt x="582" y="681"/>
                    </a:lnTo>
                    <a:lnTo>
                      <a:pt x="591" y="681"/>
                    </a:lnTo>
                    <a:lnTo>
                      <a:pt x="601" y="681"/>
                    </a:lnTo>
                    <a:lnTo>
                      <a:pt x="611" y="681"/>
                    </a:lnTo>
                    <a:lnTo>
                      <a:pt x="621" y="677"/>
                    </a:lnTo>
                    <a:lnTo>
                      <a:pt x="628" y="677"/>
                    </a:lnTo>
                    <a:lnTo>
                      <a:pt x="637" y="674"/>
                    </a:lnTo>
                    <a:lnTo>
                      <a:pt x="647" y="671"/>
                    </a:lnTo>
                    <a:lnTo>
                      <a:pt x="657" y="667"/>
                    </a:lnTo>
                    <a:lnTo>
                      <a:pt x="667" y="661"/>
                    </a:lnTo>
                    <a:lnTo>
                      <a:pt x="677" y="654"/>
                    </a:lnTo>
                    <a:lnTo>
                      <a:pt x="687" y="648"/>
                    </a:lnTo>
                    <a:lnTo>
                      <a:pt x="697" y="641"/>
                    </a:lnTo>
                    <a:lnTo>
                      <a:pt x="703" y="631"/>
                    </a:lnTo>
                    <a:lnTo>
                      <a:pt x="713" y="618"/>
                    </a:lnTo>
                    <a:lnTo>
                      <a:pt x="723" y="602"/>
                    </a:lnTo>
                    <a:lnTo>
                      <a:pt x="733" y="582"/>
                    </a:lnTo>
                    <a:lnTo>
                      <a:pt x="743" y="556"/>
                    </a:lnTo>
                    <a:lnTo>
                      <a:pt x="752" y="523"/>
                    </a:lnTo>
                    <a:lnTo>
                      <a:pt x="762" y="477"/>
                    </a:lnTo>
                    <a:lnTo>
                      <a:pt x="769" y="421"/>
                    </a:lnTo>
                    <a:lnTo>
                      <a:pt x="779" y="352"/>
                    </a:lnTo>
                    <a:lnTo>
                      <a:pt x="789" y="270"/>
                    </a:lnTo>
                    <a:lnTo>
                      <a:pt x="798" y="181"/>
                    </a:lnTo>
                    <a:lnTo>
                      <a:pt x="808" y="99"/>
                    </a:lnTo>
                    <a:lnTo>
                      <a:pt x="818" y="33"/>
                    </a:lnTo>
                    <a:lnTo>
                      <a:pt x="828" y="0"/>
                    </a:lnTo>
                    <a:lnTo>
                      <a:pt x="835" y="14"/>
                    </a:lnTo>
                    <a:lnTo>
                      <a:pt x="844" y="63"/>
                    </a:lnTo>
                    <a:lnTo>
                      <a:pt x="854" y="135"/>
                    </a:lnTo>
                    <a:lnTo>
                      <a:pt x="864" y="211"/>
                    </a:lnTo>
                    <a:lnTo>
                      <a:pt x="874" y="273"/>
                    </a:lnTo>
                    <a:lnTo>
                      <a:pt x="884" y="313"/>
                    </a:lnTo>
                    <a:lnTo>
                      <a:pt x="894" y="326"/>
                    </a:lnTo>
                    <a:lnTo>
                      <a:pt x="900" y="306"/>
                    </a:lnTo>
                    <a:lnTo>
                      <a:pt x="910" y="260"/>
                    </a:lnTo>
                    <a:lnTo>
                      <a:pt x="920" y="194"/>
                    </a:lnTo>
                    <a:lnTo>
                      <a:pt x="930" y="122"/>
                    </a:lnTo>
                    <a:lnTo>
                      <a:pt x="940" y="63"/>
                    </a:lnTo>
                    <a:lnTo>
                      <a:pt x="950" y="46"/>
                    </a:lnTo>
                    <a:lnTo>
                      <a:pt x="959" y="86"/>
                    </a:lnTo>
                    <a:lnTo>
                      <a:pt x="966" y="171"/>
                    </a:lnTo>
                    <a:lnTo>
                      <a:pt x="976" y="280"/>
                    </a:lnTo>
                    <a:lnTo>
                      <a:pt x="986" y="385"/>
                    </a:lnTo>
                    <a:lnTo>
                      <a:pt x="996" y="474"/>
                    </a:lnTo>
                    <a:lnTo>
                      <a:pt x="1005" y="543"/>
                    </a:lnTo>
                    <a:lnTo>
                      <a:pt x="1015" y="589"/>
                    </a:lnTo>
                    <a:lnTo>
                      <a:pt x="1025" y="618"/>
                    </a:lnTo>
                    <a:lnTo>
                      <a:pt x="1032" y="641"/>
                    </a:lnTo>
                    <a:lnTo>
                      <a:pt x="1042" y="654"/>
                    </a:lnTo>
                    <a:lnTo>
                      <a:pt x="1051" y="664"/>
                    </a:lnTo>
                    <a:lnTo>
                      <a:pt x="1061" y="671"/>
                    </a:lnTo>
                    <a:lnTo>
                      <a:pt x="1071" y="674"/>
                    </a:lnTo>
                    <a:lnTo>
                      <a:pt x="1081" y="681"/>
                    </a:lnTo>
                    <a:lnTo>
                      <a:pt x="1091" y="684"/>
                    </a:lnTo>
                    <a:lnTo>
                      <a:pt x="1097" y="687"/>
                    </a:lnTo>
                    <a:lnTo>
                      <a:pt x="1107" y="687"/>
                    </a:lnTo>
                    <a:lnTo>
                      <a:pt x="1117" y="690"/>
                    </a:lnTo>
                    <a:lnTo>
                      <a:pt x="1127" y="694"/>
                    </a:lnTo>
                    <a:lnTo>
                      <a:pt x="1137" y="694"/>
                    </a:lnTo>
                    <a:lnTo>
                      <a:pt x="1147" y="694"/>
                    </a:lnTo>
                    <a:lnTo>
                      <a:pt x="1157" y="697"/>
                    </a:lnTo>
                    <a:lnTo>
                      <a:pt x="1163" y="697"/>
                    </a:lnTo>
                    <a:lnTo>
                      <a:pt x="1173" y="697"/>
                    </a:lnTo>
                    <a:lnTo>
                      <a:pt x="1183" y="697"/>
                    </a:lnTo>
                    <a:lnTo>
                      <a:pt x="1193" y="69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73" name="Freeform 537"/>
              <p:cNvSpPr>
                <a:spLocks/>
              </p:cNvSpPr>
              <p:nvPr/>
            </p:nvSpPr>
            <p:spPr bwMode="auto">
              <a:xfrm>
                <a:off x="7744783" y="4662195"/>
                <a:ext cx="567368" cy="37246"/>
              </a:xfrm>
              <a:custGeom>
                <a:avLst/>
                <a:gdLst>
                  <a:gd name="T0" fmla="*/ 0 w 309"/>
                  <a:gd name="T1" fmla="*/ 13 h 16"/>
                  <a:gd name="T2" fmla="*/ 10 w 309"/>
                  <a:gd name="T3" fmla="*/ 13 h 16"/>
                  <a:gd name="T4" fmla="*/ 19 w 309"/>
                  <a:gd name="T5" fmla="*/ 13 h 16"/>
                  <a:gd name="T6" fmla="*/ 29 w 309"/>
                  <a:gd name="T7" fmla="*/ 13 h 16"/>
                  <a:gd name="T8" fmla="*/ 36 w 309"/>
                  <a:gd name="T9" fmla="*/ 13 h 16"/>
                  <a:gd name="T10" fmla="*/ 46 w 309"/>
                  <a:gd name="T11" fmla="*/ 13 h 16"/>
                  <a:gd name="T12" fmla="*/ 56 w 309"/>
                  <a:gd name="T13" fmla="*/ 13 h 16"/>
                  <a:gd name="T14" fmla="*/ 66 w 309"/>
                  <a:gd name="T15" fmla="*/ 13 h 16"/>
                  <a:gd name="T16" fmla="*/ 75 w 309"/>
                  <a:gd name="T17" fmla="*/ 13 h 16"/>
                  <a:gd name="T18" fmla="*/ 85 w 309"/>
                  <a:gd name="T19" fmla="*/ 13 h 16"/>
                  <a:gd name="T20" fmla="*/ 95 w 309"/>
                  <a:gd name="T21" fmla="*/ 16 h 16"/>
                  <a:gd name="T22" fmla="*/ 102 w 309"/>
                  <a:gd name="T23" fmla="*/ 16 h 16"/>
                  <a:gd name="T24" fmla="*/ 112 w 309"/>
                  <a:gd name="T25" fmla="*/ 16 h 16"/>
                  <a:gd name="T26" fmla="*/ 121 w 309"/>
                  <a:gd name="T27" fmla="*/ 16 h 16"/>
                  <a:gd name="T28" fmla="*/ 131 w 309"/>
                  <a:gd name="T29" fmla="*/ 16 h 16"/>
                  <a:gd name="T30" fmla="*/ 141 w 309"/>
                  <a:gd name="T31" fmla="*/ 16 h 16"/>
                  <a:gd name="T32" fmla="*/ 151 w 309"/>
                  <a:gd name="T33" fmla="*/ 13 h 16"/>
                  <a:gd name="T34" fmla="*/ 161 w 309"/>
                  <a:gd name="T35" fmla="*/ 13 h 16"/>
                  <a:gd name="T36" fmla="*/ 167 w 309"/>
                  <a:gd name="T37" fmla="*/ 13 h 16"/>
                  <a:gd name="T38" fmla="*/ 177 w 309"/>
                  <a:gd name="T39" fmla="*/ 13 h 16"/>
                  <a:gd name="T40" fmla="*/ 187 w 309"/>
                  <a:gd name="T41" fmla="*/ 13 h 16"/>
                  <a:gd name="T42" fmla="*/ 197 w 309"/>
                  <a:gd name="T43" fmla="*/ 13 h 16"/>
                  <a:gd name="T44" fmla="*/ 207 w 309"/>
                  <a:gd name="T45" fmla="*/ 10 h 16"/>
                  <a:gd name="T46" fmla="*/ 217 w 309"/>
                  <a:gd name="T47" fmla="*/ 10 h 16"/>
                  <a:gd name="T48" fmla="*/ 227 w 309"/>
                  <a:gd name="T49" fmla="*/ 10 h 16"/>
                  <a:gd name="T50" fmla="*/ 233 w 309"/>
                  <a:gd name="T51" fmla="*/ 6 h 16"/>
                  <a:gd name="T52" fmla="*/ 243 w 309"/>
                  <a:gd name="T53" fmla="*/ 6 h 16"/>
                  <a:gd name="T54" fmla="*/ 253 w 309"/>
                  <a:gd name="T55" fmla="*/ 6 h 16"/>
                  <a:gd name="T56" fmla="*/ 263 w 309"/>
                  <a:gd name="T57" fmla="*/ 3 h 16"/>
                  <a:gd name="T58" fmla="*/ 273 w 309"/>
                  <a:gd name="T59" fmla="*/ 3 h 16"/>
                  <a:gd name="T60" fmla="*/ 282 w 309"/>
                  <a:gd name="T61" fmla="*/ 3 h 16"/>
                  <a:gd name="T62" fmla="*/ 292 w 309"/>
                  <a:gd name="T63" fmla="*/ 3 h 16"/>
                  <a:gd name="T64" fmla="*/ 299 w 309"/>
                  <a:gd name="T65" fmla="*/ 0 h 16"/>
                  <a:gd name="T66" fmla="*/ 309 w 309"/>
                  <a:gd name="T6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16">
                    <a:moveTo>
                      <a:pt x="0" y="13"/>
                    </a:moveTo>
                    <a:lnTo>
                      <a:pt x="10" y="13"/>
                    </a:lnTo>
                    <a:lnTo>
                      <a:pt x="19" y="13"/>
                    </a:lnTo>
                    <a:lnTo>
                      <a:pt x="29" y="13"/>
                    </a:lnTo>
                    <a:lnTo>
                      <a:pt x="36" y="13"/>
                    </a:lnTo>
                    <a:lnTo>
                      <a:pt x="46" y="13"/>
                    </a:lnTo>
                    <a:lnTo>
                      <a:pt x="56" y="13"/>
                    </a:lnTo>
                    <a:lnTo>
                      <a:pt x="66" y="13"/>
                    </a:lnTo>
                    <a:lnTo>
                      <a:pt x="75" y="13"/>
                    </a:lnTo>
                    <a:lnTo>
                      <a:pt x="85" y="13"/>
                    </a:lnTo>
                    <a:lnTo>
                      <a:pt x="95" y="16"/>
                    </a:lnTo>
                    <a:lnTo>
                      <a:pt x="102" y="16"/>
                    </a:lnTo>
                    <a:lnTo>
                      <a:pt x="112" y="16"/>
                    </a:lnTo>
                    <a:lnTo>
                      <a:pt x="121" y="16"/>
                    </a:lnTo>
                    <a:lnTo>
                      <a:pt x="131" y="16"/>
                    </a:lnTo>
                    <a:lnTo>
                      <a:pt x="141" y="16"/>
                    </a:lnTo>
                    <a:lnTo>
                      <a:pt x="151" y="13"/>
                    </a:lnTo>
                    <a:lnTo>
                      <a:pt x="161" y="13"/>
                    </a:lnTo>
                    <a:lnTo>
                      <a:pt x="167" y="13"/>
                    </a:lnTo>
                    <a:lnTo>
                      <a:pt x="177" y="13"/>
                    </a:lnTo>
                    <a:lnTo>
                      <a:pt x="187" y="13"/>
                    </a:lnTo>
                    <a:lnTo>
                      <a:pt x="197" y="13"/>
                    </a:lnTo>
                    <a:lnTo>
                      <a:pt x="207" y="10"/>
                    </a:lnTo>
                    <a:lnTo>
                      <a:pt x="217" y="10"/>
                    </a:lnTo>
                    <a:lnTo>
                      <a:pt x="227" y="10"/>
                    </a:lnTo>
                    <a:lnTo>
                      <a:pt x="233" y="6"/>
                    </a:lnTo>
                    <a:lnTo>
                      <a:pt x="243" y="6"/>
                    </a:lnTo>
                    <a:lnTo>
                      <a:pt x="253" y="6"/>
                    </a:lnTo>
                    <a:lnTo>
                      <a:pt x="263" y="3"/>
                    </a:lnTo>
                    <a:lnTo>
                      <a:pt x="273" y="3"/>
                    </a:lnTo>
                    <a:lnTo>
                      <a:pt x="282" y="3"/>
                    </a:lnTo>
                    <a:lnTo>
                      <a:pt x="292" y="3"/>
                    </a:lnTo>
                    <a:lnTo>
                      <a:pt x="299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74" name="Freeform 538"/>
              <p:cNvSpPr>
                <a:spLocks/>
              </p:cNvSpPr>
              <p:nvPr/>
            </p:nvSpPr>
            <p:spPr bwMode="auto">
              <a:xfrm>
                <a:off x="5559771" y="3170009"/>
                <a:ext cx="2757889" cy="1706352"/>
              </a:xfrm>
              <a:custGeom>
                <a:avLst/>
                <a:gdLst>
                  <a:gd name="T0" fmla="*/ 0 w 1502"/>
                  <a:gd name="T1" fmla="*/ 680 h 733"/>
                  <a:gd name="T2" fmla="*/ 30 w 1502"/>
                  <a:gd name="T3" fmla="*/ 680 h 733"/>
                  <a:gd name="T4" fmla="*/ 56 w 1502"/>
                  <a:gd name="T5" fmla="*/ 677 h 733"/>
                  <a:gd name="T6" fmla="*/ 86 w 1502"/>
                  <a:gd name="T7" fmla="*/ 674 h 733"/>
                  <a:gd name="T8" fmla="*/ 112 w 1502"/>
                  <a:gd name="T9" fmla="*/ 670 h 733"/>
                  <a:gd name="T10" fmla="*/ 141 w 1502"/>
                  <a:gd name="T11" fmla="*/ 667 h 733"/>
                  <a:gd name="T12" fmla="*/ 168 w 1502"/>
                  <a:gd name="T13" fmla="*/ 667 h 733"/>
                  <a:gd name="T14" fmla="*/ 197 w 1502"/>
                  <a:gd name="T15" fmla="*/ 664 h 733"/>
                  <a:gd name="T16" fmla="*/ 227 w 1502"/>
                  <a:gd name="T17" fmla="*/ 664 h 733"/>
                  <a:gd name="T18" fmla="*/ 253 w 1502"/>
                  <a:gd name="T19" fmla="*/ 661 h 733"/>
                  <a:gd name="T20" fmla="*/ 283 w 1502"/>
                  <a:gd name="T21" fmla="*/ 651 h 733"/>
                  <a:gd name="T22" fmla="*/ 309 w 1502"/>
                  <a:gd name="T23" fmla="*/ 647 h 733"/>
                  <a:gd name="T24" fmla="*/ 339 w 1502"/>
                  <a:gd name="T25" fmla="*/ 641 h 733"/>
                  <a:gd name="T26" fmla="*/ 365 w 1502"/>
                  <a:gd name="T27" fmla="*/ 638 h 733"/>
                  <a:gd name="T28" fmla="*/ 394 w 1502"/>
                  <a:gd name="T29" fmla="*/ 634 h 733"/>
                  <a:gd name="T30" fmla="*/ 424 w 1502"/>
                  <a:gd name="T31" fmla="*/ 641 h 733"/>
                  <a:gd name="T32" fmla="*/ 450 w 1502"/>
                  <a:gd name="T33" fmla="*/ 644 h 733"/>
                  <a:gd name="T34" fmla="*/ 480 w 1502"/>
                  <a:gd name="T35" fmla="*/ 647 h 733"/>
                  <a:gd name="T36" fmla="*/ 506 w 1502"/>
                  <a:gd name="T37" fmla="*/ 647 h 733"/>
                  <a:gd name="T38" fmla="*/ 536 w 1502"/>
                  <a:gd name="T39" fmla="*/ 647 h 733"/>
                  <a:gd name="T40" fmla="*/ 562 w 1502"/>
                  <a:gd name="T41" fmla="*/ 647 h 733"/>
                  <a:gd name="T42" fmla="*/ 592 w 1502"/>
                  <a:gd name="T43" fmla="*/ 647 h 733"/>
                  <a:gd name="T44" fmla="*/ 621 w 1502"/>
                  <a:gd name="T45" fmla="*/ 644 h 733"/>
                  <a:gd name="T46" fmla="*/ 648 w 1502"/>
                  <a:gd name="T47" fmla="*/ 634 h 733"/>
                  <a:gd name="T48" fmla="*/ 677 w 1502"/>
                  <a:gd name="T49" fmla="*/ 621 h 733"/>
                  <a:gd name="T50" fmla="*/ 703 w 1502"/>
                  <a:gd name="T51" fmla="*/ 598 h 733"/>
                  <a:gd name="T52" fmla="*/ 733 w 1502"/>
                  <a:gd name="T53" fmla="*/ 552 h 733"/>
                  <a:gd name="T54" fmla="*/ 763 w 1502"/>
                  <a:gd name="T55" fmla="*/ 457 h 733"/>
                  <a:gd name="T56" fmla="*/ 789 w 1502"/>
                  <a:gd name="T57" fmla="*/ 266 h 733"/>
                  <a:gd name="T58" fmla="*/ 818 w 1502"/>
                  <a:gd name="T59" fmla="*/ 43 h 733"/>
                  <a:gd name="T60" fmla="*/ 845 w 1502"/>
                  <a:gd name="T61" fmla="*/ 63 h 733"/>
                  <a:gd name="T62" fmla="*/ 874 w 1502"/>
                  <a:gd name="T63" fmla="*/ 253 h 733"/>
                  <a:gd name="T64" fmla="*/ 901 w 1502"/>
                  <a:gd name="T65" fmla="*/ 276 h 733"/>
                  <a:gd name="T66" fmla="*/ 930 w 1502"/>
                  <a:gd name="T67" fmla="*/ 82 h 733"/>
                  <a:gd name="T68" fmla="*/ 960 w 1502"/>
                  <a:gd name="T69" fmla="*/ 36 h 733"/>
                  <a:gd name="T70" fmla="*/ 986 w 1502"/>
                  <a:gd name="T71" fmla="*/ 345 h 733"/>
                  <a:gd name="T72" fmla="*/ 1016 w 1502"/>
                  <a:gd name="T73" fmla="*/ 552 h 733"/>
                  <a:gd name="T74" fmla="*/ 1042 w 1502"/>
                  <a:gd name="T75" fmla="*/ 618 h 733"/>
                  <a:gd name="T76" fmla="*/ 1071 w 1502"/>
                  <a:gd name="T77" fmla="*/ 638 h 733"/>
                  <a:gd name="T78" fmla="*/ 1098 w 1502"/>
                  <a:gd name="T79" fmla="*/ 647 h 733"/>
                  <a:gd name="T80" fmla="*/ 1127 w 1502"/>
                  <a:gd name="T81" fmla="*/ 654 h 733"/>
                  <a:gd name="T82" fmla="*/ 1157 w 1502"/>
                  <a:gd name="T83" fmla="*/ 657 h 733"/>
                  <a:gd name="T84" fmla="*/ 1183 w 1502"/>
                  <a:gd name="T85" fmla="*/ 661 h 733"/>
                  <a:gd name="T86" fmla="*/ 1213 w 1502"/>
                  <a:gd name="T87" fmla="*/ 661 h 733"/>
                  <a:gd name="T88" fmla="*/ 1239 w 1502"/>
                  <a:gd name="T89" fmla="*/ 661 h 733"/>
                  <a:gd name="T90" fmla="*/ 1269 w 1502"/>
                  <a:gd name="T91" fmla="*/ 661 h 733"/>
                  <a:gd name="T92" fmla="*/ 1295 w 1502"/>
                  <a:gd name="T93" fmla="*/ 661 h 733"/>
                  <a:gd name="T94" fmla="*/ 1325 w 1502"/>
                  <a:gd name="T95" fmla="*/ 661 h 733"/>
                  <a:gd name="T96" fmla="*/ 1354 w 1502"/>
                  <a:gd name="T97" fmla="*/ 661 h 733"/>
                  <a:gd name="T98" fmla="*/ 1380 w 1502"/>
                  <a:gd name="T99" fmla="*/ 661 h 733"/>
                  <a:gd name="T100" fmla="*/ 1410 w 1502"/>
                  <a:gd name="T101" fmla="*/ 657 h 733"/>
                  <a:gd name="T102" fmla="*/ 1436 w 1502"/>
                  <a:gd name="T103" fmla="*/ 654 h 733"/>
                  <a:gd name="T104" fmla="*/ 1466 w 1502"/>
                  <a:gd name="T105" fmla="*/ 651 h 733"/>
                  <a:gd name="T106" fmla="*/ 1492 w 1502"/>
                  <a:gd name="T107" fmla="*/ 647 h 733"/>
                  <a:gd name="T108" fmla="*/ 1502 w 1502"/>
                  <a:gd name="T109" fmla="*/ 654 h 7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733">
                    <a:moveTo>
                      <a:pt x="0" y="733"/>
                    </a:moveTo>
                    <a:lnTo>
                      <a:pt x="0" y="680"/>
                    </a:lnTo>
                    <a:lnTo>
                      <a:pt x="0" y="680"/>
                    </a:lnTo>
                    <a:lnTo>
                      <a:pt x="10" y="680"/>
                    </a:lnTo>
                    <a:lnTo>
                      <a:pt x="20" y="680"/>
                    </a:lnTo>
                    <a:lnTo>
                      <a:pt x="30" y="680"/>
                    </a:lnTo>
                    <a:lnTo>
                      <a:pt x="36" y="680"/>
                    </a:lnTo>
                    <a:lnTo>
                      <a:pt x="46" y="677"/>
                    </a:lnTo>
                    <a:lnTo>
                      <a:pt x="56" y="677"/>
                    </a:lnTo>
                    <a:lnTo>
                      <a:pt x="66" y="677"/>
                    </a:lnTo>
                    <a:lnTo>
                      <a:pt x="76" y="677"/>
                    </a:lnTo>
                    <a:lnTo>
                      <a:pt x="86" y="674"/>
                    </a:lnTo>
                    <a:lnTo>
                      <a:pt x="95" y="674"/>
                    </a:lnTo>
                    <a:lnTo>
                      <a:pt x="102" y="670"/>
                    </a:lnTo>
                    <a:lnTo>
                      <a:pt x="112" y="670"/>
                    </a:lnTo>
                    <a:lnTo>
                      <a:pt x="122" y="667"/>
                    </a:lnTo>
                    <a:lnTo>
                      <a:pt x="132" y="667"/>
                    </a:lnTo>
                    <a:lnTo>
                      <a:pt x="141" y="667"/>
                    </a:lnTo>
                    <a:lnTo>
                      <a:pt x="151" y="667"/>
                    </a:lnTo>
                    <a:lnTo>
                      <a:pt x="161" y="667"/>
                    </a:lnTo>
                    <a:lnTo>
                      <a:pt x="168" y="667"/>
                    </a:lnTo>
                    <a:lnTo>
                      <a:pt x="178" y="664"/>
                    </a:lnTo>
                    <a:lnTo>
                      <a:pt x="187" y="664"/>
                    </a:lnTo>
                    <a:lnTo>
                      <a:pt x="197" y="664"/>
                    </a:lnTo>
                    <a:lnTo>
                      <a:pt x="207" y="664"/>
                    </a:lnTo>
                    <a:lnTo>
                      <a:pt x="217" y="664"/>
                    </a:lnTo>
                    <a:lnTo>
                      <a:pt x="227" y="664"/>
                    </a:lnTo>
                    <a:lnTo>
                      <a:pt x="233" y="661"/>
                    </a:lnTo>
                    <a:lnTo>
                      <a:pt x="243" y="661"/>
                    </a:lnTo>
                    <a:lnTo>
                      <a:pt x="253" y="661"/>
                    </a:lnTo>
                    <a:lnTo>
                      <a:pt x="263" y="657"/>
                    </a:lnTo>
                    <a:lnTo>
                      <a:pt x="273" y="654"/>
                    </a:lnTo>
                    <a:lnTo>
                      <a:pt x="283" y="651"/>
                    </a:lnTo>
                    <a:lnTo>
                      <a:pt x="293" y="651"/>
                    </a:lnTo>
                    <a:lnTo>
                      <a:pt x="299" y="647"/>
                    </a:lnTo>
                    <a:lnTo>
                      <a:pt x="309" y="647"/>
                    </a:lnTo>
                    <a:lnTo>
                      <a:pt x="319" y="644"/>
                    </a:lnTo>
                    <a:lnTo>
                      <a:pt x="329" y="644"/>
                    </a:lnTo>
                    <a:lnTo>
                      <a:pt x="339" y="641"/>
                    </a:lnTo>
                    <a:lnTo>
                      <a:pt x="348" y="641"/>
                    </a:lnTo>
                    <a:lnTo>
                      <a:pt x="358" y="638"/>
                    </a:lnTo>
                    <a:lnTo>
                      <a:pt x="365" y="638"/>
                    </a:lnTo>
                    <a:lnTo>
                      <a:pt x="375" y="634"/>
                    </a:lnTo>
                    <a:lnTo>
                      <a:pt x="385" y="634"/>
                    </a:lnTo>
                    <a:lnTo>
                      <a:pt x="394" y="634"/>
                    </a:lnTo>
                    <a:lnTo>
                      <a:pt x="404" y="638"/>
                    </a:lnTo>
                    <a:lnTo>
                      <a:pt x="414" y="638"/>
                    </a:lnTo>
                    <a:lnTo>
                      <a:pt x="424" y="641"/>
                    </a:lnTo>
                    <a:lnTo>
                      <a:pt x="431" y="641"/>
                    </a:lnTo>
                    <a:lnTo>
                      <a:pt x="440" y="641"/>
                    </a:lnTo>
                    <a:lnTo>
                      <a:pt x="450" y="644"/>
                    </a:lnTo>
                    <a:lnTo>
                      <a:pt x="460" y="644"/>
                    </a:lnTo>
                    <a:lnTo>
                      <a:pt x="470" y="644"/>
                    </a:lnTo>
                    <a:lnTo>
                      <a:pt x="480" y="647"/>
                    </a:lnTo>
                    <a:lnTo>
                      <a:pt x="490" y="647"/>
                    </a:lnTo>
                    <a:lnTo>
                      <a:pt x="496" y="647"/>
                    </a:lnTo>
                    <a:lnTo>
                      <a:pt x="506" y="647"/>
                    </a:lnTo>
                    <a:lnTo>
                      <a:pt x="516" y="647"/>
                    </a:lnTo>
                    <a:lnTo>
                      <a:pt x="526" y="647"/>
                    </a:lnTo>
                    <a:lnTo>
                      <a:pt x="536" y="647"/>
                    </a:lnTo>
                    <a:lnTo>
                      <a:pt x="546" y="647"/>
                    </a:lnTo>
                    <a:lnTo>
                      <a:pt x="556" y="647"/>
                    </a:lnTo>
                    <a:lnTo>
                      <a:pt x="562" y="647"/>
                    </a:lnTo>
                    <a:lnTo>
                      <a:pt x="572" y="647"/>
                    </a:lnTo>
                    <a:lnTo>
                      <a:pt x="582" y="647"/>
                    </a:lnTo>
                    <a:lnTo>
                      <a:pt x="592" y="647"/>
                    </a:lnTo>
                    <a:lnTo>
                      <a:pt x="602" y="644"/>
                    </a:lnTo>
                    <a:lnTo>
                      <a:pt x="611" y="644"/>
                    </a:lnTo>
                    <a:lnTo>
                      <a:pt x="621" y="644"/>
                    </a:lnTo>
                    <a:lnTo>
                      <a:pt x="631" y="641"/>
                    </a:lnTo>
                    <a:lnTo>
                      <a:pt x="638" y="638"/>
                    </a:lnTo>
                    <a:lnTo>
                      <a:pt x="648" y="634"/>
                    </a:lnTo>
                    <a:lnTo>
                      <a:pt x="657" y="631"/>
                    </a:lnTo>
                    <a:lnTo>
                      <a:pt x="667" y="628"/>
                    </a:lnTo>
                    <a:lnTo>
                      <a:pt x="677" y="621"/>
                    </a:lnTo>
                    <a:lnTo>
                      <a:pt x="687" y="615"/>
                    </a:lnTo>
                    <a:lnTo>
                      <a:pt x="697" y="608"/>
                    </a:lnTo>
                    <a:lnTo>
                      <a:pt x="703" y="598"/>
                    </a:lnTo>
                    <a:lnTo>
                      <a:pt x="713" y="585"/>
                    </a:lnTo>
                    <a:lnTo>
                      <a:pt x="723" y="572"/>
                    </a:lnTo>
                    <a:lnTo>
                      <a:pt x="733" y="552"/>
                    </a:lnTo>
                    <a:lnTo>
                      <a:pt x="743" y="529"/>
                    </a:lnTo>
                    <a:lnTo>
                      <a:pt x="753" y="500"/>
                    </a:lnTo>
                    <a:lnTo>
                      <a:pt x="763" y="457"/>
                    </a:lnTo>
                    <a:lnTo>
                      <a:pt x="769" y="404"/>
                    </a:lnTo>
                    <a:lnTo>
                      <a:pt x="779" y="342"/>
                    </a:lnTo>
                    <a:lnTo>
                      <a:pt x="789" y="266"/>
                    </a:lnTo>
                    <a:lnTo>
                      <a:pt x="799" y="187"/>
                    </a:lnTo>
                    <a:lnTo>
                      <a:pt x="809" y="109"/>
                    </a:lnTo>
                    <a:lnTo>
                      <a:pt x="818" y="43"/>
                    </a:lnTo>
                    <a:lnTo>
                      <a:pt x="828" y="13"/>
                    </a:lnTo>
                    <a:lnTo>
                      <a:pt x="835" y="20"/>
                    </a:lnTo>
                    <a:lnTo>
                      <a:pt x="845" y="63"/>
                    </a:lnTo>
                    <a:lnTo>
                      <a:pt x="855" y="128"/>
                    </a:lnTo>
                    <a:lnTo>
                      <a:pt x="864" y="197"/>
                    </a:lnTo>
                    <a:lnTo>
                      <a:pt x="874" y="253"/>
                    </a:lnTo>
                    <a:lnTo>
                      <a:pt x="884" y="289"/>
                    </a:lnTo>
                    <a:lnTo>
                      <a:pt x="894" y="296"/>
                    </a:lnTo>
                    <a:lnTo>
                      <a:pt x="901" y="276"/>
                    </a:lnTo>
                    <a:lnTo>
                      <a:pt x="910" y="230"/>
                    </a:lnTo>
                    <a:lnTo>
                      <a:pt x="920" y="158"/>
                    </a:lnTo>
                    <a:lnTo>
                      <a:pt x="930" y="82"/>
                    </a:lnTo>
                    <a:lnTo>
                      <a:pt x="940" y="20"/>
                    </a:lnTo>
                    <a:lnTo>
                      <a:pt x="950" y="0"/>
                    </a:lnTo>
                    <a:lnTo>
                      <a:pt x="960" y="36"/>
                    </a:lnTo>
                    <a:lnTo>
                      <a:pt x="966" y="125"/>
                    </a:lnTo>
                    <a:lnTo>
                      <a:pt x="976" y="237"/>
                    </a:lnTo>
                    <a:lnTo>
                      <a:pt x="986" y="345"/>
                    </a:lnTo>
                    <a:lnTo>
                      <a:pt x="996" y="434"/>
                    </a:lnTo>
                    <a:lnTo>
                      <a:pt x="1006" y="503"/>
                    </a:lnTo>
                    <a:lnTo>
                      <a:pt x="1016" y="552"/>
                    </a:lnTo>
                    <a:lnTo>
                      <a:pt x="1025" y="582"/>
                    </a:lnTo>
                    <a:lnTo>
                      <a:pt x="1032" y="605"/>
                    </a:lnTo>
                    <a:lnTo>
                      <a:pt x="1042" y="618"/>
                    </a:lnTo>
                    <a:lnTo>
                      <a:pt x="1052" y="628"/>
                    </a:lnTo>
                    <a:lnTo>
                      <a:pt x="1062" y="634"/>
                    </a:lnTo>
                    <a:lnTo>
                      <a:pt x="1071" y="638"/>
                    </a:lnTo>
                    <a:lnTo>
                      <a:pt x="1081" y="644"/>
                    </a:lnTo>
                    <a:lnTo>
                      <a:pt x="1091" y="647"/>
                    </a:lnTo>
                    <a:lnTo>
                      <a:pt x="1098" y="647"/>
                    </a:lnTo>
                    <a:lnTo>
                      <a:pt x="1108" y="651"/>
                    </a:lnTo>
                    <a:lnTo>
                      <a:pt x="1117" y="654"/>
                    </a:lnTo>
                    <a:lnTo>
                      <a:pt x="1127" y="654"/>
                    </a:lnTo>
                    <a:lnTo>
                      <a:pt x="1137" y="657"/>
                    </a:lnTo>
                    <a:lnTo>
                      <a:pt x="1147" y="657"/>
                    </a:lnTo>
                    <a:lnTo>
                      <a:pt x="1157" y="657"/>
                    </a:lnTo>
                    <a:lnTo>
                      <a:pt x="1163" y="661"/>
                    </a:lnTo>
                    <a:lnTo>
                      <a:pt x="1173" y="661"/>
                    </a:lnTo>
                    <a:lnTo>
                      <a:pt x="1183" y="661"/>
                    </a:lnTo>
                    <a:lnTo>
                      <a:pt x="1193" y="661"/>
                    </a:lnTo>
                    <a:lnTo>
                      <a:pt x="1203" y="661"/>
                    </a:lnTo>
                    <a:lnTo>
                      <a:pt x="1213" y="661"/>
                    </a:lnTo>
                    <a:lnTo>
                      <a:pt x="1223" y="661"/>
                    </a:lnTo>
                    <a:lnTo>
                      <a:pt x="1229" y="661"/>
                    </a:lnTo>
                    <a:lnTo>
                      <a:pt x="1239" y="661"/>
                    </a:lnTo>
                    <a:lnTo>
                      <a:pt x="1249" y="661"/>
                    </a:lnTo>
                    <a:lnTo>
                      <a:pt x="1259" y="661"/>
                    </a:lnTo>
                    <a:lnTo>
                      <a:pt x="1269" y="661"/>
                    </a:lnTo>
                    <a:lnTo>
                      <a:pt x="1279" y="661"/>
                    </a:lnTo>
                    <a:lnTo>
                      <a:pt x="1288" y="661"/>
                    </a:lnTo>
                    <a:lnTo>
                      <a:pt x="1295" y="661"/>
                    </a:lnTo>
                    <a:lnTo>
                      <a:pt x="1305" y="661"/>
                    </a:lnTo>
                    <a:lnTo>
                      <a:pt x="1315" y="661"/>
                    </a:lnTo>
                    <a:lnTo>
                      <a:pt x="1325" y="661"/>
                    </a:lnTo>
                    <a:lnTo>
                      <a:pt x="1334" y="661"/>
                    </a:lnTo>
                    <a:lnTo>
                      <a:pt x="1344" y="661"/>
                    </a:lnTo>
                    <a:lnTo>
                      <a:pt x="1354" y="661"/>
                    </a:lnTo>
                    <a:lnTo>
                      <a:pt x="1361" y="661"/>
                    </a:lnTo>
                    <a:lnTo>
                      <a:pt x="1371" y="661"/>
                    </a:lnTo>
                    <a:lnTo>
                      <a:pt x="1380" y="661"/>
                    </a:lnTo>
                    <a:lnTo>
                      <a:pt x="1390" y="657"/>
                    </a:lnTo>
                    <a:lnTo>
                      <a:pt x="1400" y="657"/>
                    </a:lnTo>
                    <a:lnTo>
                      <a:pt x="1410" y="657"/>
                    </a:lnTo>
                    <a:lnTo>
                      <a:pt x="1420" y="654"/>
                    </a:lnTo>
                    <a:lnTo>
                      <a:pt x="1426" y="654"/>
                    </a:lnTo>
                    <a:lnTo>
                      <a:pt x="1436" y="654"/>
                    </a:lnTo>
                    <a:lnTo>
                      <a:pt x="1446" y="654"/>
                    </a:lnTo>
                    <a:lnTo>
                      <a:pt x="1456" y="651"/>
                    </a:lnTo>
                    <a:lnTo>
                      <a:pt x="1466" y="651"/>
                    </a:lnTo>
                    <a:lnTo>
                      <a:pt x="1476" y="651"/>
                    </a:lnTo>
                    <a:lnTo>
                      <a:pt x="1486" y="647"/>
                    </a:lnTo>
                    <a:lnTo>
                      <a:pt x="1492" y="647"/>
                    </a:lnTo>
                    <a:lnTo>
                      <a:pt x="1502" y="647"/>
                    </a:lnTo>
                    <a:lnTo>
                      <a:pt x="1502" y="647"/>
                    </a:lnTo>
                    <a:lnTo>
                      <a:pt x="1502" y="654"/>
                    </a:lnTo>
                    <a:lnTo>
                      <a:pt x="1502" y="654"/>
                    </a:lnTo>
                    <a:lnTo>
                      <a:pt x="0" y="733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75" name="Freeform 539"/>
              <p:cNvSpPr>
                <a:spLocks/>
              </p:cNvSpPr>
              <p:nvPr/>
            </p:nvSpPr>
            <p:spPr bwMode="auto">
              <a:xfrm>
                <a:off x="5559771" y="3170009"/>
                <a:ext cx="2190520" cy="1582974"/>
              </a:xfrm>
              <a:custGeom>
                <a:avLst/>
                <a:gdLst>
                  <a:gd name="T0" fmla="*/ 20 w 1193"/>
                  <a:gd name="T1" fmla="*/ 680 h 680"/>
                  <a:gd name="T2" fmla="*/ 46 w 1193"/>
                  <a:gd name="T3" fmla="*/ 677 h 680"/>
                  <a:gd name="T4" fmla="*/ 76 w 1193"/>
                  <a:gd name="T5" fmla="*/ 677 h 680"/>
                  <a:gd name="T6" fmla="*/ 102 w 1193"/>
                  <a:gd name="T7" fmla="*/ 670 h 680"/>
                  <a:gd name="T8" fmla="*/ 132 w 1193"/>
                  <a:gd name="T9" fmla="*/ 667 h 680"/>
                  <a:gd name="T10" fmla="*/ 161 w 1193"/>
                  <a:gd name="T11" fmla="*/ 667 h 680"/>
                  <a:gd name="T12" fmla="*/ 187 w 1193"/>
                  <a:gd name="T13" fmla="*/ 664 h 680"/>
                  <a:gd name="T14" fmla="*/ 217 w 1193"/>
                  <a:gd name="T15" fmla="*/ 664 h 680"/>
                  <a:gd name="T16" fmla="*/ 243 w 1193"/>
                  <a:gd name="T17" fmla="*/ 661 h 680"/>
                  <a:gd name="T18" fmla="*/ 273 w 1193"/>
                  <a:gd name="T19" fmla="*/ 654 h 680"/>
                  <a:gd name="T20" fmla="*/ 299 w 1193"/>
                  <a:gd name="T21" fmla="*/ 647 h 680"/>
                  <a:gd name="T22" fmla="*/ 329 w 1193"/>
                  <a:gd name="T23" fmla="*/ 644 h 680"/>
                  <a:gd name="T24" fmla="*/ 358 w 1193"/>
                  <a:gd name="T25" fmla="*/ 638 h 680"/>
                  <a:gd name="T26" fmla="*/ 385 w 1193"/>
                  <a:gd name="T27" fmla="*/ 634 h 680"/>
                  <a:gd name="T28" fmla="*/ 414 w 1193"/>
                  <a:gd name="T29" fmla="*/ 638 h 680"/>
                  <a:gd name="T30" fmla="*/ 440 w 1193"/>
                  <a:gd name="T31" fmla="*/ 641 h 680"/>
                  <a:gd name="T32" fmla="*/ 470 w 1193"/>
                  <a:gd name="T33" fmla="*/ 644 h 680"/>
                  <a:gd name="T34" fmla="*/ 496 w 1193"/>
                  <a:gd name="T35" fmla="*/ 647 h 680"/>
                  <a:gd name="T36" fmla="*/ 526 w 1193"/>
                  <a:gd name="T37" fmla="*/ 647 h 680"/>
                  <a:gd name="T38" fmla="*/ 556 w 1193"/>
                  <a:gd name="T39" fmla="*/ 647 h 680"/>
                  <a:gd name="T40" fmla="*/ 582 w 1193"/>
                  <a:gd name="T41" fmla="*/ 647 h 680"/>
                  <a:gd name="T42" fmla="*/ 611 w 1193"/>
                  <a:gd name="T43" fmla="*/ 644 h 680"/>
                  <a:gd name="T44" fmla="*/ 638 w 1193"/>
                  <a:gd name="T45" fmla="*/ 638 h 680"/>
                  <a:gd name="T46" fmla="*/ 667 w 1193"/>
                  <a:gd name="T47" fmla="*/ 628 h 680"/>
                  <a:gd name="T48" fmla="*/ 697 w 1193"/>
                  <a:gd name="T49" fmla="*/ 608 h 680"/>
                  <a:gd name="T50" fmla="*/ 723 w 1193"/>
                  <a:gd name="T51" fmla="*/ 572 h 680"/>
                  <a:gd name="T52" fmla="*/ 753 w 1193"/>
                  <a:gd name="T53" fmla="*/ 500 h 680"/>
                  <a:gd name="T54" fmla="*/ 779 w 1193"/>
                  <a:gd name="T55" fmla="*/ 342 h 680"/>
                  <a:gd name="T56" fmla="*/ 809 w 1193"/>
                  <a:gd name="T57" fmla="*/ 109 h 680"/>
                  <a:gd name="T58" fmla="*/ 835 w 1193"/>
                  <a:gd name="T59" fmla="*/ 20 h 680"/>
                  <a:gd name="T60" fmla="*/ 864 w 1193"/>
                  <a:gd name="T61" fmla="*/ 197 h 680"/>
                  <a:gd name="T62" fmla="*/ 894 w 1193"/>
                  <a:gd name="T63" fmla="*/ 296 h 680"/>
                  <a:gd name="T64" fmla="*/ 920 w 1193"/>
                  <a:gd name="T65" fmla="*/ 158 h 680"/>
                  <a:gd name="T66" fmla="*/ 950 w 1193"/>
                  <a:gd name="T67" fmla="*/ 0 h 680"/>
                  <a:gd name="T68" fmla="*/ 976 w 1193"/>
                  <a:gd name="T69" fmla="*/ 237 h 680"/>
                  <a:gd name="T70" fmla="*/ 1006 w 1193"/>
                  <a:gd name="T71" fmla="*/ 503 h 680"/>
                  <a:gd name="T72" fmla="*/ 1032 w 1193"/>
                  <a:gd name="T73" fmla="*/ 605 h 680"/>
                  <a:gd name="T74" fmla="*/ 1062 w 1193"/>
                  <a:gd name="T75" fmla="*/ 634 h 680"/>
                  <a:gd name="T76" fmla="*/ 1091 w 1193"/>
                  <a:gd name="T77" fmla="*/ 647 h 680"/>
                  <a:gd name="T78" fmla="*/ 1117 w 1193"/>
                  <a:gd name="T79" fmla="*/ 654 h 680"/>
                  <a:gd name="T80" fmla="*/ 1147 w 1193"/>
                  <a:gd name="T81" fmla="*/ 657 h 680"/>
                  <a:gd name="T82" fmla="*/ 1173 w 1193"/>
                  <a:gd name="T83" fmla="*/ 661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680">
                    <a:moveTo>
                      <a:pt x="0" y="680"/>
                    </a:moveTo>
                    <a:lnTo>
                      <a:pt x="10" y="680"/>
                    </a:lnTo>
                    <a:lnTo>
                      <a:pt x="20" y="680"/>
                    </a:lnTo>
                    <a:lnTo>
                      <a:pt x="30" y="680"/>
                    </a:lnTo>
                    <a:lnTo>
                      <a:pt x="36" y="680"/>
                    </a:lnTo>
                    <a:lnTo>
                      <a:pt x="46" y="677"/>
                    </a:lnTo>
                    <a:lnTo>
                      <a:pt x="56" y="677"/>
                    </a:lnTo>
                    <a:lnTo>
                      <a:pt x="66" y="677"/>
                    </a:lnTo>
                    <a:lnTo>
                      <a:pt x="76" y="677"/>
                    </a:lnTo>
                    <a:lnTo>
                      <a:pt x="86" y="674"/>
                    </a:lnTo>
                    <a:lnTo>
                      <a:pt x="95" y="674"/>
                    </a:lnTo>
                    <a:lnTo>
                      <a:pt x="102" y="670"/>
                    </a:lnTo>
                    <a:lnTo>
                      <a:pt x="112" y="670"/>
                    </a:lnTo>
                    <a:lnTo>
                      <a:pt x="122" y="667"/>
                    </a:lnTo>
                    <a:lnTo>
                      <a:pt x="132" y="667"/>
                    </a:lnTo>
                    <a:lnTo>
                      <a:pt x="141" y="667"/>
                    </a:lnTo>
                    <a:lnTo>
                      <a:pt x="151" y="667"/>
                    </a:lnTo>
                    <a:lnTo>
                      <a:pt x="161" y="667"/>
                    </a:lnTo>
                    <a:lnTo>
                      <a:pt x="168" y="667"/>
                    </a:lnTo>
                    <a:lnTo>
                      <a:pt x="178" y="664"/>
                    </a:lnTo>
                    <a:lnTo>
                      <a:pt x="187" y="664"/>
                    </a:lnTo>
                    <a:lnTo>
                      <a:pt x="197" y="664"/>
                    </a:lnTo>
                    <a:lnTo>
                      <a:pt x="207" y="664"/>
                    </a:lnTo>
                    <a:lnTo>
                      <a:pt x="217" y="664"/>
                    </a:lnTo>
                    <a:lnTo>
                      <a:pt x="227" y="664"/>
                    </a:lnTo>
                    <a:lnTo>
                      <a:pt x="233" y="661"/>
                    </a:lnTo>
                    <a:lnTo>
                      <a:pt x="243" y="661"/>
                    </a:lnTo>
                    <a:lnTo>
                      <a:pt x="253" y="661"/>
                    </a:lnTo>
                    <a:lnTo>
                      <a:pt x="263" y="657"/>
                    </a:lnTo>
                    <a:lnTo>
                      <a:pt x="273" y="654"/>
                    </a:lnTo>
                    <a:lnTo>
                      <a:pt x="283" y="651"/>
                    </a:lnTo>
                    <a:lnTo>
                      <a:pt x="293" y="651"/>
                    </a:lnTo>
                    <a:lnTo>
                      <a:pt x="299" y="647"/>
                    </a:lnTo>
                    <a:lnTo>
                      <a:pt x="309" y="647"/>
                    </a:lnTo>
                    <a:lnTo>
                      <a:pt x="319" y="644"/>
                    </a:lnTo>
                    <a:lnTo>
                      <a:pt x="329" y="644"/>
                    </a:lnTo>
                    <a:lnTo>
                      <a:pt x="339" y="641"/>
                    </a:lnTo>
                    <a:lnTo>
                      <a:pt x="348" y="641"/>
                    </a:lnTo>
                    <a:lnTo>
                      <a:pt x="358" y="638"/>
                    </a:lnTo>
                    <a:lnTo>
                      <a:pt x="365" y="638"/>
                    </a:lnTo>
                    <a:lnTo>
                      <a:pt x="375" y="634"/>
                    </a:lnTo>
                    <a:lnTo>
                      <a:pt x="385" y="634"/>
                    </a:lnTo>
                    <a:lnTo>
                      <a:pt x="394" y="634"/>
                    </a:lnTo>
                    <a:lnTo>
                      <a:pt x="404" y="638"/>
                    </a:lnTo>
                    <a:lnTo>
                      <a:pt x="414" y="638"/>
                    </a:lnTo>
                    <a:lnTo>
                      <a:pt x="424" y="641"/>
                    </a:lnTo>
                    <a:lnTo>
                      <a:pt x="431" y="641"/>
                    </a:lnTo>
                    <a:lnTo>
                      <a:pt x="440" y="641"/>
                    </a:lnTo>
                    <a:lnTo>
                      <a:pt x="450" y="644"/>
                    </a:lnTo>
                    <a:lnTo>
                      <a:pt x="460" y="644"/>
                    </a:lnTo>
                    <a:lnTo>
                      <a:pt x="470" y="644"/>
                    </a:lnTo>
                    <a:lnTo>
                      <a:pt x="480" y="647"/>
                    </a:lnTo>
                    <a:lnTo>
                      <a:pt x="490" y="647"/>
                    </a:lnTo>
                    <a:lnTo>
                      <a:pt x="496" y="647"/>
                    </a:lnTo>
                    <a:lnTo>
                      <a:pt x="506" y="647"/>
                    </a:lnTo>
                    <a:lnTo>
                      <a:pt x="516" y="647"/>
                    </a:lnTo>
                    <a:lnTo>
                      <a:pt x="526" y="647"/>
                    </a:lnTo>
                    <a:lnTo>
                      <a:pt x="536" y="647"/>
                    </a:lnTo>
                    <a:lnTo>
                      <a:pt x="546" y="647"/>
                    </a:lnTo>
                    <a:lnTo>
                      <a:pt x="556" y="647"/>
                    </a:lnTo>
                    <a:lnTo>
                      <a:pt x="562" y="647"/>
                    </a:lnTo>
                    <a:lnTo>
                      <a:pt x="572" y="647"/>
                    </a:lnTo>
                    <a:lnTo>
                      <a:pt x="582" y="647"/>
                    </a:lnTo>
                    <a:lnTo>
                      <a:pt x="592" y="647"/>
                    </a:lnTo>
                    <a:lnTo>
                      <a:pt x="602" y="644"/>
                    </a:lnTo>
                    <a:lnTo>
                      <a:pt x="611" y="644"/>
                    </a:lnTo>
                    <a:lnTo>
                      <a:pt x="621" y="644"/>
                    </a:lnTo>
                    <a:lnTo>
                      <a:pt x="631" y="641"/>
                    </a:lnTo>
                    <a:lnTo>
                      <a:pt x="638" y="638"/>
                    </a:lnTo>
                    <a:lnTo>
                      <a:pt x="648" y="634"/>
                    </a:lnTo>
                    <a:lnTo>
                      <a:pt x="657" y="631"/>
                    </a:lnTo>
                    <a:lnTo>
                      <a:pt x="667" y="628"/>
                    </a:lnTo>
                    <a:lnTo>
                      <a:pt x="677" y="621"/>
                    </a:lnTo>
                    <a:lnTo>
                      <a:pt x="687" y="615"/>
                    </a:lnTo>
                    <a:lnTo>
                      <a:pt x="697" y="608"/>
                    </a:lnTo>
                    <a:lnTo>
                      <a:pt x="703" y="598"/>
                    </a:lnTo>
                    <a:lnTo>
                      <a:pt x="713" y="585"/>
                    </a:lnTo>
                    <a:lnTo>
                      <a:pt x="723" y="572"/>
                    </a:lnTo>
                    <a:lnTo>
                      <a:pt x="733" y="552"/>
                    </a:lnTo>
                    <a:lnTo>
                      <a:pt x="743" y="529"/>
                    </a:lnTo>
                    <a:lnTo>
                      <a:pt x="753" y="500"/>
                    </a:lnTo>
                    <a:lnTo>
                      <a:pt x="763" y="457"/>
                    </a:lnTo>
                    <a:lnTo>
                      <a:pt x="769" y="404"/>
                    </a:lnTo>
                    <a:lnTo>
                      <a:pt x="779" y="342"/>
                    </a:lnTo>
                    <a:lnTo>
                      <a:pt x="789" y="266"/>
                    </a:lnTo>
                    <a:lnTo>
                      <a:pt x="799" y="187"/>
                    </a:lnTo>
                    <a:lnTo>
                      <a:pt x="809" y="109"/>
                    </a:lnTo>
                    <a:lnTo>
                      <a:pt x="818" y="43"/>
                    </a:lnTo>
                    <a:lnTo>
                      <a:pt x="828" y="13"/>
                    </a:lnTo>
                    <a:lnTo>
                      <a:pt x="835" y="20"/>
                    </a:lnTo>
                    <a:lnTo>
                      <a:pt x="845" y="63"/>
                    </a:lnTo>
                    <a:lnTo>
                      <a:pt x="855" y="128"/>
                    </a:lnTo>
                    <a:lnTo>
                      <a:pt x="864" y="197"/>
                    </a:lnTo>
                    <a:lnTo>
                      <a:pt x="874" y="253"/>
                    </a:lnTo>
                    <a:lnTo>
                      <a:pt x="884" y="289"/>
                    </a:lnTo>
                    <a:lnTo>
                      <a:pt x="894" y="296"/>
                    </a:lnTo>
                    <a:lnTo>
                      <a:pt x="901" y="276"/>
                    </a:lnTo>
                    <a:lnTo>
                      <a:pt x="910" y="230"/>
                    </a:lnTo>
                    <a:lnTo>
                      <a:pt x="920" y="158"/>
                    </a:lnTo>
                    <a:lnTo>
                      <a:pt x="930" y="82"/>
                    </a:lnTo>
                    <a:lnTo>
                      <a:pt x="940" y="20"/>
                    </a:lnTo>
                    <a:lnTo>
                      <a:pt x="950" y="0"/>
                    </a:lnTo>
                    <a:lnTo>
                      <a:pt x="960" y="36"/>
                    </a:lnTo>
                    <a:lnTo>
                      <a:pt x="966" y="125"/>
                    </a:lnTo>
                    <a:lnTo>
                      <a:pt x="976" y="237"/>
                    </a:lnTo>
                    <a:lnTo>
                      <a:pt x="986" y="345"/>
                    </a:lnTo>
                    <a:lnTo>
                      <a:pt x="996" y="434"/>
                    </a:lnTo>
                    <a:lnTo>
                      <a:pt x="1006" y="503"/>
                    </a:lnTo>
                    <a:lnTo>
                      <a:pt x="1016" y="552"/>
                    </a:lnTo>
                    <a:lnTo>
                      <a:pt x="1025" y="582"/>
                    </a:lnTo>
                    <a:lnTo>
                      <a:pt x="1032" y="605"/>
                    </a:lnTo>
                    <a:lnTo>
                      <a:pt x="1042" y="618"/>
                    </a:lnTo>
                    <a:lnTo>
                      <a:pt x="1052" y="628"/>
                    </a:lnTo>
                    <a:lnTo>
                      <a:pt x="1062" y="634"/>
                    </a:lnTo>
                    <a:lnTo>
                      <a:pt x="1071" y="638"/>
                    </a:lnTo>
                    <a:lnTo>
                      <a:pt x="1081" y="644"/>
                    </a:lnTo>
                    <a:lnTo>
                      <a:pt x="1091" y="647"/>
                    </a:lnTo>
                    <a:lnTo>
                      <a:pt x="1098" y="647"/>
                    </a:lnTo>
                    <a:lnTo>
                      <a:pt x="1108" y="651"/>
                    </a:lnTo>
                    <a:lnTo>
                      <a:pt x="1117" y="654"/>
                    </a:lnTo>
                    <a:lnTo>
                      <a:pt x="1127" y="654"/>
                    </a:lnTo>
                    <a:lnTo>
                      <a:pt x="1137" y="657"/>
                    </a:lnTo>
                    <a:lnTo>
                      <a:pt x="1147" y="657"/>
                    </a:lnTo>
                    <a:lnTo>
                      <a:pt x="1157" y="657"/>
                    </a:lnTo>
                    <a:lnTo>
                      <a:pt x="1163" y="661"/>
                    </a:lnTo>
                    <a:lnTo>
                      <a:pt x="1173" y="661"/>
                    </a:lnTo>
                    <a:lnTo>
                      <a:pt x="1183" y="661"/>
                    </a:lnTo>
                    <a:lnTo>
                      <a:pt x="1193" y="661"/>
                    </a:lnTo>
                  </a:path>
                </a:pathLst>
              </a:custGeom>
              <a:noFill/>
              <a:ln w="0">
                <a:solidFill>
                  <a:srgbClr val="A4FF4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76" name="Freeform 540"/>
              <p:cNvSpPr>
                <a:spLocks/>
              </p:cNvSpPr>
              <p:nvPr/>
            </p:nvSpPr>
            <p:spPr bwMode="auto">
              <a:xfrm>
                <a:off x="7750291" y="4676162"/>
                <a:ext cx="567368" cy="32591"/>
              </a:xfrm>
              <a:custGeom>
                <a:avLst/>
                <a:gdLst>
                  <a:gd name="T0" fmla="*/ 0 w 309"/>
                  <a:gd name="T1" fmla="*/ 14 h 14"/>
                  <a:gd name="T2" fmla="*/ 10 w 309"/>
                  <a:gd name="T3" fmla="*/ 14 h 14"/>
                  <a:gd name="T4" fmla="*/ 20 w 309"/>
                  <a:gd name="T5" fmla="*/ 14 h 14"/>
                  <a:gd name="T6" fmla="*/ 30 w 309"/>
                  <a:gd name="T7" fmla="*/ 14 h 14"/>
                  <a:gd name="T8" fmla="*/ 36 w 309"/>
                  <a:gd name="T9" fmla="*/ 14 h 14"/>
                  <a:gd name="T10" fmla="*/ 46 w 309"/>
                  <a:gd name="T11" fmla="*/ 14 h 14"/>
                  <a:gd name="T12" fmla="*/ 56 w 309"/>
                  <a:gd name="T13" fmla="*/ 14 h 14"/>
                  <a:gd name="T14" fmla="*/ 66 w 309"/>
                  <a:gd name="T15" fmla="*/ 14 h 14"/>
                  <a:gd name="T16" fmla="*/ 76 w 309"/>
                  <a:gd name="T17" fmla="*/ 14 h 14"/>
                  <a:gd name="T18" fmla="*/ 86 w 309"/>
                  <a:gd name="T19" fmla="*/ 14 h 14"/>
                  <a:gd name="T20" fmla="*/ 95 w 309"/>
                  <a:gd name="T21" fmla="*/ 14 h 14"/>
                  <a:gd name="T22" fmla="*/ 102 w 309"/>
                  <a:gd name="T23" fmla="*/ 14 h 14"/>
                  <a:gd name="T24" fmla="*/ 112 w 309"/>
                  <a:gd name="T25" fmla="*/ 14 h 14"/>
                  <a:gd name="T26" fmla="*/ 122 w 309"/>
                  <a:gd name="T27" fmla="*/ 14 h 14"/>
                  <a:gd name="T28" fmla="*/ 132 w 309"/>
                  <a:gd name="T29" fmla="*/ 14 h 14"/>
                  <a:gd name="T30" fmla="*/ 141 w 309"/>
                  <a:gd name="T31" fmla="*/ 14 h 14"/>
                  <a:gd name="T32" fmla="*/ 151 w 309"/>
                  <a:gd name="T33" fmla="*/ 14 h 14"/>
                  <a:gd name="T34" fmla="*/ 161 w 309"/>
                  <a:gd name="T35" fmla="*/ 14 h 14"/>
                  <a:gd name="T36" fmla="*/ 168 w 309"/>
                  <a:gd name="T37" fmla="*/ 14 h 14"/>
                  <a:gd name="T38" fmla="*/ 178 w 309"/>
                  <a:gd name="T39" fmla="*/ 14 h 14"/>
                  <a:gd name="T40" fmla="*/ 187 w 309"/>
                  <a:gd name="T41" fmla="*/ 14 h 14"/>
                  <a:gd name="T42" fmla="*/ 197 w 309"/>
                  <a:gd name="T43" fmla="*/ 10 h 14"/>
                  <a:gd name="T44" fmla="*/ 207 w 309"/>
                  <a:gd name="T45" fmla="*/ 10 h 14"/>
                  <a:gd name="T46" fmla="*/ 217 w 309"/>
                  <a:gd name="T47" fmla="*/ 10 h 14"/>
                  <a:gd name="T48" fmla="*/ 227 w 309"/>
                  <a:gd name="T49" fmla="*/ 7 h 14"/>
                  <a:gd name="T50" fmla="*/ 233 w 309"/>
                  <a:gd name="T51" fmla="*/ 7 h 14"/>
                  <a:gd name="T52" fmla="*/ 243 w 309"/>
                  <a:gd name="T53" fmla="*/ 7 h 14"/>
                  <a:gd name="T54" fmla="*/ 253 w 309"/>
                  <a:gd name="T55" fmla="*/ 7 h 14"/>
                  <a:gd name="T56" fmla="*/ 263 w 309"/>
                  <a:gd name="T57" fmla="*/ 4 h 14"/>
                  <a:gd name="T58" fmla="*/ 273 w 309"/>
                  <a:gd name="T59" fmla="*/ 4 h 14"/>
                  <a:gd name="T60" fmla="*/ 283 w 309"/>
                  <a:gd name="T61" fmla="*/ 4 h 14"/>
                  <a:gd name="T62" fmla="*/ 293 w 309"/>
                  <a:gd name="T63" fmla="*/ 0 h 14"/>
                  <a:gd name="T64" fmla="*/ 299 w 309"/>
                  <a:gd name="T65" fmla="*/ 0 h 14"/>
                  <a:gd name="T66" fmla="*/ 309 w 309"/>
                  <a:gd name="T6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14">
                    <a:moveTo>
                      <a:pt x="0" y="14"/>
                    </a:moveTo>
                    <a:lnTo>
                      <a:pt x="10" y="14"/>
                    </a:lnTo>
                    <a:lnTo>
                      <a:pt x="20" y="14"/>
                    </a:lnTo>
                    <a:lnTo>
                      <a:pt x="30" y="14"/>
                    </a:lnTo>
                    <a:lnTo>
                      <a:pt x="36" y="14"/>
                    </a:lnTo>
                    <a:lnTo>
                      <a:pt x="46" y="14"/>
                    </a:lnTo>
                    <a:lnTo>
                      <a:pt x="56" y="14"/>
                    </a:lnTo>
                    <a:lnTo>
                      <a:pt x="66" y="14"/>
                    </a:lnTo>
                    <a:lnTo>
                      <a:pt x="76" y="14"/>
                    </a:lnTo>
                    <a:lnTo>
                      <a:pt x="86" y="14"/>
                    </a:lnTo>
                    <a:lnTo>
                      <a:pt x="95" y="14"/>
                    </a:lnTo>
                    <a:lnTo>
                      <a:pt x="102" y="14"/>
                    </a:lnTo>
                    <a:lnTo>
                      <a:pt x="112" y="14"/>
                    </a:lnTo>
                    <a:lnTo>
                      <a:pt x="122" y="14"/>
                    </a:lnTo>
                    <a:lnTo>
                      <a:pt x="132" y="14"/>
                    </a:lnTo>
                    <a:lnTo>
                      <a:pt x="141" y="14"/>
                    </a:lnTo>
                    <a:lnTo>
                      <a:pt x="151" y="14"/>
                    </a:lnTo>
                    <a:lnTo>
                      <a:pt x="161" y="14"/>
                    </a:lnTo>
                    <a:lnTo>
                      <a:pt x="168" y="14"/>
                    </a:lnTo>
                    <a:lnTo>
                      <a:pt x="178" y="14"/>
                    </a:lnTo>
                    <a:lnTo>
                      <a:pt x="187" y="14"/>
                    </a:lnTo>
                    <a:lnTo>
                      <a:pt x="197" y="10"/>
                    </a:lnTo>
                    <a:lnTo>
                      <a:pt x="207" y="10"/>
                    </a:lnTo>
                    <a:lnTo>
                      <a:pt x="217" y="10"/>
                    </a:lnTo>
                    <a:lnTo>
                      <a:pt x="227" y="7"/>
                    </a:lnTo>
                    <a:lnTo>
                      <a:pt x="233" y="7"/>
                    </a:lnTo>
                    <a:lnTo>
                      <a:pt x="243" y="7"/>
                    </a:lnTo>
                    <a:lnTo>
                      <a:pt x="253" y="7"/>
                    </a:lnTo>
                    <a:lnTo>
                      <a:pt x="263" y="4"/>
                    </a:lnTo>
                    <a:lnTo>
                      <a:pt x="273" y="4"/>
                    </a:lnTo>
                    <a:lnTo>
                      <a:pt x="283" y="4"/>
                    </a:lnTo>
                    <a:lnTo>
                      <a:pt x="293" y="0"/>
                    </a:lnTo>
                    <a:lnTo>
                      <a:pt x="299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A4FF4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77" name="Freeform 541"/>
              <p:cNvSpPr>
                <a:spLocks/>
              </p:cNvSpPr>
              <p:nvPr/>
            </p:nvSpPr>
            <p:spPr bwMode="auto">
              <a:xfrm>
                <a:off x="5565279" y="2995417"/>
                <a:ext cx="2757889" cy="1887928"/>
              </a:xfrm>
              <a:custGeom>
                <a:avLst/>
                <a:gdLst>
                  <a:gd name="T0" fmla="*/ 0 w 1502"/>
                  <a:gd name="T1" fmla="*/ 762 h 811"/>
                  <a:gd name="T2" fmla="*/ 30 w 1502"/>
                  <a:gd name="T3" fmla="*/ 759 h 811"/>
                  <a:gd name="T4" fmla="*/ 56 w 1502"/>
                  <a:gd name="T5" fmla="*/ 759 h 811"/>
                  <a:gd name="T6" fmla="*/ 86 w 1502"/>
                  <a:gd name="T7" fmla="*/ 755 h 811"/>
                  <a:gd name="T8" fmla="*/ 112 w 1502"/>
                  <a:gd name="T9" fmla="*/ 749 h 811"/>
                  <a:gd name="T10" fmla="*/ 142 w 1502"/>
                  <a:gd name="T11" fmla="*/ 745 h 811"/>
                  <a:gd name="T12" fmla="*/ 168 w 1502"/>
                  <a:gd name="T13" fmla="*/ 745 h 811"/>
                  <a:gd name="T14" fmla="*/ 198 w 1502"/>
                  <a:gd name="T15" fmla="*/ 742 h 811"/>
                  <a:gd name="T16" fmla="*/ 227 w 1502"/>
                  <a:gd name="T17" fmla="*/ 742 h 811"/>
                  <a:gd name="T18" fmla="*/ 253 w 1502"/>
                  <a:gd name="T19" fmla="*/ 739 h 811"/>
                  <a:gd name="T20" fmla="*/ 283 w 1502"/>
                  <a:gd name="T21" fmla="*/ 732 h 811"/>
                  <a:gd name="T22" fmla="*/ 309 w 1502"/>
                  <a:gd name="T23" fmla="*/ 726 h 811"/>
                  <a:gd name="T24" fmla="*/ 339 w 1502"/>
                  <a:gd name="T25" fmla="*/ 722 h 811"/>
                  <a:gd name="T26" fmla="*/ 365 w 1502"/>
                  <a:gd name="T27" fmla="*/ 716 h 811"/>
                  <a:gd name="T28" fmla="*/ 395 w 1502"/>
                  <a:gd name="T29" fmla="*/ 716 h 811"/>
                  <a:gd name="T30" fmla="*/ 424 w 1502"/>
                  <a:gd name="T31" fmla="*/ 719 h 811"/>
                  <a:gd name="T32" fmla="*/ 451 w 1502"/>
                  <a:gd name="T33" fmla="*/ 722 h 811"/>
                  <a:gd name="T34" fmla="*/ 480 w 1502"/>
                  <a:gd name="T35" fmla="*/ 726 h 811"/>
                  <a:gd name="T36" fmla="*/ 506 w 1502"/>
                  <a:gd name="T37" fmla="*/ 729 h 811"/>
                  <a:gd name="T38" fmla="*/ 536 w 1502"/>
                  <a:gd name="T39" fmla="*/ 729 h 811"/>
                  <a:gd name="T40" fmla="*/ 562 w 1502"/>
                  <a:gd name="T41" fmla="*/ 726 h 811"/>
                  <a:gd name="T42" fmla="*/ 592 w 1502"/>
                  <a:gd name="T43" fmla="*/ 726 h 811"/>
                  <a:gd name="T44" fmla="*/ 622 w 1502"/>
                  <a:gd name="T45" fmla="*/ 722 h 811"/>
                  <a:gd name="T46" fmla="*/ 648 w 1502"/>
                  <a:gd name="T47" fmla="*/ 716 h 811"/>
                  <a:gd name="T48" fmla="*/ 677 w 1502"/>
                  <a:gd name="T49" fmla="*/ 703 h 811"/>
                  <a:gd name="T50" fmla="*/ 704 w 1502"/>
                  <a:gd name="T51" fmla="*/ 683 h 811"/>
                  <a:gd name="T52" fmla="*/ 733 w 1502"/>
                  <a:gd name="T53" fmla="*/ 644 h 811"/>
                  <a:gd name="T54" fmla="*/ 763 w 1502"/>
                  <a:gd name="T55" fmla="*/ 561 h 811"/>
                  <a:gd name="T56" fmla="*/ 789 w 1502"/>
                  <a:gd name="T57" fmla="*/ 384 h 811"/>
                  <a:gd name="T58" fmla="*/ 819 w 1502"/>
                  <a:gd name="T59" fmla="*/ 157 h 811"/>
                  <a:gd name="T60" fmla="*/ 845 w 1502"/>
                  <a:gd name="T61" fmla="*/ 154 h 811"/>
                  <a:gd name="T62" fmla="*/ 875 w 1502"/>
                  <a:gd name="T63" fmla="*/ 341 h 811"/>
                  <a:gd name="T64" fmla="*/ 901 w 1502"/>
                  <a:gd name="T65" fmla="*/ 354 h 811"/>
                  <a:gd name="T66" fmla="*/ 930 w 1502"/>
                  <a:gd name="T67" fmla="*/ 115 h 811"/>
                  <a:gd name="T68" fmla="*/ 960 w 1502"/>
                  <a:gd name="T69" fmla="*/ 39 h 811"/>
                  <a:gd name="T70" fmla="*/ 986 w 1502"/>
                  <a:gd name="T71" fmla="*/ 404 h 811"/>
                  <a:gd name="T72" fmla="*/ 1016 w 1502"/>
                  <a:gd name="T73" fmla="*/ 634 h 811"/>
                  <a:gd name="T74" fmla="*/ 1042 w 1502"/>
                  <a:gd name="T75" fmla="*/ 699 h 811"/>
                  <a:gd name="T76" fmla="*/ 1072 w 1502"/>
                  <a:gd name="T77" fmla="*/ 719 h 811"/>
                  <a:gd name="T78" fmla="*/ 1098 w 1502"/>
                  <a:gd name="T79" fmla="*/ 729 h 811"/>
                  <a:gd name="T80" fmla="*/ 1128 w 1502"/>
                  <a:gd name="T81" fmla="*/ 736 h 811"/>
                  <a:gd name="T82" fmla="*/ 1157 w 1502"/>
                  <a:gd name="T83" fmla="*/ 739 h 811"/>
                  <a:gd name="T84" fmla="*/ 1183 w 1502"/>
                  <a:gd name="T85" fmla="*/ 739 h 811"/>
                  <a:gd name="T86" fmla="*/ 1213 w 1502"/>
                  <a:gd name="T87" fmla="*/ 742 h 811"/>
                  <a:gd name="T88" fmla="*/ 1239 w 1502"/>
                  <a:gd name="T89" fmla="*/ 742 h 811"/>
                  <a:gd name="T90" fmla="*/ 1269 w 1502"/>
                  <a:gd name="T91" fmla="*/ 742 h 811"/>
                  <a:gd name="T92" fmla="*/ 1295 w 1502"/>
                  <a:gd name="T93" fmla="*/ 742 h 811"/>
                  <a:gd name="T94" fmla="*/ 1325 w 1502"/>
                  <a:gd name="T95" fmla="*/ 742 h 811"/>
                  <a:gd name="T96" fmla="*/ 1354 w 1502"/>
                  <a:gd name="T97" fmla="*/ 742 h 811"/>
                  <a:gd name="T98" fmla="*/ 1381 w 1502"/>
                  <a:gd name="T99" fmla="*/ 739 h 811"/>
                  <a:gd name="T100" fmla="*/ 1410 w 1502"/>
                  <a:gd name="T101" fmla="*/ 736 h 811"/>
                  <a:gd name="T102" fmla="*/ 1437 w 1502"/>
                  <a:gd name="T103" fmla="*/ 736 h 811"/>
                  <a:gd name="T104" fmla="*/ 1466 w 1502"/>
                  <a:gd name="T105" fmla="*/ 732 h 811"/>
                  <a:gd name="T106" fmla="*/ 1492 w 1502"/>
                  <a:gd name="T107" fmla="*/ 729 h 811"/>
                  <a:gd name="T108" fmla="*/ 1502 w 1502"/>
                  <a:gd name="T109" fmla="*/ 73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811">
                    <a:moveTo>
                      <a:pt x="0" y="811"/>
                    </a:moveTo>
                    <a:lnTo>
                      <a:pt x="0" y="762"/>
                    </a:lnTo>
                    <a:lnTo>
                      <a:pt x="0" y="762"/>
                    </a:lnTo>
                    <a:lnTo>
                      <a:pt x="10" y="762"/>
                    </a:lnTo>
                    <a:lnTo>
                      <a:pt x="20" y="759"/>
                    </a:lnTo>
                    <a:lnTo>
                      <a:pt x="30" y="759"/>
                    </a:lnTo>
                    <a:lnTo>
                      <a:pt x="37" y="759"/>
                    </a:lnTo>
                    <a:lnTo>
                      <a:pt x="46" y="759"/>
                    </a:lnTo>
                    <a:lnTo>
                      <a:pt x="56" y="759"/>
                    </a:lnTo>
                    <a:lnTo>
                      <a:pt x="66" y="755"/>
                    </a:lnTo>
                    <a:lnTo>
                      <a:pt x="76" y="755"/>
                    </a:lnTo>
                    <a:lnTo>
                      <a:pt x="86" y="755"/>
                    </a:lnTo>
                    <a:lnTo>
                      <a:pt x="96" y="752"/>
                    </a:lnTo>
                    <a:lnTo>
                      <a:pt x="102" y="752"/>
                    </a:lnTo>
                    <a:lnTo>
                      <a:pt x="112" y="749"/>
                    </a:lnTo>
                    <a:lnTo>
                      <a:pt x="122" y="749"/>
                    </a:lnTo>
                    <a:lnTo>
                      <a:pt x="132" y="745"/>
                    </a:lnTo>
                    <a:lnTo>
                      <a:pt x="142" y="745"/>
                    </a:lnTo>
                    <a:lnTo>
                      <a:pt x="152" y="745"/>
                    </a:lnTo>
                    <a:lnTo>
                      <a:pt x="161" y="745"/>
                    </a:lnTo>
                    <a:lnTo>
                      <a:pt x="168" y="745"/>
                    </a:lnTo>
                    <a:lnTo>
                      <a:pt x="178" y="745"/>
                    </a:lnTo>
                    <a:lnTo>
                      <a:pt x="188" y="745"/>
                    </a:lnTo>
                    <a:lnTo>
                      <a:pt x="198" y="742"/>
                    </a:lnTo>
                    <a:lnTo>
                      <a:pt x="207" y="742"/>
                    </a:lnTo>
                    <a:lnTo>
                      <a:pt x="217" y="742"/>
                    </a:lnTo>
                    <a:lnTo>
                      <a:pt x="227" y="742"/>
                    </a:lnTo>
                    <a:lnTo>
                      <a:pt x="234" y="742"/>
                    </a:lnTo>
                    <a:lnTo>
                      <a:pt x="244" y="742"/>
                    </a:lnTo>
                    <a:lnTo>
                      <a:pt x="253" y="739"/>
                    </a:lnTo>
                    <a:lnTo>
                      <a:pt x="263" y="739"/>
                    </a:lnTo>
                    <a:lnTo>
                      <a:pt x="273" y="736"/>
                    </a:lnTo>
                    <a:lnTo>
                      <a:pt x="283" y="732"/>
                    </a:lnTo>
                    <a:lnTo>
                      <a:pt x="293" y="729"/>
                    </a:lnTo>
                    <a:lnTo>
                      <a:pt x="299" y="729"/>
                    </a:lnTo>
                    <a:lnTo>
                      <a:pt x="309" y="726"/>
                    </a:lnTo>
                    <a:lnTo>
                      <a:pt x="319" y="726"/>
                    </a:lnTo>
                    <a:lnTo>
                      <a:pt x="329" y="726"/>
                    </a:lnTo>
                    <a:lnTo>
                      <a:pt x="339" y="722"/>
                    </a:lnTo>
                    <a:lnTo>
                      <a:pt x="349" y="722"/>
                    </a:lnTo>
                    <a:lnTo>
                      <a:pt x="359" y="719"/>
                    </a:lnTo>
                    <a:lnTo>
                      <a:pt x="365" y="716"/>
                    </a:lnTo>
                    <a:lnTo>
                      <a:pt x="375" y="716"/>
                    </a:lnTo>
                    <a:lnTo>
                      <a:pt x="385" y="716"/>
                    </a:lnTo>
                    <a:lnTo>
                      <a:pt x="395" y="716"/>
                    </a:lnTo>
                    <a:lnTo>
                      <a:pt x="405" y="716"/>
                    </a:lnTo>
                    <a:lnTo>
                      <a:pt x="414" y="716"/>
                    </a:lnTo>
                    <a:lnTo>
                      <a:pt x="424" y="719"/>
                    </a:lnTo>
                    <a:lnTo>
                      <a:pt x="431" y="719"/>
                    </a:lnTo>
                    <a:lnTo>
                      <a:pt x="441" y="719"/>
                    </a:lnTo>
                    <a:lnTo>
                      <a:pt x="451" y="722"/>
                    </a:lnTo>
                    <a:lnTo>
                      <a:pt x="460" y="722"/>
                    </a:lnTo>
                    <a:lnTo>
                      <a:pt x="470" y="726"/>
                    </a:lnTo>
                    <a:lnTo>
                      <a:pt x="480" y="726"/>
                    </a:lnTo>
                    <a:lnTo>
                      <a:pt x="490" y="726"/>
                    </a:lnTo>
                    <a:lnTo>
                      <a:pt x="497" y="726"/>
                    </a:lnTo>
                    <a:lnTo>
                      <a:pt x="506" y="729"/>
                    </a:lnTo>
                    <a:lnTo>
                      <a:pt x="516" y="729"/>
                    </a:lnTo>
                    <a:lnTo>
                      <a:pt x="526" y="729"/>
                    </a:lnTo>
                    <a:lnTo>
                      <a:pt x="536" y="729"/>
                    </a:lnTo>
                    <a:lnTo>
                      <a:pt x="546" y="726"/>
                    </a:lnTo>
                    <a:lnTo>
                      <a:pt x="556" y="726"/>
                    </a:lnTo>
                    <a:lnTo>
                      <a:pt x="562" y="726"/>
                    </a:lnTo>
                    <a:lnTo>
                      <a:pt x="572" y="726"/>
                    </a:lnTo>
                    <a:lnTo>
                      <a:pt x="582" y="726"/>
                    </a:lnTo>
                    <a:lnTo>
                      <a:pt x="592" y="726"/>
                    </a:lnTo>
                    <a:lnTo>
                      <a:pt x="602" y="726"/>
                    </a:lnTo>
                    <a:lnTo>
                      <a:pt x="612" y="726"/>
                    </a:lnTo>
                    <a:lnTo>
                      <a:pt x="622" y="722"/>
                    </a:lnTo>
                    <a:lnTo>
                      <a:pt x="631" y="722"/>
                    </a:lnTo>
                    <a:lnTo>
                      <a:pt x="638" y="719"/>
                    </a:lnTo>
                    <a:lnTo>
                      <a:pt x="648" y="716"/>
                    </a:lnTo>
                    <a:lnTo>
                      <a:pt x="658" y="713"/>
                    </a:lnTo>
                    <a:lnTo>
                      <a:pt x="668" y="709"/>
                    </a:lnTo>
                    <a:lnTo>
                      <a:pt x="677" y="703"/>
                    </a:lnTo>
                    <a:lnTo>
                      <a:pt x="687" y="699"/>
                    </a:lnTo>
                    <a:lnTo>
                      <a:pt x="697" y="690"/>
                    </a:lnTo>
                    <a:lnTo>
                      <a:pt x="704" y="683"/>
                    </a:lnTo>
                    <a:lnTo>
                      <a:pt x="714" y="673"/>
                    </a:lnTo>
                    <a:lnTo>
                      <a:pt x="723" y="660"/>
                    </a:lnTo>
                    <a:lnTo>
                      <a:pt x="733" y="644"/>
                    </a:lnTo>
                    <a:lnTo>
                      <a:pt x="743" y="624"/>
                    </a:lnTo>
                    <a:lnTo>
                      <a:pt x="753" y="598"/>
                    </a:lnTo>
                    <a:lnTo>
                      <a:pt x="763" y="561"/>
                    </a:lnTo>
                    <a:lnTo>
                      <a:pt x="769" y="512"/>
                    </a:lnTo>
                    <a:lnTo>
                      <a:pt x="779" y="456"/>
                    </a:lnTo>
                    <a:lnTo>
                      <a:pt x="789" y="384"/>
                    </a:lnTo>
                    <a:lnTo>
                      <a:pt x="799" y="305"/>
                    </a:lnTo>
                    <a:lnTo>
                      <a:pt x="809" y="226"/>
                    </a:lnTo>
                    <a:lnTo>
                      <a:pt x="819" y="157"/>
                    </a:lnTo>
                    <a:lnTo>
                      <a:pt x="829" y="118"/>
                    </a:lnTo>
                    <a:lnTo>
                      <a:pt x="835" y="118"/>
                    </a:lnTo>
                    <a:lnTo>
                      <a:pt x="845" y="154"/>
                    </a:lnTo>
                    <a:lnTo>
                      <a:pt x="855" y="216"/>
                    </a:lnTo>
                    <a:lnTo>
                      <a:pt x="865" y="285"/>
                    </a:lnTo>
                    <a:lnTo>
                      <a:pt x="875" y="341"/>
                    </a:lnTo>
                    <a:lnTo>
                      <a:pt x="884" y="374"/>
                    </a:lnTo>
                    <a:lnTo>
                      <a:pt x="894" y="381"/>
                    </a:lnTo>
                    <a:lnTo>
                      <a:pt x="901" y="354"/>
                    </a:lnTo>
                    <a:lnTo>
                      <a:pt x="911" y="299"/>
                    </a:lnTo>
                    <a:lnTo>
                      <a:pt x="921" y="213"/>
                    </a:lnTo>
                    <a:lnTo>
                      <a:pt x="930" y="115"/>
                    </a:lnTo>
                    <a:lnTo>
                      <a:pt x="940" y="32"/>
                    </a:lnTo>
                    <a:lnTo>
                      <a:pt x="950" y="0"/>
                    </a:lnTo>
                    <a:lnTo>
                      <a:pt x="960" y="39"/>
                    </a:lnTo>
                    <a:lnTo>
                      <a:pt x="967" y="141"/>
                    </a:lnTo>
                    <a:lnTo>
                      <a:pt x="976" y="272"/>
                    </a:lnTo>
                    <a:lnTo>
                      <a:pt x="986" y="404"/>
                    </a:lnTo>
                    <a:lnTo>
                      <a:pt x="996" y="509"/>
                    </a:lnTo>
                    <a:lnTo>
                      <a:pt x="1006" y="584"/>
                    </a:lnTo>
                    <a:lnTo>
                      <a:pt x="1016" y="634"/>
                    </a:lnTo>
                    <a:lnTo>
                      <a:pt x="1026" y="667"/>
                    </a:lnTo>
                    <a:lnTo>
                      <a:pt x="1032" y="686"/>
                    </a:lnTo>
                    <a:lnTo>
                      <a:pt x="1042" y="699"/>
                    </a:lnTo>
                    <a:lnTo>
                      <a:pt x="1052" y="709"/>
                    </a:lnTo>
                    <a:lnTo>
                      <a:pt x="1062" y="716"/>
                    </a:lnTo>
                    <a:lnTo>
                      <a:pt x="1072" y="719"/>
                    </a:lnTo>
                    <a:lnTo>
                      <a:pt x="1082" y="722"/>
                    </a:lnTo>
                    <a:lnTo>
                      <a:pt x="1091" y="726"/>
                    </a:lnTo>
                    <a:lnTo>
                      <a:pt x="1098" y="729"/>
                    </a:lnTo>
                    <a:lnTo>
                      <a:pt x="1108" y="732"/>
                    </a:lnTo>
                    <a:lnTo>
                      <a:pt x="1118" y="732"/>
                    </a:lnTo>
                    <a:lnTo>
                      <a:pt x="1128" y="736"/>
                    </a:lnTo>
                    <a:lnTo>
                      <a:pt x="1137" y="736"/>
                    </a:lnTo>
                    <a:lnTo>
                      <a:pt x="1147" y="739"/>
                    </a:lnTo>
                    <a:lnTo>
                      <a:pt x="1157" y="739"/>
                    </a:lnTo>
                    <a:lnTo>
                      <a:pt x="1164" y="739"/>
                    </a:lnTo>
                    <a:lnTo>
                      <a:pt x="1174" y="739"/>
                    </a:lnTo>
                    <a:lnTo>
                      <a:pt x="1183" y="739"/>
                    </a:lnTo>
                    <a:lnTo>
                      <a:pt x="1193" y="739"/>
                    </a:lnTo>
                    <a:lnTo>
                      <a:pt x="1203" y="742"/>
                    </a:lnTo>
                    <a:lnTo>
                      <a:pt x="1213" y="742"/>
                    </a:lnTo>
                    <a:lnTo>
                      <a:pt x="1223" y="742"/>
                    </a:lnTo>
                    <a:lnTo>
                      <a:pt x="1229" y="742"/>
                    </a:lnTo>
                    <a:lnTo>
                      <a:pt x="1239" y="742"/>
                    </a:lnTo>
                    <a:lnTo>
                      <a:pt x="1249" y="742"/>
                    </a:lnTo>
                    <a:lnTo>
                      <a:pt x="1259" y="742"/>
                    </a:lnTo>
                    <a:lnTo>
                      <a:pt x="1269" y="742"/>
                    </a:lnTo>
                    <a:lnTo>
                      <a:pt x="1279" y="742"/>
                    </a:lnTo>
                    <a:lnTo>
                      <a:pt x="1289" y="742"/>
                    </a:lnTo>
                    <a:lnTo>
                      <a:pt x="1295" y="742"/>
                    </a:lnTo>
                    <a:lnTo>
                      <a:pt x="1305" y="742"/>
                    </a:lnTo>
                    <a:lnTo>
                      <a:pt x="1315" y="742"/>
                    </a:lnTo>
                    <a:lnTo>
                      <a:pt x="1325" y="742"/>
                    </a:lnTo>
                    <a:lnTo>
                      <a:pt x="1335" y="742"/>
                    </a:lnTo>
                    <a:lnTo>
                      <a:pt x="1345" y="742"/>
                    </a:lnTo>
                    <a:lnTo>
                      <a:pt x="1354" y="742"/>
                    </a:lnTo>
                    <a:lnTo>
                      <a:pt x="1361" y="742"/>
                    </a:lnTo>
                    <a:lnTo>
                      <a:pt x="1371" y="739"/>
                    </a:lnTo>
                    <a:lnTo>
                      <a:pt x="1381" y="739"/>
                    </a:lnTo>
                    <a:lnTo>
                      <a:pt x="1391" y="739"/>
                    </a:lnTo>
                    <a:lnTo>
                      <a:pt x="1400" y="739"/>
                    </a:lnTo>
                    <a:lnTo>
                      <a:pt x="1410" y="736"/>
                    </a:lnTo>
                    <a:lnTo>
                      <a:pt x="1420" y="736"/>
                    </a:lnTo>
                    <a:lnTo>
                      <a:pt x="1427" y="736"/>
                    </a:lnTo>
                    <a:lnTo>
                      <a:pt x="1437" y="736"/>
                    </a:lnTo>
                    <a:lnTo>
                      <a:pt x="1446" y="732"/>
                    </a:lnTo>
                    <a:lnTo>
                      <a:pt x="1456" y="732"/>
                    </a:lnTo>
                    <a:lnTo>
                      <a:pt x="1466" y="732"/>
                    </a:lnTo>
                    <a:lnTo>
                      <a:pt x="1476" y="729"/>
                    </a:lnTo>
                    <a:lnTo>
                      <a:pt x="1486" y="729"/>
                    </a:lnTo>
                    <a:lnTo>
                      <a:pt x="1492" y="729"/>
                    </a:lnTo>
                    <a:lnTo>
                      <a:pt x="1502" y="726"/>
                    </a:lnTo>
                    <a:lnTo>
                      <a:pt x="1502" y="726"/>
                    </a:lnTo>
                    <a:lnTo>
                      <a:pt x="1502" y="732"/>
                    </a:lnTo>
                    <a:lnTo>
                      <a:pt x="1502" y="732"/>
                    </a:lnTo>
                    <a:lnTo>
                      <a:pt x="0" y="811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78" name="Freeform 542"/>
              <p:cNvSpPr>
                <a:spLocks/>
              </p:cNvSpPr>
              <p:nvPr/>
            </p:nvSpPr>
            <p:spPr bwMode="auto">
              <a:xfrm>
                <a:off x="5565279" y="2995417"/>
                <a:ext cx="2190520" cy="1773862"/>
              </a:xfrm>
              <a:custGeom>
                <a:avLst/>
                <a:gdLst>
                  <a:gd name="T0" fmla="*/ 20 w 1193"/>
                  <a:gd name="T1" fmla="*/ 759 h 762"/>
                  <a:gd name="T2" fmla="*/ 46 w 1193"/>
                  <a:gd name="T3" fmla="*/ 759 h 762"/>
                  <a:gd name="T4" fmla="*/ 76 w 1193"/>
                  <a:gd name="T5" fmla="*/ 755 h 762"/>
                  <a:gd name="T6" fmla="*/ 102 w 1193"/>
                  <a:gd name="T7" fmla="*/ 752 h 762"/>
                  <a:gd name="T8" fmla="*/ 132 w 1193"/>
                  <a:gd name="T9" fmla="*/ 745 h 762"/>
                  <a:gd name="T10" fmla="*/ 161 w 1193"/>
                  <a:gd name="T11" fmla="*/ 745 h 762"/>
                  <a:gd name="T12" fmla="*/ 188 w 1193"/>
                  <a:gd name="T13" fmla="*/ 745 h 762"/>
                  <a:gd name="T14" fmla="*/ 217 w 1193"/>
                  <a:gd name="T15" fmla="*/ 742 h 762"/>
                  <a:gd name="T16" fmla="*/ 244 w 1193"/>
                  <a:gd name="T17" fmla="*/ 742 h 762"/>
                  <a:gd name="T18" fmla="*/ 273 w 1193"/>
                  <a:gd name="T19" fmla="*/ 736 h 762"/>
                  <a:gd name="T20" fmla="*/ 299 w 1193"/>
                  <a:gd name="T21" fmla="*/ 729 h 762"/>
                  <a:gd name="T22" fmla="*/ 329 w 1193"/>
                  <a:gd name="T23" fmla="*/ 726 h 762"/>
                  <a:gd name="T24" fmla="*/ 359 w 1193"/>
                  <a:gd name="T25" fmla="*/ 719 h 762"/>
                  <a:gd name="T26" fmla="*/ 385 w 1193"/>
                  <a:gd name="T27" fmla="*/ 716 h 762"/>
                  <a:gd name="T28" fmla="*/ 414 w 1193"/>
                  <a:gd name="T29" fmla="*/ 716 h 762"/>
                  <a:gd name="T30" fmla="*/ 441 w 1193"/>
                  <a:gd name="T31" fmla="*/ 719 h 762"/>
                  <a:gd name="T32" fmla="*/ 470 w 1193"/>
                  <a:gd name="T33" fmla="*/ 726 h 762"/>
                  <a:gd name="T34" fmla="*/ 497 w 1193"/>
                  <a:gd name="T35" fmla="*/ 726 h 762"/>
                  <a:gd name="T36" fmla="*/ 526 w 1193"/>
                  <a:gd name="T37" fmla="*/ 729 h 762"/>
                  <a:gd name="T38" fmla="*/ 556 w 1193"/>
                  <a:gd name="T39" fmla="*/ 726 h 762"/>
                  <a:gd name="T40" fmla="*/ 582 w 1193"/>
                  <a:gd name="T41" fmla="*/ 726 h 762"/>
                  <a:gd name="T42" fmla="*/ 612 w 1193"/>
                  <a:gd name="T43" fmla="*/ 726 h 762"/>
                  <a:gd name="T44" fmla="*/ 638 w 1193"/>
                  <a:gd name="T45" fmla="*/ 719 h 762"/>
                  <a:gd name="T46" fmla="*/ 668 w 1193"/>
                  <a:gd name="T47" fmla="*/ 709 h 762"/>
                  <a:gd name="T48" fmla="*/ 697 w 1193"/>
                  <a:gd name="T49" fmla="*/ 690 h 762"/>
                  <a:gd name="T50" fmla="*/ 723 w 1193"/>
                  <a:gd name="T51" fmla="*/ 660 h 762"/>
                  <a:gd name="T52" fmla="*/ 753 w 1193"/>
                  <a:gd name="T53" fmla="*/ 598 h 762"/>
                  <a:gd name="T54" fmla="*/ 779 w 1193"/>
                  <a:gd name="T55" fmla="*/ 456 h 762"/>
                  <a:gd name="T56" fmla="*/ 809 w 1193"/>
                  <a:gd name="T57" fmla="*/ 226 h 762"/>
                  <a:gd name="T58" fmla="*/ 835 w 1193"/>
                  <a:gd name="T59" fmla="*/ 118 h 762"/>
                  <a:gd name="T60" fmla="*/ 865 w 1193"/>
                  <a:gd name="T61" fmla="*/ 285 h 762"/>
                  <a:gd name="T62" fmla="*/ 894 w 1193"/>
                  <a:gd name="T63" fmla="*/ 381 h 762"/>
                  <a:gd name="T64" fmla="*/ 921 w 1193"/>
                  <a:gd name="T65" fmla="*/ 213 h 762"/>
                  <a:gd name="T66" fmla="*/ 950 w 1193"/>
                  <a:gd name="T67" fmla="*/ 0 h 762"/>
                  <a:gd name="T68" fmla="*/ 976 w 1193"/>
                  <a:gd name="T69" fmla="*/ 272 h 762"/>
                  <a:gd name="T70" fmla="*/ 1006 w 1193"/>
                  <a:gd name="T71" fmla="*/ 584 h 762"/>
                  <a:gd name="T72" fmla="*/ 1032 w 1193"/>
                  <a:gd name="T73" fmla="*/ 686 h 762"/>
                  <a:gd name="T74" fmla="*/ 1062 w 1193"/>
                  <a:gd name="T75" fmla="*/ 716 h 762"/>
                  <a:gd name="T76" fmla="*/ 1091 w 1193"/>
                  <a:gd name="T77" fmla="*/ 726 h 762"/>
                  <a:gd name="T78" fmla="*/ 1118 w 1193"/>
                  <a:gd name="T79" fmla="*/ 732 h 762"/>
                  <a:gd name="T80" fmla="*/ 1147 w 1193"/>
                  <a:gd name="T81" fmla="*/ 739 h 762"/>
                  <a:gd name="T82" fmla="*/ 1174 w 1193"/>
                  <a:gd name="T83" fmla="*/ 739 h 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762">
                    <a:moveTo>
                      <a:pt x="0" y="762"/>
                    </a:moveTo>
                    <a:lnTo>
                      <a:pt x="10" y="762"/>
                    </a:lnTo>
                    <a:lnTo>
                      <a:pt x="20" y="759"/>
                    </a:lnTo>
                    <a:lnTo>
                      <a:pt x="30" y="759"/>
                    </a:lnTo>
                    <a:lnTo>
                      <a:pt x="37" y="759"/>
                    </a:lnTo>
                    <a:lnTo>
                      <a:pt x="46" y="759"/>
                    </a:lnTo>
                    <a:lnTo>
                      <a:pt x="56" y="759"/>
                    </a:lnTo>
                    <a:lnTo>
                      <a:pt x="66" y="755"/>
                    </a:lnTo>
                    <a:lnTo>
                      <a:pt x="76" y="755"/>
                    </a:lnTo>
                    <a:lnTo>
                      <a:pt x="86" y="755"/>
                    </a:lnTo>
                    <a:lnTo>
                      <a:pt x="96" y="752"/>
                    </a:lnTo>
                    <a:lnTo>
                      <a:pt x="102" y="752"/>
                    </a:lnTo>
                    <a:lnTo>
                      <a:pt x="112" y="749"/>
                    </a:lnTo>
                    <a:lnTo>
                      <a:pt x="122" y="749"/>
                    </a:lnTo>
                    <a:lnTo>
                      <a:pt x="132" y="745"/>
                    </a:lnTo>
                    <a:lnTo>
                      <a:pt x="142" y="745"/>
                    </a:lnTo>
                    <a:lnTo>
                      <a:pt x="152" y="745"/>
                    </a:lnTo>
                    <a:lnTo>
                      <a:pt x="161" y="745"/>
                    </a:lnTo>
                    <a:lnTo>
                      <a:pt x="168" y="745"/>
                    </a:lnTo>
                    <a:lnTo>
                      <a:pt x="178" y="745"/>
                    </a:lnTo>
                    <a:lnTo>
                      <a:pt x="188" y="745"/>
                    </a:lnTo>
                    <a:lnTo>
                      <a:pt x="198" y="742"/>
                    </a:lnTo>
                    <a:lnTo>
                      <a:pt x="207" y="742"/>
                    </a:lnTo>
                    <a:lnTo>
                      <a:pt x="217" y="742"/>
                    </a:lnTo>
                    <a:lnTo>
                      <a:pt x="227" y="742"/>
                    </a:lnTo>
                    <a:lnTo>
                      <a:pt x="234" y="742"/>
                    </a:lnTo>
                    <a:lnTo>
                      <a:pt x="244" y="742"/>
                    </a:lnTo>
                    <a:lnTo>
                      <a:pt x="253" y="739"/>
                    </a:lnTo>
                    <a:lnTo>
                      <a:pt x="263" y="739"/>
                    </a:lnTo>
                    <a:lnTo>
                      <a:pt x="273" y="736"/>
                    </a:lnTo>
                    <a:lnTo>
                      <a:pt x="283" y="732"/>
                    </a:lnTo>
                    <a:lnTo>
                      <a:pt x="293" y="729"/>
                    </a:lnTo>
                    <a:lnTo>
                      <a:pt x="299" y="729"/>
                    </a:lnTo>
                    <a:lnTo>
                      <a:pt x="309" y="726"/>
                    </a:lnTo>
                    <a:lnTo>
                      <a:pt x="319" y="726"/>
                    </a:lnTo>
                    <a:lnTo>
                      <a:pt x="329" y="726"/>
                    </a:lnTo>
                    <a:lnTo>
                      <a:pt x="339" y="722"/>
                    </a:lnTo>
                    <a:lnTo>
                      <a:pt x="349" y="722"/>
                    </a:lnTo>
                    <a:lnTo>
                      <a:pt x="359" y="719"/>
                    </a:lnTo>
                    <a:lnTo>
                      <a:pt x="365" y="716"/>
                    </a:lnTo>
                    <a:lnTo>
                      <a:pt x="375" y="716"/>
                    </a:lnTo>
                    <a:lnTo>
                      <a:pt x="385" y="716"/>
                    </a:lnTo>
                    <a:lnTo>
                      <a:pt x="395" y="716"/>
                    </a:lnTo>
                    <a:lnTo>
                      <a:pt x="405" y="716"/>
                    </a:lnTo>
                    <a:lnTo>
                      <a:pt x="414" y="716"/>
                    </a:lnTo>
                    <a:lnTo>
                      <a:pt x="424" y="719"/>
                    </a:lnTo>
                    <a:lnTo>
                      <a:pt x="431" y="719"/>
                    </a:lnTo>
                    <a:lnTo>
                      <a:pt x="441" y="719"/>
                    </a:lnTo>
                    <a:lnTo>
                      <a:pt x="451" y="722"/>
                    </a:lnTo>
                    <a:lnTo>
                      <a:pt x="460" y="722"/>
                    </a:lnTo>
                    <a:lnTo>
                      <a:pt x="470" y="726"/>
                    </a:lnTo>
                    <a:lnTo>
                      <a:pt x="480" y="726"/>
                    </a:lnTo>
                    <a:lnTo>
                      <a:pt x="490" y="726"/>
                    </a:lnTo>
                    <a:lnTo>
                      <a:pt x="497" y="726"/>
                    </a:lnTo>
                    <a:lnTo>
                      <a:pt x="506" y="729"/>
                    </a:lnTo>
                    <a:lnTo>
                      <a:pt x="516" y="729"/>
                    </a:lnTo>
                    <a:lnTo>
                      <a:pt x="526" y="729"/>
                    </a:lnTo>
                    <a:lnTo>
                      <a:pt x="536" y="729"/>
                    </a:lnTo>
                    <a:lnTo>
                      <a:pt x="546" y="726"/>
                    </a:lnTo>
                    <a:lnTo>
                      <a:pt x="556" y="726"/>
                    </a:lnTo>
                    <a:lnTo>
                      <a:pt x="562" y="726"/>
                    </a:lnTo>
                    <a:lnTo>
                      <a:pt x="572" y="726"/>
                    </a:lnTo>
                    <a:lnTo>
                      <a:pt x="582" y="726"/>
                    </a:lnTo>
                    <a:lnTo>
                      <a:pt x="592" y="726"/>
                    </a:lnTo>
                    <a:lnTo>
                      <a:pt x="602" y="726"/>
                    </a:lnTo>
                    <a:lnTo>
                      <a:pt x="612" y="726"/>
                    </a:lnTo>
                    <a:lnTo>
                      <a:pt x="622" y="722"/>
                    </a:lnTo>
                    <a:lnTo>
                      <a:pt x="631" y="722"/>
                    </a:lnTo>
                    <a:lnTo>
                      <a:pt x="638" y="719"/>
                    </a:lnTo>
                    <a:lnTo>
                      <a:pt x="648" y="716"/>
                    </a:lnTo>
                    <a:lnTo>
                      <a:pt x="658" y="713"/>
                    </a:lnTo>
                    <a:lnTo>
                      <a:pt x="668" y="709"/>
                    </a:lnTo>
                    <a:lnTo>
                      <a:pt x="677" y="703"/>
                    </a:lnTo>
                    <a:lnTo>
                      <a:pt x="687" y="699"/>
                    </a:lnTo>
                    <a:lnTo>
                      <a:pt x="697" y="690"/>
                    </a:lnTo>
                    <a:lnTo>
                      <a:pt x="704" y="683"/>
                    </a:lnTo>
                    <a:lnTo>
                      <a:pt x="714" y="673"/>
                    </a:lnTo>
                    <a:lnTo>
                      <a:pt x="723" y="660"/>
                    </a:lnTo>
                    <a:lnTo>
                      <a:pt x="733" y="644"/>
                    </a:lnTo>
                    <a:lnTo>
                      <a:pt x="743" y="624"/>
                    </a:lnTo>
                    <a:lnTo>
                      <a:pt x="753" y="598"/>
                    </a:lnTo>
                    <a:lnTo>
                      <a:pt x="763" y="561"/>
                    </a:lnTo>
                    <a:lnTo>
                      <a:pt x="769" y="512"/>
                    </a:lnTo>
                    <a:lnTo>
                      <a:pt x="779" y="456"/>
                    </a:lnTo>
                    <a:lnTo>
                      <a:pt x="789" y="384"/>
                    </a:lnTo>
                    <a:lnTo>
                      <a:pt x="799" y="305"/>
                    </a:lnTo>
                    <a:lnTo>
                      <a:pt x="809" y="226"/>
                    </a:lnTo>
                    <a:lnTo>
                      <a:pt x="819" y="157"/>
                    </a:lnTo>
                    <a:lnTo>
                      <a:pt x="829" y="118"/>
                    </a:lnTo>
                    <a:lnTo>
                      <a:pt x="835" y="118"/>
                    </a:lnTo>
                    <a:lnTo>
                      <a:pt x="845" y="154"/>
                    </a:lnTo>
                    <a:lnTo>
                      <a:pt x="855" y="216"/>
                    </a:lnTo>
                    <a:lnTo>
                      <a:pt x="865" y="285"/>
                    </a:lnTo>
                    <a:lnTo>
                      <a:pt x="875" y="341"/>
                    </a:lnTo>
                    <a:lnTo>
                      <a:pt x="884" y="374"/>
                    </a:lnTo>
                    <a:lnTo>
                      <a:pt x="894" y="381"/>
                    </a:lnTo>
                    <a:lnTo>
                      <a:pt x="901" y="354"/>
                    </a:lnTo>
                    <a:lnTo>
                      <a:pt x="911" y="299"/>
                    </a:lnTo>
                    <a:lnTo>
                      <a:pt x="921" y="213"/>
                    </a:lnTo>
                    <a:lnTo>
                      <a:pt x="930" y="115"/>
                    </a:lnTo>
                    <a:lnTo>
                      <a:pt x="940" y="32"/>
                    </a:lnTo>
                    <a:lnTo>
                      <a:pt x="950" y="0"/>
                    </a:lnTo>
                    <a:lnTo>
                      <a:pt x="960" y="39"/>
                    </a:lnTo>
                    <a:lnTo>
                      <a:pt x="967" y="141"/>
                    </a:lnTo>
                    <a:lnTo>
                      <a:pt x="976" y="272"/>
                    </a:lnTo>
                    <a:lnTo>
                      <a:pt x="986" y="404"/>
                    </a:lnTo>
                    <a:lnTo>
                      <a:pt x="996" y="509"/>
                    </a:lnTo>
                    <a:lnTo>
                      <a:pt x="1006" y="584"/>
                    </a:lnTo>
                    <a:lnTo>
                      <a:pt x="1016" y="634"/>
                    </a:lnTo>
                    <a:lnTo>
                      <a:pt x="1026" y="667"/>
                    </a:lnTo>
                    <a:lnTo>
                      <a:pt x="1032" y="686"/>
                    </a:lnTo>
                    <a:lnTo>
                      <a:pt x="1042" y="699"/>
                    </a:lnTo>
                    <a:lnTo>
                      <a:pt x="1052" y="709"/>
                    </a:lnTo>
                    <a:lnTo>
                      <a:pt x="1062" y="716"/>
                    </a:lnTo>
                    <a:lnTo>
                      <a:pt x="1072" y="719"/>
                    </a:lnTo>
                    <a:lnTo>
                      <a:pt x="1082" y="722"/>
                    </a:lnTo>
                    <a:lnTo>
                      <a:pt x="1091" y="726"/>
                    </a:lnTo>
                    <a:lnTo>
                      <a:pt x="1098" y="729"/>
                    </a:lnTo>
                    <a:lnTo>
                      <a:pt x="1108" y="732"/>
                    </a:lnTo>
                    <a:lnTo>
                      <a:pt x="1118" y="732"/>
                    </a:lnTo>
                    <a:lnTo>
                      <a:pt x="1128" y="736"/>
                    </a:lnTo>
                    <a:lnTo>
                      <a:pt x="1137" y="736"/>
                    </a:lnTo>
                    <a:lnTo>
                      <a:pt x="1147" y="739"/>
                    </a:lnTo>
                    <a:lnTo>
                      <a:pt x="1157" y="739"/>
                    </a:lnTo>
                    <a:lnTo>
                      <a:pt x="1164" y="739"/>
                    </a:lnTo>
                    <a:lnTo>
                      <a:pt x="1174" y="739"/>
                    </a:lnTo>
                    <a:lnTo>
                      <a:pt x="1183" y="739"/>
                    </a:lnTo>
                    <a:lnTo>
                      <a:pt x="1193" y="739"/>
                    </a:lnTo>
                  </a:path>
                </a:pathLst>
              </a:custGeom>
              <a:noFill/>
              <a:ln w="0">
                <a:solidFill>
                  <a:srgbClr val="983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79" name="Freeform 543"/>
              <p:cNvSpPr>
                <a:spLocks/>
              </p:cNvSpPr>
              <p:nvPr/>
            </p:nvSpPr>
            <p:spPr bwMode="auto">
              <a:xfrm>
                <a:off x="7755800" y="4685474"/>
                <a:ext cx="567368" cy="37246"/>
              </a:xfrm>
              <a:custGeom>
                <a:avLst/>
                <a:gdLst>
                  <a:gd name="T0" fmla="*/ 0 w 309"/>
                  <a:gd name="T1" fmla="*/ 13 h 16"/>
                  <a:gd name="T2" fmla="*/ 10 w 309"/>
                  <a:gd name="T3" fmla="*/ 16 h 16"/>
                  <a:gd name="T4" fmla="*/ 20 w 309"/>
                  <a:gd name="T5" fmla="*/ 16 h 16"/>
                  <a:gd name="T6" fmla="*/ 30 w 309"/>
                  <a:gd name="T7" fmla="*/ 16 h 16"/>
                  <a:gd name="T8" fmla="*/ 36 w 309"/>
                  <a:gd name="T9" fmla="*/ 16 h 16"/>
                  <a:gd name="T10" fmla="*/ 46 w 309"/>
                  <a:gd name="T11" fmla="*/ 16 h 16"/>
                  <a:gd name="T12" fmla="*/ 56 w 309"/>
                  <a:gd name="T13" fmla="*/ 16 h 16"/>
                  <a:gd name="T14" fmla="*/ 66 w 309"/>
                  <a:gd name="T15" fmla="*/ 16 h 16"/>
                  <a:gd name="T16" fmla="*/ 76 w 309"/>
                  <a:gd name="T17" fmla="*/ 16 h 16"/>
                  <a:gd name="T18" fmla="*/ 86 w 309"/>
                  <a:gd name="T19" fmla="*/ 16 h 16"/>
                  <a:gd name="T20" fmla="*/ 96 w 309"/>
                  <a:gd name="T21" fmla="*/ 16 h 16"/>
                  <a:gd name="T22" fmla="*/ 102 w 309"/>
                  <a:gd name="T23" fmla="*/ 16 h 16"/>
                  <a:gd name="T24" fmla="*/ 112 w 309"/>
                  <a:gd name="T25" fmla="*/ 16 h 16"/>
                  <a:gd name="T26" fmla="*/ 122 w 309"/>
                  <a:gd name="T27" fmla="*/ 16 h 16"/>
                  <a:gd name="T28" fmla="*/ 132 w 309"/>
                  <a:gd name="T29" fmla="*/ 16 h 16"/>
                  <a:gd name="T30" fmla="*/ 142 w 309"/>
                  <a:gd name="T31" fmla="*/ 16 h 16"/>
                  <a:gd name="T32" fmla="*/ 152 w 309"/>
                  <a:gd name="T33" fmla="*/ 16 h 16"/>
                  <a:gd name="T34" fmla="*/ 161 w 309"/>
                  <a:gd name="T35" fmla="*/ 16 h 16"/>
                  <a:gd name="T36" fmla="*/ 168 w 309"/>
                  <a:gd name="T37" fmla="*/ 16 h 16"/>
                  <a:gd name="T38" fmla="*/ 178 w 309"/>
                  <a:gd name="T39" fmla="*/ 13 h 16"/>
                  <a:gd name="T40" fmla="*/ 188 w 309"/>
                  <a:gd name="T41" fmla="*/ 13 h 16"/>
                  <a:gd name="T42" fmla="*/ 198 w 309"/>
                  <a:gd name="T43" fmla="*/ 13 h 16"/>
                  <a:gd name="T44" fmla="*/ 207 w 309"/>
                  <a:gd name="T45" fmla="*/ 13 h 16"/>
                  <a:gd name="T46" fmla="*/ 217 w 309"/>
                  <a:gd name="T47" fmla="*/ 10 h 16"/>
                  <a:gd name="T48" fmla="*/ 227 w 309"/>
                  <a:gd name="T49" fmla="*/ 10 h 16"/>
                  <a:gd name="T50" fmla="*/ 234 w 309"/>
                  <a:gd name="T51" fmla="*/ 10 h 16"/>
                  <a:gd name="T52" fmla="*/ 244 w 309"/>
                  <a:gd name="T53" fmla="*/ 10 h 16"/>
                  <a:gd name="T54" fmla="*/ 253 w 309"/>
                  <a:gd name="T55" fmla="*/ 6 h 16"/>
                  <a:gd name="T56" fmla="*/ 263 w 309"/>
                  <a:gd name="T57" fmla="*/ 6 h 16"/>
                  <a:gd name="T58" fmla="*/ 273 w 309"/>
                  <a:gd name="T59" fmla="*/ 6 h 16"/>
                  <a:gd name="T60" fmla="*/ 283 w 309"/>
                  <a:gd name="T61" fmla="*/ 3 h 16"/>
                  <a:gd name="T62" fmla="*/ 293 w 309"/>
                  <a:gd name="T63" fmla="*/ 3 h 16"/>
                  <a:gd name="T64" fmla="*/ 299 w 309"/>
                  <a:gd name="T65" fmla="*/ 3 h 16"/>
                  <a:gd name="T66" fmla="*/ 309 w 309"/>
                  <a:gd name="T6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16">
                    <a:moveTo>
                      <a:pt x="0" y="13"/>
                    </a:moveTo>
                    <a:lnTo>
                      <a:pt x="10" y="16"/>
                    </a:lnTo>
                    <a:lnTo>
                      <a:pt x="20" y="16"/>
                    </a:lnTo>
                    <a:lnTo>
                      <a:pt x="30" y="16"/>
                    </a:lnTo>
                    <a:lnTo>
                      <a:pt x="36" y="16"/>
                    </a:lnTo>
                    <a:lnTo>
                      <a:pt x="46" y="16"/>
                    </a:lnTo>
                    <a:lnTo>
                      <a:pt x="56" y="16"/>
                    </a:lnTo>
                    <a:lnTo>
                      <a:pt x="66" y="16"/>
                    </a:lnTo>
                    <a:lnTo>
                      <a:pt x="76" y="16"/>
                    </a:lnTo>
                    <a:lnTo>
                      <a:pt x="86" y="16"/>
                    </a:lnTo>
                    <a:lnTo>
                      <a:pt x="96" y="16"/>
                    </a:lnTo>
                    <a:lnTo>
                      <a:pt x="102" y="16"/>
                    </a:lnTo>
                    <a:lnTo>
                      <a:pt x="112" y="16"/>
                    </a:lnTo>
                    <a:lnTo>
                      <a:pt x="122" y="16"/>
                    </a:lnTo>
                    <a:lnTo>
                      <a:pt x="132" y="16"/>
                    </a:lnTo>
                    <a:lnTo>
                      <a:pt x="142" y="16"/>
                    </a:lnTo>
                    <a:lnTo>
                      <a:pt x="152" y="16"/>
                    </a:lnTo>
                    <a:lnTo>
                      <a:pt x="161" y="16"/>
                    </a:lnTo>
                    <a:lnTo>
                      <a:pt x="168" y="16"/>
                    </a:lnTo>
                    <a:lnTo>
                      <a:pt x="178" y="13"/>
                    </a:lnTo>
                    <a:lnTo>
                      <a:pt x="188" y="13"/>
                    </a:lnTo>
                    <a:lnTo>
                      <a:pt x="198" y="13"/>
                    </a:lnTo>
                    <a:lnTo>
                      <a:pt x="207" y="13"/>
                    </a:lnTo>
                    <a:lnTo>
                      <a:pt x="217" y="10"/>
                    </a:lnTo>
                    <a:lnTo>
                      <a:pt x="227" y="10"/>
                    </a:lnTo>
                    <a:lnTo>
                      <a:pt x="234" y="10"/>
                    </a:lnTo>
                    <a:lnTo>
                      <a:pt x="244" y="10"/>
                    </a:lnTo>
                    <a:lnTo>
                      <a:pt x="253" y="6"/>
                    </a:lnTo>
                    <a:lnTo>
                      <a:pt x="263" y="6"/>
                    </a:lnTo>
                    <a:lnTo>
                      <a:pt x="273" y="6"/>
                    </a:lnTo>
                    <a:lnTo>
                      <a:pt x="283" y="3"/>
                    </a:lnTo>
                    <a:lnTo>
                      <a:pt x="293" y="3"/>
                    </a:lnTo>
                    <a:lnTo>
                      <a:pt x="299" y="3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983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0" name="Freeform 544"/>
              <p:cNvSpPr>
                <a:spLocks/>
              </p:cNvSpPr>
              <p:nvPr/>
            </p:nvSpPr>
            <p:spPr bwMode="auto">
              <a:xfrm>
                <a:off x="5572624" y="2955842"/>
                <a:ext cx="2757889" cy="1943798"/>
              </a:xfrm>
              <a:custGeom>
                <a:avLst/>
                <a:gdLst>
                  <a:gd name="T0" fmla="*/ 0 w 1502"/>
                  <a:gd name="T1" fmla="*/ 785 h 835"/>
                  <a:gd name="T2" fmla="*/ 29 w 1502"/>
                  <a:gd name="T3" fmla="*/ 782 h 835"/>
                  <a:gd name="T4" fmla="*/ 56 w 1502"/>
                  <a:gd name="T5" fmla="*/ 782 h 835"/>
                  <a:gd name="T6" fmla="*/ 85 w 1502"/>
                  <a:gd name="T7" fmla="*/ 776 h 835"/>
                  <a:gd name="T8" fmla="*/ 111 w 1502"/>
                  <a:gd name="T9" fmla="*/ 772 h 835"/>
                  <a:gd name="T10" fmla="*/ 141 w 1502"/>
                  <a:gd name="T11" fmla="*/ 769 h 835"/>
                  <a:gd name="T12" fmla="*/ 167 w 1502"/>
                  <a:gd name="T13" fmla="*/ 769 h 835"/>
                  <a:gd name="T14" fmla="*/ 197 w 1502"/>
                  <a:gd name="T15" fmla="*/ 766 h 835"/>
                  <a:gd name="T16" fmla="*/ 226 w 1502"/>
                  <a:gd name="T17" fmla="*/ 766 h 835"/>
                  <a:gd name="T18" fmla="*/ 253 w 1502"/>
                  <a:gd name="T19" fmla="*/ 766 h 835"/>
                  <a:gd name="T20" fmla="*/ 282 w 1502"/>
                  <a:gd name="T21" fmla="*/ 756 h 835"/>
                  <a:gd name="T22" fmla="*/ 309 w 1502"/>
                  <a:gd name="T23" fmla="*/ 753 h 835"/>
                  <a:gd name="T24" fmla="*/ 338 w 1502"/>
                  <a:gd name="T25" fmla="*/ 746 h 835"/>
                  <a:gd name="T26" fmla="*/ 364 w 1502"/>
                  <a:gd name="T27" fmla="*/ 739 h 835"/>
                  <a:gd name="T28" fmla="*/ 394 w 1502"/>
                  <a:gd name="T29" fmla="*/ 739 h 835"/>
                  <a:gd name="T30" fmla="*/ 424 w 1502"/>
                  <a:gd name="T31" fmla="*/ 739 h 835"/>
                  <a:gd name="T32" fmla="*/ 450 w 1502"/>
                  <a:gd name="T33" fmla="*/ 743 h 835"/>
                  <a:gd name="T34" fmla="*/ 479 w 1502"/>
                  <a:gd name="T35" fmla="*/ 749 h 835"/>
                  <a:gd name="T36" fmla="*/ 506 w 1502"/>
                  <a:gd name="T37" fmla="*/ 749 h 835"/>
                  <a:gd name="T38" fmla="*/ 535 w 1502"/>
                  <a:gd name="T39" fmla="*/ 749 h 835"/>
                  <a:gd name="T40" fmla="*/ 565 w 1502"/>
                  <a:gd name="T41" fmla="*/ 749 h 835"/>
                  <a:gd name="T42" fmla="*/ 591 w 1502"/>
                  <a:gd name="T43" fmla="*/ 749 h 835"/>
                  <a:gd name="T44" fmla="*/ 621 w 1502"/>
                  <a:gd name="T45" fmla="*/ 746 h 835"/>
                  <a:gd name="T46" fmla="*/ 647 w 1502"/>
                  <a:gd name="T47" fmla="*/ 739 h 835"/>
                  <a:gd name="T48" fmla="*/ 677 w 1502"/>
                  <a:gd name="T49" fmla="*/ 726 h 835"/>
                  <a:gd name="T50" fmla="*/ 703 w 1502"/>
                  <a:gd name="T51" fmla="*/ 707 h 835"/>
                  <a:gd name="T52" fmla="*/ 733 w 1502"/>
                  <a:gd name="T53" fmla="*/ 674 h 835"/>
                  <a:gd name="T54" fmla="*/ 762 w 1502"/>
                  <a:gd name="T55" fmla="*/ 598 h 835"/>
                  <a:gd name="T56" fmla="*/ 788 w 1502"/>
                  <a:gd name="T57" fmla="*/ 440 h 835"/>
                  <a:gd name="T58" fmla="*/ 818 w 1502"/>
                  <a:gd name="T59" fmla="*/ 230 h 835"/>
                  <a:gd name="T60" fmla="*/ 844 w 1502"/>
                  <a:gd name="T61" fmla="*/ 207 h 835"/>
                  <a:gd name="T62" fmla="*/ 874 w 1502"/>
                  <a:gd name="T63" fmla="*/ 371 h 835"/>
                  <a:gd name="T64" fmla="*/ 900 w 1502"/>
                  <a:gd name="T65" fmla="*/ 375 h 835"/>
                  <a:gd name="T66" fmla="*/ 930 w 1502"/>
                  <a:gd name="T67" fmla="*/ 122 h 835"/>
                  <a:gd name="T68" fmla="*/ 959 w 1502"/>
                  <a:gd name="T69" fmla="*/ 36 h 835"/>
                  <a:gd name="T70" fmla="*/ 986 w 1502"/>
                  <a:gd name="T71" fmla="*/ 411 h 835"/>
                  <a:gd name="T72" fmla="*/ 1015 w 1502"/>
                  <a:gd name="T73" fmla="*/ 654 h 835"/>
                  <a:gd name="T74" fmla="*/ 1041 w 1502"/>
                  <a:gd name="T75" fmla="*/ 723 h 835"/>
                  <a:gd name="T76" fmla="*/ 1071 w 1502"/>
                  <a:gd name="T77" fmla="*/ 743 h 835"/>
                  <a:gd name="T78" fmla="*/ 1097 w 1502"/>
                  <a:gd name="T79" fmla="*/ 753 h 835"/>
                  <a:gd name="T80" fmla="*/ 1127 w 1502"/>
                  <a:gd name="T81" fmla="*/ 759 h 835"/>
                  <a:gd name="T82" fmla="*/ 1156 w 1502"/>
                  <a:gd name="T83" fmla="*/ 762 h 835"/>
                  <a:gd name="T84" fmla="*/ 1183 w 1502"/>
                  <a:gd name="T85" fmla="*/ 762 h 835"/>
                  <a:gd name="T86" fmla="*/ 1212 w 1502"/>
                  <a:gd name="T87" fmla="*/ 762 h 835"/>
                  <a:gd name="T88" fmla="*/ 1239 w 1502"/>
                  <a:gd name="T89" fmla="*/ 762 h 835"/>
                  <a:gd name="T90" fmla="*/ 1268 w 1502"/>
                  <a:gd name="T91" fmla="*/ 766 h 835"/>
                  <a:gd name="T92" fmla="*/ 1295 w 1502"/>
                  <a:gd name="T93" fmla="*/ 766 h 835"/>
                  <a:gd name="T94" fmla="*/ 1324 w 1502"/>
                  <a:gd name="T95" fmla="*/ 766 h 835"/>
                  <a:gd name="T96" fmla="*/ 1354 w 1502"/>
                  <a:gd name="T97" fmla="*/ 762 h 835"/>
                  <a:gd name="T98" fmla="*/ 1380 w 1502"/>
                  <a:gd name="T99" fmla="*/ 762 h 835"/>
                  <a:gd name="T100" fmla="*/ 1410 w 1502"/>
                  <a:gd name="T101" fmla="*/ 759 h 835"/>
                  <a:gd name="T102" fmla="*/ 1436 w 1502"/>
                  <a:gd name="T103" fmla="*/ 756 h 835"/>
                  <a:gd name="T104" fmla="*/ 1465 w 1502"/>
                  <a:gd name="T105" fmla="*/ 756 h 835"/>
                  <a:gd name="T106" fmla="*/ 1492 w 1502"/>
                  <a:gd name="T107" fmla="*/ 753 h 835"/>
                  <a:gd name="T108" fmla="*/ 1502 w 1502"/>
                  <a:gd name="T109" fmla="*/ 756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835">
                    <a:moveTo>
                      <a:pt x="0" y="835"/>
                    </a:moveTo>
                    <a:lnTo>
                      <a:pt x="0" y="785"/>
                    </a:lnTo>
                    <a:lnTo>
                      <a:pt x="0" y="785"/>
                    </a:lnTo>
                    <a:lnTo>
                      <a:pt x="10" y="782"/>
                    </a:lnTo>
                    <a:lnTo>
                      <a:pt x="19" y="782"/>
                    </a:lnTo>
                    <a:lnTo>
                      <a:pt x="29" y="782"/>
                    </a:lnTo>
                    <a:lnTo>
                      <a:pt x="36" y="782"/>
                    </a:lnTo>
                    <a:lnTo>
                      <a:pt x="46" y="782"/>
                    </a:lnTo>
                    <a:lnTo>
                      <a:pt x="56" y="782"/>
                    </a:lnTo>
                    <a:lnTo>
                      <a:pt x="65" y="779"/>
                    </a:lnTo>
                    <a:lnTo>
                      <a:pt x="75" y="779"/>
                    </a:lnTo>
                    <a:lnTo>
                      <a:pt x="85" y="776"/>
                    </a:lnTo>
                    <a:lnTo>
                      <a:pt x="95" y="776"/>
                    </a:lnTo>
                    <a:lnTo>
                      <a:pt x="102" y="772"/>
                    </a:lnTo>
                    <a:lnTo>
                      <a:pt x="111" y="772"/>
                    </a:lnTo>
                    <a:lnTo>
                      <a:pt x="121" y="772"/>
                    </a:lnTo>
                    <a:lnTo>
                      <a:pt x="131" y="769"/>
                    </a:lnTo>
                    <a:lnTo>
                      <a:pt x="141" y="769"/>
                    </a:lnTo>
                    <a:lnTo>
                      <a:pt x="151" y="769"/>
                    </a:lnTo>
                    <a:lnTo>
                      <a:pt x="161" y="769"/>
                    </a:lnTo>
                    <a:lnTo>
                      <a:pt x="167" y="769"/>
                    </a:lnTo>
                    <a:lnTo>
                      <a:pt x="177" y="769"/>
                    </a:lnTo>
                    <a:lnTo>
                      <a:pt x="187" y="769"/>
                    </a:lnTo>
                    <a:lnTo>
                      <a:pt x="197" y="766"/>
                    </a:lnTo>
                    <a:lnTo>
                      <a:pt x="207" y="766"/>
                    </a:lnTo>
                    <a:lnTo>
                      <a:pt x="217" y="766"/>
                    </a:lnTo>
                    <a:lnTo>
                      <a:pt x="226" y="766"/>
                    </a:lnTo>
                    <a:lnTo>
                      <a:pt x="233" y="766"/>
                    </a:lnTo>
                    <a:lnTo>
                      <a:pt x="243" y="766"/>
                    </a:lnTo>
                    <a:lnTo>
                      <a:pt x="253" y="766"/>
                    </a:lnTo>
                    <a:lnTo>
                      <a:pt x="263" y="762"/>
                    </a:lnTo>
                    <a:lnTo>
                      <a:pt x="272" y="759"/>
                    </a:lnTo>
                    <a:lnTo>
                      <a:pt x="282" y="756"/>
                    </a:lnTo>
                    <a:lnTo>
                      <a:pt x="292" y="756"/>
                    </a:lnTo>
                    <a:lnTo>
                      <a:pt x="299" y="753"/>
                    </a:lnTo>
                    <a:lnTo>
                      <a:pt x="309" y="753"/>
                    </a:lnTo>
                    <a:lnTo>
                      <a:pt x="318" y="749"/>
                    </a:lnTo>
                    <a:lnTo>
                      <a:pt x="328" y="749"/>
                    </a:lnTo>
                    <a:lnTo>
                      <a:pt x="338" y="746"/>
                    </a:lnTo>
                    <a:lnTo>
                      <a:pt x="348" y="746"/>
                    </a:lnTo>
                    <a:lnTo>
                      <a:pt x="358" y="743"/>
                    </a:lnTo>
                    <a:lnTo>
                      <a:pt x="364" y="739"/>
                    </a:lnTo>
                    <a:lnTo>
                      <a:pt x="374" y="739"/>
                    </a:lnTo>
                    <a:lnTo>
                      <a:pt x="384" y="739"/>
                    </a:lnTo>
                    <a:lnTo>
                      <a:pt x="394" y="739"/>
                    </a:lnTo>
                    <a:lnTo>
                      <a:pt x="404" y="739"/>
                    </a:lnTo>
                    <a:lnTo>
                      <a:pt x="414" y="739"/>
                    </a:lnTo>
                    <a:lnTo>
                      <a:pt x="424" y="739"/>
                    </a:lnTo>
                    <a:lnTo>
                      <a:pt x="430" y="743"/>
                    </a:lnTo>
                    <a:lnTo>
                      <a:pt x="440" y="743"/>
                    </a:lnTo>
                    <a:lnTo>
                      <a:pt x="450" y="743"/>
                    </a:lnTo>
                    <a:lnTo>
                      <a:pt x="460" y="746"/>
                    </a:lnTo>
                    <a:lnTo>
                      <a:pt x="470" y="746"/>
                    </a:lnTo>
                    <a:lnTo>
                      <a:pt x="479" y="749"/>
                    </a:lnTo>
                    <a:lnTo>
                      <a:pt x="489" y="749"/>
                    </a:lnTo>
                    <a:lnTo>
                      <a:pt x="496" y="749"/>
                    </a:lnTo>
                    <a:lnTo>
                      <a:pt x="506" y="749"/>
                    </a:lnTo>
                    <a:lnTo>
                      <a:pt x="516" y="753"/>
                    </a:lnTo>
                    <a:lnTo>
                      <a:pt x="525" y="749"/>
                    </a:lnTo>
                    <a:lnTo>
                      <a:pt x="535" y="749"/>
                    </a:lnTo>
                    <a:lnTo>
                      <a:pt x="545" y="749"/>
                    </a:lnTo>
                    <a:lnTo>
                      <a:pt x="555" y="749"/>
                    </a:lnTo>
                    <a:lnTo>
                      <a:pt x="565" y="749"/>
                    </a:lnTo>
                    <a:lnTo>
                      <a:pt x="572" y="749"/>
                    </a:lnTo>
                    <a:lnTo>
                      <a:pt x="581" y="749"/>
                    </a:lnTo>
                    <a:lnTo>
                      <a:pt x="591" y="749"/>
                    </a:lnTo>
                    <a:lnTo>
                      <a:pt x="601" y="749"/>
                    </a:lnTo>
                    <a:lnTo>
                      <a:pt x="611" y="746"/>
                    </a:lnTo>
                    <a:lnTo>
                      <a:pt x="621" y="746"/>
                    </a:lnTo>
                    <a:lnTo>
                      <a:pt x="631" y="746"/>
                    </a:lnTo>
                    <a:lnTo>
                      <a:pt x="637" y="743"/>
                    </a:lnTo>
                    <a:lnTo>
                      <a:pt x="647" y="739"/>
                    </a:lnTo>
                    <a:lnTo>
                      <a:pt x="657" y="736"/>
                    </a:lnTo>
                    <a:lnTo>
                      <a:pt x="667" y="733"/>
                    </a:lnTo>
                    <a:lnTo>
                      <a:pt x="677" y="726"/>
                    </a:lnTo>
                    <a:lnTo>
                      <a:pt x="687" y="723"/>
                    </a:lnTo>
                    <a:lnTo>
                      <a:pt x="696" y="716"/>
                    </a:lnTo>
                    <a:lnTo>
                      <a:pt x="703" y="707"/>
                    </a:lnTo>
                    <a:lnTo>
                      <a:pt x="713" y="700"/>
                    </a:lnTo>
                    <a:lnTo>
                      <a:pt x="723" y="687"/>
                    </a:lnTo>
                    <a:lnTo>
                      <a:pt x="733" y="674"/>
                    </a:lnTo>
                    <a:lnTo>
                      <a:pt x="742" y="654"/>
                    </a:lnTo>
                    <a:lnTo>
                      <a:pt x="752" y="631"/>
                    </a:lnTo>
                    <a:lnTo>
                      <a:pt x="762" y="598"/>
                    </a:lnTo>
                    <a:lnTo>
                      <a:pt x="769" y="555"/>
                    </a:lnTo>
                    <a:lnTo>
                      <a:pt x="779" y="503"/>
                    </a:lnTo>
                    <a:lnTo>
                      <a:pt x="788" y="440"/>
                    </a:lnTo>
                    <a:lnTo>
                      <a:pt x="798" y="371"/>
                    </a:lnTo>
                    <a:lnTo>
                      <a:pt x="808" y="296"/>
                    </a:lnTo>
                    <a:lnTo>
                      <a:pt x="818" y="230"/>
                    </a:lnTo>
                    <a:lnTo>
                      <a:pt x="828" y="187"/>
                    </a:lnTo>
                    <a:lnTo>
                      <a:pt x="834" y="181"/>
                    </a:lnTo>
                    <a:lnTo>
                      <a:pt x="844" y="207"/>
                    </a:lnTo>
                    <a:lnTo>
                      <a:pt x="854" y="260"/>
                    </a:lnTo>
                    <a:lnTo>
                      <a:pt x="864" y="322"/>
                    </a:lnTo>
                    <a:lnTo>
                      <a:pt x="874" y="371"/>
                    </a:lnTo>
                    <a:lnTo>
                      <a:pt x="884" y="401"/>
                    </a:lnTo>
                    <a:lnTo>
                      <a:pt x="894" y="404"/>
                    </a:lnTo>
                    <a:lnTo>
                      <a:pt x="900" y="375"/>
                    </a:lnTo>
                    <a:lnTo>
                      <a:pt x="910" y="316"/>
                    </a:lnTo>
                    <a:lnTo>
                      <a:pt x="920" y="227"/>
                    </a:lnTo>
                    <a:lnTo>
                      <a:pt x="930" y="122"/>
                    </a:lnTo>
                    <a:lnTo>
                      <a:pt x="940" y="36"/>
                    </a:lnTo>
                    <a:lnTo>
                      <a:pt x="949" y="0"/>
                    </a:lnTo>
                    <a:lnTo>
                      <a:pt x="959" y="36"/>
                    </a:lnTo>
                    <a:lnTo>
                      <a:pt x="966" y="141"/>
                    </a:lnTo>
                    <a:lnTo>
                      <a:pt x="976" y="279"/>
                    </a:lnTo>
                    <a:lnTo>
                      <a:pt x="986" y="411"/>
                    </a:lnTo>
                    <a:lnTo>
                      <a:pt x="995" y="523"/>
                    </a:lnTo>
                    <a:lnTo>
                      <a:pt x="1005" y="601"/>
                    </a:lnTo>
                    <a:lnTo>
                      <a:pt x="1015" y="654"/>
                    </a:lnTo>
                    <a:lnTo>
                      <a:pt x="1025" y="687"/>
                    </a:lnTo>
                    <a:lnTo>
                      <a:pt x="1032" y="710"/>
                    </a:lnTo>
                    <a:lnTo>
                      <a:pt x="1041" y="723"/>
                    </a:lnTo>
                    <a:lnTo>
                      <a:pt x="1051" y="733"/>
                    </a:lnTo>
                    <a:lnTo>
                      <a:pt x="1061" y="736"/>
                    </a:lnTo>
                    <a:lnTo>
                      <a:pt x="1071" y="743"/>
                    </a:lnTo>
                    <a:lnTo>
                      <a:pt x="1081" y="746"/>
                    </a:lnTo>
                    <a:lnTo>
                      <a:pt x="1091" y="749"/>
                    </a:lnTo>
                    <a:lnTo>
                      <a:pt x="1097" y="753"/>
                    </a:lnTo>
                    <a:lnTo>
                      <a:pt x="1107" y="756"/>
                    </a:lnTo>
                    <a:lnTo>
                      <a:pt x="1117" y="756"/>
                    </a:lnTo>
                    <a:lnTo>
                      <a:pt x="1127" y="759"/>
                    </a:lnTo>
                    <a:lnTo>
                      <a:pt x="1137" y="759"/>
                    </a:lnTo>
                    <a:lnTo>
                      <a:pt x="1147" y="759"/>
                    </a:lnTo>
                    <a:lnTo>
                      <a:pt x="1156" y="762"/>
                    </a:lnTo>
                    <a:lnTo>
                      <a:pt x="1163" y="762"/>
                    </a:lnTo>
                    <a:lnTo>
                      <a:pt x="1173" y="762"/>
                    </a:lnTo>
                    <a:lnTo>
                      <a:pt x="1183" y="762"/>
                    </a:lnTo>
                    <a:lnTo>
                      <a:pt x="1193" y="762"/>
                    </a:lnTo>
                    <a:lnTo>
                      <a:pt x="1202" y="762"/>
                    </a:lnTo>
                    <a:lnTo>
                      <a:pt x="1212" y="762"/>
                    </a:lnTo>
                    <a:lnTo>
                      <a:pt x="1222" y="762"/>
                    </a:lnTo>
                    <a:lnTo>
                      <a:pt x="1229" y="762"/>
                    </a:lnTo>
                    <a:lnTo>
                      <a:pt x="1239" y="762"/>
                    </a:lnTo>
                    <a:lnTo>
                      <a:pt x="1249" y="766"/>
                    </a:lnTo>
                    <a:lnTo>
                      <a:pt x="1258" y="766"/>
                    </a:lnTo>
                    <a:lnTo>
                      <a:pt x="1268" y="766"/>
                    </a:lnTo>
                    <a:lnTo>
                      <a:pt x="1278" y="766"/>
                    </a:lnTo>
                    <a:lnTo>
                      <a:pt x="1288" y="766"/>
                    </a:lnTo>
                    <a:lnTo>
                      <a:pt x="1295" y="766"/>
                    </a:lnTo>
                    <a:lnTo>
                      <a:pt x="1304" y="766"/>
                    </a:lnTo>
                    <a:lnTo>
                      <a:pt x="1314" y="766"/>
                    </a:lnTo>
                    <a:lnTo>
                      <a:pt x="1324" y="766"/>
                    </a:lnTo>
                    <a:lnTo>
                      <a:pt x="1334" y="766"/>
                    </a:lnTo>
                    <a:lnTo>
                      <a:pt x="1344" y="766"/>
                    </a:lnTo>
                    <a:lnTo>
                      <a:pt x="1354" y="762"/>
                    </a:lnTo>
                    <a:lnTo>
                      <a:pt x="1360" y="762"/>
                    </a:lnTo>
                    <a:lnTo>
                      <a:pt x="1370" y="762"/>
                    </a:lnTo>
                    <a:lnTo>
                      <a:pt x="1380" y="762"/>
                    </a:lnTo>
                    <a:lnTo>
                      <a:pt x="1390" y="762"/>
                    </a:lnTo>
                    <a:lnTo>
                      <a:pt x="1400" y="759"/>
                    </a:lnTo>
                    <a:lnTo>
                      <a:pt x="1410" y="759"/>
                    </a:lnTo>
                    <a:lnTo>
                      <a:pt x="1419" y="759"/>
                    </a:lnTo>
                    <a:lnTo>
                      <a:pt x="1426" y="759"/>
                    </a:lnTo>
                    <a:lnTo>
                      <a:pt x="1436" y="756"/>
                    </a:lnTo>
                    <a:lnTo>
                      <a:pt x="1446" y="756"/>
                    </a:lnTo>
                    <a:lnTo>
                      <a:pt x="1456" y="756"/>
                    </a:lnTo>
                    <a:lnTo>
                      <a:pt x="1465" y="756"/>
                    </a:lnTo>
                    <a:lnTo>
                      <a:pt x="1475" y="753"/>
                    </a:lnTo>
                    <a:lnTo>
                      <a:pt x="1485" y="753"/>
                    </a:lnTo>
                    <a:lnTo>
                      <a:pt x="1492" y="753"/>
                    </a:lnTo>
                    <a:lnTo>
                      <a:pt x="1502" y="749"/>
                    </a:lnTo>
                    <a:lnTo>
                      <a:pt x="1502" y="749"/>
                    </a:lnTo>
                    <a:lnTo>
                      <a:pt x="1502" y="756"/>
                    </a:lnTo>
                    <a:lnTo>
                      <a:pt x="1502" y="756"/>
                    </a:lnTo>
                    <a:lnTo>
                      <a:pt x="0" y="835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1" name="Freeform 545"/>
              <p:cNvSpPr>
                <a:spLocks/>
              </p:cNvSpPr>
              <p:nvPr/>
            </p:nvSpPr>
            <p:spPr bwMode="auto">
              <a:xfrm>
                <a:off x="5572624" y="2955842"/>
                <a:ext cx="2190520" cy="1827403"/>
              </a:xfrm>
              <a:custGeom>
                <a:avLst/>
                <a:gdLst>
                  <a:gd name="T0" fmla="*/ 19 w 1193"/>
                  <a:gd name="T1" fmla="*/ 782 h 785"/>
                  <a:gd name="T2" fmla="*/ 46 w 1193"/>
                  <a:gd name="T3" fmla="*/ 782 h 785"/>
                  <a:gd name="T4" fmla="*/ 75 w 1193"/>
                  <a:gd name="T5" fmla="*/ 779 h 785"/>
                  <a:gd name="T6" fmla="*/ 102 w 1193"/>
                  <a:gd name="T7" fmla="*/ 772 h 785"/>
                  <a:gd name="T8" fmla="*/ 131 w 1193"/>
                  <a:gd name="T9" fmla="*/ 769 h 785"/>
                  <a:gd name="T10" fmla="*/ 161 w 1193"/>
                  <a:gd name="T11" fmla="*/ 769 h 785"/>
                  <a:gd name="T12" fmla="*/ 187 w 1193"/>
                  <a:gd name="T13" fmla="*/ 769 h 785"/>
                  <a:gd name="T14" fmla="*/ 217 w 1193"/>
                  <a:gd name="T15" fmla="*/ 766 h 785"/>
                  <a:gd name="T16" fmla="*/ 243 w 1193"/>
                  <a:gd name="T17" fmla="*/ 766 h 785"/>
                  <a:gd name="T18" fmla="*/ 272 w 1193"/>
                  <a:gd name="T19" fmla="*/ 759 h 785"/>
                  <a:gd name="T20" fmla="*/ 299 w 1193"/>
                  <a:gd name="T21" fmla="*/ 753 h 785"/>
                  <a:gd name="T22" fmla="*/ 328 w 1193"/>
                  <a:gd name="T23" fmla="*/ 749 h 785"/>
                  <a:gd name="T24" fmla="*/ 358 w 1193"/>
                  <a:gd name="T25" fmla="*/ 743 h 785"/>
                  <a:gd name="T26" fmla="*/ 384 w 1193"/>
                  <a:gd name="T27" fmla="*/ 739 h 785"/>
                  <a:gd name="T28" fmla="*/ 414 w 1193"/>
                  <a:gd name="T29" fmla="*/ 739 h 785"/>
                  <a:gd name="T30" fmla="*/ 440 w 1193"/>
                  <a:gd name="T31" fmla="*/ 743 h 785"/>
                  <a:gd name="T32" fmla="*/ 470 w 1193"/>
                  <a:gd name="T33" fmla="*/ 746 h 785"/>
                  <a:gd name="T34" fmla="*/ 496 w 1193"/>
                  <a:gd name="T35" fmla="*/ 749 h 785"/>
                  <a:gd name="T36" fmla="*/ 525 w 1193"/>
                  <a:gd name="T37" fmla="*/ 749 h 785"/>
                  <a:gd name="T38" fmla="*/ 555 w 1193"/>
                  <a:gd name="T39" fmla="*/ 749 h 785"/>
                  <a:gd name="T40" fmla="*/ 581 w 1193"/>
                  <a:gd name="T41" fmla="*/ 749 h 785"/>
                  <a:gd name="T42" fmla="*/ 611 w 1193"/>
                  <a:gd name="T43" fmla="*/ 746 h 785"/>
                  <a:gd name="T44" fmla="*/ 637 w 1193"/>
                  <a:gd name="T45" fmla="*/ 743 h 785"/>
                  <a:gd name="T46" fmla="*/ 667 w 1193"/>
                  <a:gd name="T47" fmla="*/ 733 h 785"/>
                  <a:gd name="T48" fmla="*/ 696 w 1193"/>
                  <a:gd name="T49" fmla="*/ 716 h 785"/>
                  <a:gd name="T50" fmla="*/ 723 w 1193"/>
                  <a:gd name="T51" fmla="*/ 687 h 785"/>
                  <a:gd name="T52" fmla="*/ 752 w 1193"/>
                  <a:gd name="T53" fmla="*/ 631 h 785"/>
                  <a:gd name="T54" fmla="*/ 779 w 1193"/>
                  <a:gd name="T55" fmla="*/ 503 h 785"/>
                  <a:gd name="T56" fmla="*/ 808 w 1193"/>
                  <a:gd name="T57" fmla="*/ 296 h 785"/>
                  <a:gd name="T58" fmla="*/ 834 w 1193"/>
                  <a:gd name="T59" fmla="*/ 181 h 785"/>
                  <a:gd name="T60" fmla="*/ 864 w 1193"/>
                  <a:gd name="T61" fmla="*/ 322 h 785"/>
                  <a:gd name="T62" fmla="*/ 894 w 1193"/>
                  <a:gd name="T63" fmla="*/ 404 h 785"/>
                  <a:gd name="T64" fmla="*/ 920 w 1193"/>
                  <a:gd name="T65" fmla="*/ 227 h 785"/>
                  <a:gd name="T66" fmla="*/ 949 w 1193"/>
                  <a:gd name="T67" fmla="*/ 0 h 785"/>
                  <a:gd name="T68" fmla="*/ 976 w 1193"/>
                  <a:gd name="T69" fmla="*/ 279 h 785"/>
                  <a:gd name="T70" fmla="*/ 1005 w 1193"/>
                  <a:gd name="T71" fmla="*/ 601 h 785"/>
                  <a:gd name="T72" fmla="*/ 1032 w 1193"/>
                  <a:gd name="T73" fmla="*/ 710 h 785"/>
                  <a:gd name="T74" fmla="*/ 1061 w 1193"/>
                  <a:gd name="T75" fmla="*/ 736 h 785"/>
                  <a:gd name="T76" fmla="*/ 1091 w 1193"/>
                  <a:gd name="T77" fmla="*/ 749 h 785"/>
                  <a:gd name="T78" fmla="*/ 1117 w 1193"/>
                  <a:gd name="T79" fmla="*/ 756 h 785"/>
                  <a:gd name="T80" fmla="*/ 1147 w 1193"/>
                  <a:gd name="T81" fmla="*/ 759 h 785"/>
                  <a:gd name="T82" fmla="*/ 1173 w 1193"/>
                  <a:gd name="T83" fmla="*/ 762 h 7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785">
                    <a:moveTo>
                      <a:pt x="0" y="785"/>
                    </a:moveTo>
                    <a:lnTo>
                      <a:pt x="10" y="782"/>
                    </a:lnTo>
                    <a:lnTo>
                      <a:pt x="19" y="782"/>
                    </a:lnTo>
                    <a:lnTo>
                      <a:pt x="29" y="782"/>
                    </a:lnTo>
                    <a:lnTo>
                      <a:pt x="36" y="782"/>
                    </a:lnTo>
                    <a:lnTo>
                      <a:pt x="46" y="782"/>
                    </a:lnTo>
                    <a:lnTo>
                      <a:pt x="56" y="782"/>
                    </a:lnTo>
                    <a:lnTo>
                      <a:pt x="65" y="779"/>
                    </a:lnTo>
                    <a:lnTo>
                      <a:pt x="75" y="779"/>
                    </a:lnTo>
                    <a:lnTo>
                      <a:pt x="85" y="776"/>
                    </a:lnTo>
                    <a:lnTo>
                      <a:pt x="95" y="776"/>
                    </a:lnTo>
                    <a:lnTo>
                      <a:pt x="102" y="772"/>
                    </a:lnTo>
                    <a:lnTo>
                      <a:pt x="111" y="772"/>
                    </a:lnTo>
                    <a:lnTo>
                      <a:pt x="121" y="772"/>
                    </a:lnTo>
                    <a:lnTo>
                      <a:pt x="131" y="769"/>
                    </a:lnTo>
                    <a:lnTo>
                      <a:pt x="141" y="769"/>
                    </a:lnTo>
                    <a:lnTo>
                      <a:pt x="151" y="769"/>
                    </a:lnTo>
                    <a:lnTo>
                      <a:pt x="161" y="769"/>
                    </a:lnTo>
                    <a:lnTo>
                      <a:pt x="167" y="769"/>
                    </a:lnTo>
                    <a:lnTo>
                      <a:pt x="177" y="769"/>
                    </a:lnTo>
                    <a:lnTo>
                      <a:pt x="187" y="769"/>
                    </a:lnTo>
                    <a:lnTo>
                      <a:pt x="197" y="766"/>
                    </a:lnTo>
                    <a:lnTo>
                      <a:pt x="207" y="766"/>
                    </a:lnTo>
                    <a:lnTo>
                      <a:pt x="217" y="766"/>
                    </a:lnTo>
                    <a:lnTo>
                      <a:pt x="226" y="766"/>
                    </a:lnTo>
                    <a:lnTo>
                      <a:pt x="233" y="766"/>
                    </a:lnTo>
                    <a:lnTo>
                      <a:pt x="243" y="766"/>
                    </a:lnTo>
                    <a:lnTo>
                      <a:pt x="253" y="766"/>
                    </a:lnTo>
                    <a:lnTo>
                      <a:pt x="263" y="762"/>
                    </a:lnTo>
                    <a:lnTo>
                      <a:pt x="272" y="759"/>
                    </a:lnTo>
                    <a:lnTo>
                      <a:pt x="282" y="756"/>
                    </a:lnTo>
                    <a:lnTo>
                      <a:pt x="292" y="756"/>
                    </a:lnTo>
                    <a:lnTo>
                      <a:pt x="299" y="753"/>
                    </a:lnTo>
                    <a:lnTo>
                      <a:pt x="309" y="753"/>
                    </a:lnTo>
                    <a:lnTo>
                      <a:pt x="318" y="749"/>
                    </a:lnTo>
                    <a:lnTo>
                      <a:pt x="328" y="749"/>
                    </a:lnTo>
                    <a:lnTo>
                      <a:pt x="338" y="746"/>
                    </a:lnTo>
                    <a:lnTo>
                      <a:pt x="348" y="746"/>
                    </a:lnTo>
                    <a:lnTo>
                      <a:pt x="358" y="743"/>
                    </a:lnTo>
                    <a:lnTo>
                      <a:pt x="364" y="739"/>
                    </a:lnTo>
                    <a:lnTo>
                      <a:pt x="374" y="739"/>
                    </a:lnTo>
                    <a:lnTo>
                      <a:pt x="384" y="739"/>
                    </a:lnTo>
                    <a:lnTo>
                      <a:pt x="394" y="739"/>
                    </a:lnTo>
                    <a:lnTo>
                      <a:pt x="404" y="739"/>
                    </a:lnTo>
                    <a:lnTo>
                      <a:pt x="414" y="739"/>
                    </a:lnTo>
                    <a:lnTo>
                      <a:pt x="424" y="739"/>
                    </a:lnTo>
                    <a:lnTo>
                      <a:pt x="430" y="743"/>
                    </a:lnTo>
                    <a:lnTo>
                      <a:pt x="440" y="743"/>
                    </a:lnTo>
                    <a:lnTo>
                      <a:pt x="450" y="743"/>
                    </a:lnTo>
                    <a:lnTo>
                      <a:pt x="460" y="746"/>
                    </a:lnTo>
                    <a:lnTo>
                      <a:pt x="470" y="746"/>
                    </a:lnTo>
                    <a:lnTo>
                      <a:pt x="479" y="749"/>
                    </a:lnTo>
                    <a:lnTo>
                      <a:pt x="489" y="749"/>
                    </a:lnTo>
                    <a:lnTo>
                      <a:pt x="496" y="749"/>
                    </a:lnTo>
                    <a:lnTo>
                      <a:pt x="506" y="749"/>
                    </a:lnTo>
                    <a:lnTo>
                      <a:pt x="516" y="753"/>
                    </a:lnTo>
                    <a:lnTo>
                      <a:pt x="525" y="749"/>
                    </a:lnTo>
                    <a:lnTo>
                      <a:pt x="535" y="749"/>
                    </a:lnTo>
                    <a:lnTo>
                      <a:pt x="545" y="749"/>
                    </a:lnTo>
                    <a:lnTo>
                      <a:pt x="555" y="749"/>
                    </a:lnTo>
                    <a:lnTo>
                      <a:pt x="565" y="749"/>
                    </a:lnTo>
                    <a:lnTo>
                      <a:pt x="572" y="749"/>
                    </a:lnTo>
                    <a:lnTo>
                      <a:pt x="581" y="749"/>
                    </a:lnTo>
                    <a:lnTo>
                      <a:pt x="591" y="749"/>
                    </a:lnTo>
                    <a:lnTo>
                      <a:pt x="601" y="749"/>
                    </a:lnTo>
                    <a:lnTo>
                      <a:pt x="611" y="746"/>
                    </a:lnTo>
                    <a:lnTo>
                      <a:pt x="621" y="746"/>
                    </a:lnTo>
                    <a:lnTo>
                      <a:pt x="631" y="746"/>
                    </a:lnTo>
                    <a:lnTo>
                      <a:pt x="637" y="743"/>
                    </a:lnTo>
                    <a:lnTo>
                      <a:pt x="647" y="739"/>
                    </a:lnTo>
                    <a:lnTo>
                      <a:pt x="657" y="736"/>
                    </a:lnTo>
                    <a:lnTo>
                      <a:pt x="667" y="733"/>
                    </a:lnTo>
                    <a:lnTo>
                      <a:pt x="677" y="726"/>
                    </a:lnTo>
                    <a:lnTo>
                      <a:pt x="687" y="723"/>
                    </a:lnTo>
                    <a:lnTo>
                      <a:pt x="696" y="716"/>
                    </a:lnTo>
                    <a:lnTo>
                      <a:pt x="703" y="707"/>
                    </a:lnTo>
                    <a:lnTo>
                      <a:pt x="713" y="700"/>
                    </a:lnTo>
                    <a:lnTo>
                      <a:pt x="723" y="687"/>
                    </a:lnTo>
                    <a:lnTo>
                      <a:pt x="733" y="674"/>
                    </a:lnTo>
                    <a:lnTo>
                      <a:pt x="742" y="654"/>
                    </a:lnTo>
                    <a:lnTo>
                      <a:pt x="752" y="631"/>
                    </a:lnTo>
                    <a:lnTo>
                      <a:pt x="762" y="598"/>
                    </a:lnTo>
                    <a:lnTo>
                      <a:pt x="769" y="555"/>
                    </a:lnTo>
                    <a:lnTo>
                      <a:pt x="779" y="503"/>
                    </a:lnTo>
                    <a:lnTo>
                      <a:pt x="788" y="440"/>
                    </a:lnTo>
                    <a:lnTo>
                      <a:pt x="798" y="371"/>
                    </a:lnTo>
                    <a:lnTo>
                      <a:pt x="808" y="296"/>
                    </a:lnTo>
                    <a:lnTo>
                      <a:pt x="818" y="230"/>
                    </a:lnTo>
                    <a:lnTo>
                      <a:pt x="828" y="187"/>
                    </a:lnTo>
                    <a:lnTo>
                      <a:pt x="834" y="181"/>
                    </a:lnTo>
                    <a:lnTo>
                      <a:pt x="844" y="207"/>
                    </a:lnTo>
                    <a:lnTo>
                      <a:pt x="854" y="260"/>
                    </a:lnTo>
                    <a:lnTo>
                      <a:pt x="864" y="322"/>
                    </a:lnTo>
                    <a:lnTo>
                      <a:pt x="874" y="371"/>
                    </a:lnTo>
                    <a:lnTo>
                      <a:pt x="884" y="401"/>
                    </a:lnTo>
                    <a:lnTo>
                      <a:pt x="894" y="404"/>
                    </a:lnTo>
                    <a:lnTo>
                      <a:pt x="900" y="375"/>
                    </a:lnTo>
                    <a:lnTo>
                      <a:pt x="910" y="316"/>
                    </a:lnTo>
                    <a:lnTo>
                      <a:pt x="920" y="227"/>
                    </a:lnTo>
                    <a:lnTo>
                      <a:pt x="930" y="122"/>
                    </a:lnTo>
                    <a:lnTo>
                      <a:pt x="940" y="36"/>
                    </a:lnTo>
                    <a:lnTo>
                      <a:pt x="949" y="0"/>
                    </a:lnTo>
                    <a:lnTo>
                      <a:pt x="959" y="36"/>
                    </a:lnTo>
                    <a:lnTo>
                      <a:pt x="966" y="141"/>
                    </a:lnTo>
                    <a:lnTo>
                      <a:pt x="976" y="279"/>
                    </a:lnTo>
                    <a:lnTo>
                      <a:pt x="986" y="411"/>
                    </a:lnTo>
                    <a:lnTo>
                      <a:pt x="995" y="523"/>
                    </a:lnTo>
                    <a:lnTo>
                      <a:pt x="1005" y="601"/>
                    </a:lnTo>
                    <a:lnTo>
                      <a:pt x="1015" y="654"/>
                    </a:lnTo>
                    <a:lnTo>
                      <a:pt x="1025" y="687"/>
                    </a:lnTo>
                    <a:lnTo>
                      <a:pt x="1032" y="710"/>
                    </a:lnTo>
                    <a:lnTo>
                      <a:pt x="1041" y="723"/>
                    </a:lnTo>
                    <a:lnTo>
                      <a:pt x="1051" y="733"/>
                    </a:lnTo>
                    <a:lnTo>
                      <a:pt x="1061" y="736"/>
                    </a:lnTo>
                    <a:lnTo>
                      <a:pt x="1071" y="743"/>
                    </a:lnTo>
                    <a:lnTo>
                      <a:pt x="1081" y="746"/>
                    </a:lnTo>
                    <a:lnTo>
                      <a:pt x="1091" y="749"/>
                    </a:lnTo>
                    <a:lnTo>
                      <a:pt x="1097" y="753"/>
                    </a:lnTo>
                    <a:lnTo>
                      <a:pt x="1107" y="756"/>
                    </a:lnTo>
                    <a:lnTo>
                      <a:pt x="1117" y="756"/>
                    </a:lnTo>
                    <a:lnTo>
                      <a:pt x="1127" y="759"/>
                    </a:lnTo>
                    <a:lnTo>
                      <a:pt x="1137" y="759"/>
                    </a:lnTo>
                    <a:lnTo>
                      <a:pt x="1147" y="759"/>
                    </a:lnTo>
                    <a:lnTo>
                      <a:pt x="1156" y="762"/>
                    </a:lnTo>
                    <a:lnTo>
                      <a:pt x="1163" y="762"/>
                    </a:lnTo>
                    <a:lnTo>
                      <a:pt x="1173" y="762"/>
                    </a:lnTo>
                    <a:lnTo>
                      <a:pt x="1183" y="762"/>
                    </a:lnTo>
                    <a:lnTo>
                      <a:pt x="1193" y="762"/>
                    </a:lnTo>
                  </a:path>
                </a:pathLst>
              </a:custGeom>
              <a:noFill/>
              <a:ln w="0">
                <a:solidFill>
                  <a:srgbClr val="7E7E7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2" name="Freeform 546"/>
              <p:cNvSpPr>
                <a:spLocks/>
              </p:cNvSpPr>
              <p:nvPr/>
            </p:nvSpPr>
            <p:spPr bwMode="auto">
              <a:xfrm>
                <a:off x="7763145" y="4699441"/>
                <a:ext cx="567368" cy="39574"/>
              </a:xfrm>
              <a:custGeom>
                <a:avLst/>
                <a:gdLst>
                  <a:gd name="T0" fmla="*/ 0 w 309"/>
                  <a:gd name="T1" fmla="*/ 13 h 17"/>
                  <a:gd name="T2" fmla="*/ 9 w 309"/>
                  <a:gd name="T3" fmla="*/ 13 h 17"/>
                  <a:gd name="T4" fmla="*/ 19 w 309"/>
                  <a:gd name="T5" fmla="*/ 13 h 17"/>
                  <a:gd name="T6" fmla="*/ 29 w 309"/>
                  <a:gd name="T7" fmla="*/ 13 h 17"/>
                  <a:gd name="T8" fmla="*/ 36 w 309"/>
                  <a:gd name="T9" fmla="*/ 13 h 17"/>
                  <a:gd name="T10" fmla="*/ 46 w 309"/>
                  <a:gd name="T11" fmla="*/ 13 h 17"/>
                  <a:gd name="T12" fmla="*/ 56 w 309"/>
                  <a:gd name="T13" fmla="*/ 17 h 17"/>
                  <a:gd name="T14" fmla="*/ 65 w 309"/>
                  <a:gd name="T15" fmla="*/ 17 h 17"/>
                  <a:gd name="T16" fmla="*/ 75 w 309"/>
                  <a:gd name="T17" fmla="*/ 17 h 17"/>
                  <a:gd name="T18" fmla="*/ 85 w 309"/>
                  <a:gd name="T19" fmla="*/ 17 h 17"/>
                  <a:gd name="T20" fmla="*/ 95 w 309"/>
                  <a:gd name="T21" fmla="*/ 17 h 17"/>
                  <a:gd name="T22" fmla="*/ 102 w 309"/>
                  <a:gd name="T23" fmla="*/ 17 h 17"/>
                  <a:gd name="T24" fmla="*/ 111 w 309"/>
                  <a:gd name="T25" fmla="*/ 17 h 17"/>
                  <a:gd name="T26" fmla="*/ 121 w 309"/>
                  <a:gd name="T27" fmla="*/ 17 h 17"/>
                  <a:gd name="T28" fmla="*/ 131 w 309"/>
                  <a:gd name="T29" fmla="*/ 17 h 17"/>
                  <a:gd name="T30" fmla="*/ 141 w 309"/>
                  <a:gd name="T31" fmla="*/ 17 h 17"/>
                  <a:gd name="T32" fmla="*/ 151 w 309"/>
                  <a:gd name="T33" fmla="*/ 17 h 17"/>
                  <a:gd name="T34" fmla="*/ 161 w 309"/>
                  <a:gd name="T35" fmla="*/ 13 h 17"/>
                  <a:gd name="T36" fmla="*/ 167 w 309"/>
                  <a:gd name="T37" fmla="*/ 13 h 17"/>
                  <a:gd name="T38" fmla="*/ 177 w 309"/>
                  <a:gd name="T39" fmla="*/ 13 h 17"/>
                  <a:gd name="T40" fmla="*/ 187 w 309"/>
                  <a:gd name="T41" fmla="*/ 13 h 17"/>
                  <a:gd name="T42" fmla="*/ 197 w 309"/>
                  <a:gd name="T43" fmla="*/ 13 h 17"/>
                  <a:gd name="T44" fmla="*/ 207 w 309"/>
                  <a:gd name="T45" fmla="*/ 10 h 17"/>
                  <a:gd name="T46" fmla="*/ 217 w 309"/>
                  <a:gd name="T47" fmla="*/ 10 h 17"/>
                  <a:gd name="T48" fmla="*/ 226 w 309"/>
                  <a:gd name="T49" fmla="*/ 10 h 17"/>
                  <a:gd name="T50" fmla="*/ 233 w 309"/>
                  <a:gd name="T51" fmla="*/ 10 h 17"/>
                  <a:gd name="T52" fmla="*/ 243 w 309"/>
                  <a:gd name="T53" fmla="*/ 7 h 17"/>
                  <a:gd name="T54" fmla="*/ 253 w 309"/>
                  <a:gd name="T55" fmla="*/ 7 h 17"/>
                  <a:gd name="T56" fmla="*/ 263 w 309"/>
                  <a:gd name="T57" fmla="*/ 7 h 17"/>
                  <a:gd name="T58" fmla="*/ 272 w 309"/>
                  <a:gd name="T59" fmla="*/ 7 h 17"/>
                  <a:gd name="T60" fmla="*/ 282 w 309"/>
                  <a:gd name="T61" fmla="*/ 4 h 17"/>
                  <a:gd name="T62" fmla="*/ 292 w 309"/>
                  <a:gd name="T63" fmla="*/ 4 h 17"/>
                  <a:gd name="T64" fmla="*/ 299 w 309"/>
                  <a:gd name="T65" fmla="*/ 4 h 17"/>
                  <a:gd name="T66" fmla="*/ 309 w 309"/>
                  <a:gd name="T6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17">
                    <a:moveTo>
                      <a:pt x="0" y="13"/>
                    </a:moveTo>
                    <a:lnTo>
                      <a:pt x="9" y="13"/>
                    </a:lnTo>
                    <a:lnTo>
                      <a:pt x="19" y="13"/>
                    </a:lnTo>
                    <a:lnTo>
                      <a:pt x="29" y="13"/>
                    </a:lnTo>
                    <a:lnTo>
                      <a:pt x="36" y="13"/>
                    </a:lnTo>
                    <a:lnTo>
                      <a:pt x="46" y="13"/>
                    </a:lnTo>
                    <a:lnTo>
                      <a:pt x="56" y="17"/>
                    </a:lnTo>
                    <a:lnTo>
                      <a:pt x="65" y="17"/>
                    </a:lnTo>
                    <a:lnTo>
                      <a:pt x="75" y="17"/>
                    </a:lnTo>
                    <a:lnTo>
                      <a:pt x="85" y="17"/>
                    </a:lnTo>
                    <a:lnTo>
                      <a:pt x="95" y="17"/>
                    </a:lnTo>
                    <a:lnTo>
                      <a:pt x="102" y="17"/>
                    </a:lnTo>
                    <a:lnTo>
                      <a:pt x="111" y="17"/>
                    </a:lnTo>
                    <a:lnTo>
                      <a:pt x="121" y="17"/>
                    </a:lnTo>
                    <a:lnTo>
                      <a:pt x="131" y="17"/>
                    </a:lnTo>
                    <a:lnTo>
                      <a:pt x="141" y="17"/>
                    </a:lnTo>
                    <a:lnTo>
                      <a:pt x="151" y="17"/>
                    </a:lnTo>
                    <a:lnTo>
                      <a:pt x="161" y="13"/>
                    </a:lnTo>
                    <a:lnTo>
                      <a:pt x="167" y="13"/>
                    </a:lnTo>
                    <a:lnTo>
                      <a:pt x="177" y="13"/>
                    </a:lnTo>
                    <a:lnTo>
                      <a:pt x="187" y="13"/>
                    </a:lnTo>
                    <a:lnTo>
                      <a:pt x="197" y="13"/>
                    </a:lnTo>
                    <a:lnTo>
                      <a:pt x="207" y="10"/>
                    </a:lnTo>
                    <a:lnTo>
                      <a:pt x="217" y="10"/>
                    </a:lnTo>
                    <a:lnTo>
                      <a:pt x="226" y="10"/>
                    </a:lnTo>
                    <a:lnTo>
                      <a:pt x="233" y="10"/>
                    </a:lnTo>
                    <a:lnTo>
                      <a:pt x="243" y="7"/>
                    </a:lnTo>
                    <a:lnTo>
                      <a:pt x="253" y="7"/>
                    </a:lnTo>
                    <a:lnTo>
                      <a:pt x="263" y="7"/>
                    </a:lnTo>
                    <a:lnTo>
                      <a:pt x="272" y="7"/>
                    </a:lnTo>
                    <a:lnTo>
                      <a:pt x="282" y="4"/>
                    </a:lnTo>
                    <a:lnTo>
                      <a:pt x="292" y="4"/>
                    </a:lnTo>
                    <a:lnTo>
                      <a:pt x="299" y="4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7E7E7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3" name="Freeform 547"/>
              <p:cNvSpPr>
                <a:spLocks/>
              </p:cNvSpPr>
              <p:nvPr/>
            </p:nvSpPr>
            <p:spPr bwMode="auto">
              <a:xfrm>
                <a:off x="5578133" y="3002400"/>
                <a:ext cx="2757889" cy="1911207"/>
              </a:xfrm>
              <a:custGeom>
                <a:avLst/>
                <a:gdLst>
                  <a:gd name="T0" fmla="*/ 0 w 1502"/>
                  <a:gd name="T1" fmla="*/ 772 h 821"/>
                  <a:gd name="T2" fmla="*/ 30 w 1502"/>
                  <a:gd name="T3" fmla="*/ 772 h 821"/>
                  <a:gd name="T4" fmla="*/ 56 w 1502"/>
                  <a:gd name="T5" fmla="*/ 769 h 821"/>
                  <a:gd name="T6" fmla="*/ 85 w 1502"/>
                  <a:gd name="T7" fmla="*/ 765 h 821"/>
                  <a:gd name="T8" fmla="*/ 112 w 1502"/>
                  <a:gd name="T9" fmla="*/ 762 h 821"/>
                  <a:gd name="T10" fmla="*/ 141 w 1502"/>
                  <a:gd name="T11" fmla="*/ 759 h 821"/>
                  <a:gd name="T12" fmla="*/ 168 w 1502"/>
                  <a:gd name="T13" fmla="*/ 759 h 821"/>
                  <a:gd name="T14" fmla="*/ 197 w 1502"/>
                  <a:gd name="T15" fmla="*/ 756 h 821"/>
                  <a:gd name="T16" fmla="*/ 227 w 1502"/>
                  <a:gd name="T17" fmla="*/ 756 h 821"/>
                  <a:gd name="T18" fmla="*/ 253 w 1502"/>
                  <a:gd name="T19" fmla="*/ 756 h 821"/>
                  <a:gd name="T20" fmla="*/ 283 w 1502"/>
                  <a:gd name="T21" fmla="*/ 749 h 821"/>
                  <a:gd name="T22" fmla="*/ 309 w 1502"/>
                  <a:gd name="T23" fmla="*/ 742 h 821"/>
                  <a:gd name="T24" fmla="*/ 338 w 1502"/>
                  <a:gd name="T25" fmla="*/ 739 h 821"/>
                  <a:gd name="T26" fmla="*/ 365 w 1502"/>
                  <a:gd name="T27" fmla="*/ 733 h 821"/>
                  <a:gd name="T28" fmla="*/ 394 w 1502"/>
                  <a:gd name="T29" fmla="*/ 729 h 821"/>
                  <a:gd name="T30" fmla="*/ 424 w 1502"/>
                  <a:gd name="T31" fmla="*/ 729 h 821"/>
                  <a:gd name="T32" fmla="*/ 450 w 1502"/>
                  <a:gd name="T33" fmla="*/ 733 h 821"/>
                  <a:gd name="T34" fmla="*/ 480 w 1502"/>
                  <a:gd name="T35" fmla="*/ 736 h 821"/>
                  <a:gd name="T36" fmla="*/ 506 w 1502"/>
                  <a:gd name="T37" fmla="*/ 739 h 821"/>
                  <a:gd name="T38" fmla="*/ 536 w 1502"/>
                  <a:gd name="T39" fmla="*/ 739 h 821"/>
                  <a:gd name="T40" fmla="*/ 565 w 1502"/>
                  <a:gd name="T41" fmla="*/ 739 h 821"/>
                  <a:gd name="T42" fmla="*/ 592 w 1502"/>
                  <a:gd name="T43" fmla="*/ 739 h 821"/>
                  <a:gd name="T44" fmla="*/ 621 w 1502"/>
                  <a:gd name="T45" fmla="*/ 736 h 821"/>
                  <a:gd name="T46" fmla="*/ 647 w 1502"/>
                  <a:gd name="T47" fmla="*/ 729 h 821"/>
                  <a:gd name="T48" fmla="*/ 677 w 1502"/>
                  <a:gd name="T49" fmla="*/ 719 h 821"/>
                  <a:gd name="T50" fmla="*/ 703 w 1502"/>
                  <a:gd name="T51" fmla="*/ 700 h 821"/>
                  <a:gd name="T52" fmla="*/ 733 w 1502"/>
                  <a:gd name="T53" fmla="*/ 670 h 821"/>
                  <a:gd name="T54" fmla="*/ 762 w 1502"/>
                  <a:gd name="T55" fmla="*/ 608 h 821"/>
                  <a:gd name="T56" fmla="*/ 789 w 1502"/>
                  <a:gd name="T57" fmla="*/ 476 h 821"/>
                  <a:gd name="T58" fmla="*/ 818 w 1502"/>
                  <a:gd name="T59" fmla="*/ 289 h 821"/>
                  <a:gd name="T60" fmla="*/ 845 w 1502"/>
                  <a:gd name="T61" fmla="*/ 253 h 821"/>
                  <a:gd name="T62" fmla="*/ 874 w 1502"/>
                  <a:gd name="T63" fmla="*/ 384 h 821"/>
                  <a:gd name="T64" fmla="*/ 900 w 1502"/>
                  <a:gd name="T65" fmla="*/ 374 h 821"/>
                  <a:gd name="T66" fmla="*/ 930 w 1502"/>
                  <a:gd name="T67" fmla="*/ 125 h 821"/>
                  <a:gd name="T68" fmla="*/ 960 w 1502"/>
                  <a:gd name="T69" fmla="*/ 36 h 821"/>
                  <a:gd name="T70" fmla="*/ 986 w 1502"/>
                  <a:gd name="T71" fmla="*/ 401 h 821"/>
                  <a:gd name="T72" fmla="*/ 1015 w 1502"/>
                  <a:gd name="T73" fmla="*/ 641 h 821"/>
                  <a:gd name="T74" fmla="*/ 1042 w 1502"/>
                  <a:gd name="T75" fmla="*/ 710 h 821"/>
                  <a:gd name="T76" fmla="*/ 1071 w 1502"/>
                  <a:gd name="T77" fmla="*/ 729 h 821"/>
                  <a:gd name="T78" fmla="*/ 1098 w 1502"/>
                  <a:gd name="T79" fmla="*/ 739 h 821"/>
                  <a:gd name="T80" fmla="*/ 1127 w 1502"/>
                  <a:gd name="T81" fmla="*/ 746 h 821"/>
                  <a:gd name="T82" fmla="*/ 1157 w 1502"/>
                  <a:gd name="T83" fmla="*/ 749 h 821"/>
                  <a:gd name="T84" fmla="*/ 1183 w 1502"/>
                  <a:gd name="T85" fmla="*/ 749 h 821"/>
                  <a:gd name="T86" fmla="*/ 1213 w 1502"/>
                  <a:gd name="T87" fmla="*/ 749 h 821"/>
                  <a:gd name="T88" fmla="*/ 1239 w 1502"/>
                  <a:gd name="T89" fmla="*/ 749 h 821"/>
                  <a:gd name="T90" fmla="*/ 1269 w 1502"/>
                  <a:gd name="T91" fmla="*/ 752 h 821"/>
                  <a:gd name="T92" fmla="*/ 1295 w 1502"/>
                  <a:gd name="T93" fmla="*/ 752 h 821"/>
                  <a:gd name="T94" fmla="*/ 1324 w 1502"/>
                  <a:gd name="T95" fmla="*/ 749 h 821"/>
                  <a:gd name="T96" fmla="*/ 1354 w 1502"/>
                  <a:gd name="T97" fmla="*/ 749 h 821"/>
                  <a:gd name="T98" fmla="*/ 1380 w 1502"/>
                  <a:gd name="T99" fmla="*/ 749 h 821"/>
                  <a:gd name="T100" fmla="*/ 1410 w 1502"/>
                  <a:gd name="T101" fmla="*/ 746 h 821"/>
                  <a:gd name="T102" fmla="*/ 1436 w 1502"/>
                  <a:gd name="T103" fmla="*/ 742 h 821"/>
                  <a:gd name="T104" fmla="*/ 1466 w 1502"/>
                  <a:gd name="T105" fmla="*/ 739 h 821"/>
                  <a:gd name="T106" fmla="*/ 1495 w 1502"/>
                  <a:gd name="T107" fmla="*/ 736 h 821"/>
                  <a:gd name="T108" fmla="*/ 1502 w 1502"/>
                  <a:gd name="T109" fmla="*/ 742 h 8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821">
                    <a:moveTo>
                      <a:pt x="0" y="821"/>
                    </a:moveTo>
                    <a:lnTo>
                      <a:pt x="0" y="772"/>
                    </a:lnTo>
                    <a:lnTo>
                      <a:pt x="0" y="772"/>
                    </a:lnTo>
                    <a:lnTo>
                      <a:pt x="10" y="772"/>
                    </a:lnTo>
                    <a:lnTo>
                      <a:pt x="20" y="772"/>
                    </a:lnTo>
                    <a:lnTo>
                      <a:pt x="30" y="772"/>
                    </a:lnTo>
                    <a:lnTo>
                      <a:pt x="36" y="772"/>
                    </a:lnTo>
                    <a:lnTo>
                      <a:pt x="46" y="772"/>
                    </a:lnTo>
                    <a:lnTo>
                      <a:pt x="56" y="769"/>
                    </a:lnTo>
                    <a:lnTo>
                      <a:pt x="66" y="769"/>
                    </a:lnTo>
                    <a:lnTo>
                      <a:pt x="76" y="769"/>
                    </a:lnTo>
                    <a:lnTo>
                      <a:pt x="85" y="765"/>
                    </a:lnTo>
                    <a:lnTo>
                      <a:pt x="95" y="765"/>
                    </a:lnTo>
                    <a:lnTo>
                      <a:pt x="102" y="762"/>
                    </a:lnTo>
                    <a:lnTo>
                      <a:pt x="112" y="762"/>
                    </a:lnTo>
                    <a:lnTo>
                      <a:pt x="122" y="759"/>
                    </a:lnTo>
                    <a:lnTo>
                      <a:pt x="131" y="759"/>
                    </a:lnTo>
                    <a:lnTo>
                      <a:pt x="141" y="759"/>
                    </a:lnTo>
                    <a:lnTo>
                      <a:pt x="151" y="759"/>
                    </a:lnTo>
                    <a:lnTo>
                      <a:pt x="161" y="759"/>
                    </a:lnTo>
                    <a:lnTo>
                      <a:pt x="168" y="759"/>
                    </a:lnTo>
                    <a:lnTo>
                      <a:pt x="177" y="759"/>
                    </a:lnTo>
                    <a:lnTo>
                      <a:pt x="187" y="759"/>
                    </a:lnTo>
                    <a:lnTo>
                      <a:pt x="197" y="756"/>
                    </a:lnTo>
                    <a:lnTo>
                      <a:pt x="207" y="756"/>
                    </a:lnTo>
                    <a:lnTo>
                      <a:pt x="217" y="756"/>
                    </a:lnTo>
                    <a:lnTo>
                      <a:pt x="227" y="756"/>
                    </a:lnTo>
                    <a:lnTo>
                      <a:pt x="233" y="756"/>
                    </a:lnTo>
                    <a:lnTo>
                      <a:pt x="243" y="756"/>
                    </a:lnTo>
                    <a:lnTo>
                      <a:pt x="253" y="756"/>
                    </a:lnTo>
                    <a:lnTo>
                      <a:pt x="263" y="752"/>
                    </a:lnTo>
                    <a:lnTo>
                      <a:pt x="273" y="749"/>
                    </a:lnTo>
                    <a:lnTo>
                      <a:pt x="283" y="749"/>
                    </a:lnTo>
                    <a:lnTo>
                      <a:pt x="292" y="746"/>
                    </a:lnTo>
                    <a:lnTo>
                      <a:pt x="299" y="746"/>
                    </a:lnTo>
                    <a:lnTo>
                      <a:pt x="309" y="742"/>
                    </a:lnTo>
                    <a:lnTo>
                      <a:pt x="319" y="742"/>
                    </a:lnTo>
                    <a:lnTo>
                      <a:pt x="329" y="739"/>
                    </a:lnTo>
                    <a:lnTo>
                      <a:pt x="338" y="739"/>
                    </a:lnTo>
                    <a:lnTo>
                      <a:pt x="348" y="736"/>
                    </a:lnTo>
                    <a:lnTo>
                      <a:pt x="358" y="736"/>
                    </a:lnTo>
                    <a:lnTo>
                      <a:pt x="365" y="733"/>
                    </a:lnTo>
                    <a:lnTo>
                      <a:pt x="375" y="729"/>
                    </a:lnTo>
                    <a:lnTo>
                      <a:pt x="384" y="729"/>
                    </a:lnTo>
                    <a:lnTo>
                      <a:pt x="394" y="729"/>
                    </a:lnTo>
                    <a:lnTo>
                      <a:pt x="404" y="729"/>
                    </a:lnTo>
                    <a:lnTo>
                      <a:pt x="414" y="729"/>
                    </a:lnTo>
                    <a:lnTo>
                      <a:pt x="424" y="729"/>
                    </a:lnTo>
                    <a:lnTo>
                      <a:pt x="430" y="733"/>
                    </a:lnTo>
                    <a:lnTo>
                      <a:pt x="440" y="733"/>
                    </a:lnTo>
                    <a:lnTo>
                      <a:pt x="450" y="733"/>
                    </a:lnTo>
                    <a:lnTo>
                      <a:pt x="460" y="736"/>
                    </a:lnTo>
                    <a:lnTo>
                      <a:pt x="470" y="736"/>
                    </a:lnTo>
                    <a:lnTo>
                      <a:pt x="480" y="736"/>
                    </a:lnTo>
                    <a:lnTo>
                      <a:pt x="490" y="739"/>
                    </a:lnTo>
                    <a:lnTo>
                      <a:pt x="499" y="739"/>
                    </a:lnTo>
                    <a:lnTo>
                      <a:pt x="506" y="739"/>
                    </a:lnTo>
                    <a:lnTo>
                      <a:pt x="516" y="739"/>
                    </a:lnTo>
                    <a:lnTo>
                      <a:pt x="526" y="739"/>
                    </a:lnTo>
                    <a:lnTo>
                      <a:pt x="536" y="739"/>
                    </a:lnTo>
                    <a:lnTo>
                      <a:pt x="546" y="739"/>
                    </a:lnTo>
                    <a:lnTo>
                      <a:pt x="555" y="739"/>
                    </a:lnTo>
                    <a:lnTo>
                      <a:pt x="565" y="739"/>
                    </a:lnTo>
                    <a:lnTo>
                      <a:pt x="572" y="739"/>
                    </a:lnTo>
                    <a:lnTo>
                      <a:pt x="582" y="739"/>
                    </a:lnTo>
                    <a:lnTo>
                      <a:pt x="592" y="739"/>
                    </a:lnTo>
                    <a:lnTo>
                      <a:pt x="601" y="736"/>
                    </a:lnTo>
                    <a:lnTo>
                      <a:pt x="611" y="736"/>
                    </a:lnTo>
                    <a:lnTo>
                      <a:pt x="621" y="736"/>
                    </a:lnTo>
                    <a:lnTo>
                      <a:pt x="631" y="733"/>
                    </a:lnTo>
                    <a:lnTo>
                      <a:pt x="638" y="733"/>
                    </a:lnTo>
                    <a:lnTo>
                      <a:pt x="647" y="729"/>
                    </a:lnTo>
                    <a:lnTo>
                      <a:pt x="657" y="726"/>
                    </a:lnTo>
                    <a:lnTo>
                      <a:pt x="667" y="723"/>
                    </a:lnTo>
                    <a:lnTo>
                      <a:pt x="677" y="719"/>
                    </a:lnTo>
                    <a:lnTo>
                      <a:pt x="687" y="713"/>
                    </a:lnTo>
                    <a:lnTo>
                      <a:pt x="697" y="706"/>
                    </a:lnTo>
                    <a:lnTo>
                      <a:pt x="703" y="700"/>
                    </a:lnTo>
                    <a:lnTo>
                      <a:pt x="713" y="693"/>
                    </a:lnTo>
                    <a:lnTo>
                      <a:pt x="723" y="683"/>
                    </a:lnTo>
                    <a:lnTo>
                      <a:pt x="733" y="670"/>
                    </a:lnTo>
                    <a:lnTo>
                      <a:pt x="743" y="654"/>
                    </a:lnTo>
                    <a:lnTo>
                      <a:pt x="753" y="634"/>
                    </a:lnTo>
                    <a:lnTo>
                      <a:pt x="762" y="608"/>
                    </a:lnTo>
                    <a:lnTo>
                      <a:pt x="769" y="572"/>
                    </a:lnTo>
                    <a:lnTo>
                      <a:pt x="779" y="529"/>
                    </a:lnTo>
                    <a:lnTo>
                      <a:pt x="789" y="476"/>
                    </a:lnTo>
                    <a:lnTo>
                      <a:pt x="799" y="414"/>
                    </a:lnTo>
                    <a:lnTo>
                      <a:pt x="808" y="348"/>
                    </a:lnTo>
                    <a:lnTo>
                      <a:pt x="818" y="289"/>
                    </a:lnTo>
                    <a:lnTo>
                      <a:pt x="828" y="250"/>
                    </a:lnTo>
                    <a:lnTo>
                      <a:pt x="835" y="236"/>
                    </a:lnTo>
                    <a:lnTo>
                      <a:pt x="845" y="253"/>
                    </a:lnTo>
                    <a:lnTo>
                      <a:pt x="854" y="296"/>
                    </a:lnTo>
                    <a:lnTo>
                      <a:pt x="864" y="342"/>
                    </a:lnTo>
                    <a:lnTo>
                      <a:pt x="874" y="384"/>
                    </a:lnTo>
                    <a:lnTo>
                      <a:pt x="884" y="407"/>
                    </a:lnTo>
                    <a:lnTo>
                      <a:pt x="894" y="407"/>
                    </a:lnTo>
                    <a:lnTo>
                      <a:pt x="900" y="374"/>
                    </a:lnTo>
                    <a:lnTo>
                      <a:pt x="910" y="315"/>
                    </a:lnTo>
                    <a:lnTo>
                      <a:pt x="920" y="227"/>
                    </a:lnTo>
                    <a:lnTo>
                      <a:pt x="930" y="125"/>
                    </a:lnTo>
                    <a:lnTo>
                      <a:pt x="940" y="39"/>
                    </a:lnTo>
                    <a:lnTo>
                      <a:pt x="950" y="0"/>
                    </a:lnTo>
                    <a:lnTo>
                      <a:pt x="960" y="36"/>
                    </a:lnTo>
                    <a:lnTo>
                      <a:pt x="966" y="135"/>
                    </a:lnTo>
                    <a:lnTo>
                      <a:pt x="976" y="269"/>
                    </a:lnTo>
                    <a:lnTo>
                      <a:pt x="986" y="401"/>
                    </a:lnTo>
                    <a:lnTo>
                      <a:pt x="996" y="509"/>
                    </a:lnTo>
                    <a:lnTo>
                      <a:pt x="1006" y="588"/>
                    </a:lnTo>
                    <a:lnTo>
                      <a:pt x="1015" y="641"/>
                    </a:lnTo>
                    <a:lnTo>
                      <a:pt x="1025" y="673"/>
                    </a:lnTo>
                    <a:lnTo>
                      <a:pt x="1032" y="696"/>
                    </a:lnTo>
                    <a:lnTo>
                      <a:pt x="1042" y="710"/>
                    </a:lnTo>
                    <a:lnTo>
                      <a:pt x="1052" y="719"/>
                    </a:lnTo>
                    <a:lnTo>
                      <a:pt x="1061" y="723"/>
                    </a:lnTo>
                    <a:lnTo>
                      <a:pt x="1071" y="729"/>
                    </a:lnTo>
                    <a:lnTo>
                      <a:pt x="1081" y="733"/>
                    </a:lnTo>
                    <a:lnTo>
                      <a:pt x="1091" y="736"/>
                    </a:lnTo>
                    <a:lnTo>
                      <a:pt x="1098" y="739"/>
                    </a:lnTo>
                    <a:lnTo>
                      <a:pt x="1107" y="742"/>
                    </a:lnTo>
                    <a:lnTo>
                      <a:pt x="1117" y="742"/>
                    </a:lnTo>
                    <a:lnTo>
                      <a:pt x="1127" y="746"/>
                    </a:lnTo>
                    <a:lnTo>
                      <a:pt x="1137" y="746"/>
                    </a:lnTo>
                    <a:lnTo>
                      <a:pt x="1147" y="746"/>
                    </a:lnTo>
                    <a:lnTo>
                      <a:pt x="1157" y="749"/>
                    </a:lnTo>
                    <a:lnTo>
                      <a:pt x="1163" y="749"/>
                    </a:lnTo>
                    <a:lnTo>
                      <a:pt x="1173" y="749"/>
                    </a:lnTo>
                    <a:lnTo>
                      <a:pt x="1183" y="749"/>
                    </a:lnTo>
                    <a:lnTo>
                      <a:pt x="1193" y="749"/>
                    </a:lnTo>
                    <a:lnTo>
                      <a:pt x="1203" y="749"/>
                    </a:lnTo>
                    <a:lnTo>
                      <a:pt x="1213" y="749"/>
                    </a:lnTo>
                    <a:lnTo>
                      <a:pt x="1222" y="749"/>
                    </a:lnTo>
                    <a:lnTo>
                      <a:pt x="1229" y="749"/>
                    </a:lnTo>
                    <a:lnTo>
                      <a:pt x="1239" y="749"/>
                    </a:lnTo>
                    <a:lnTo>
                      <a:pt x="1249" y="749"/>
                    </a:lnTo>
                    <a:lnTo>
                      <a:pt x="1259" y="749"/>
                    </a:lnTo>
                    <a:lnTo>
                      <a:pt x="1269" y="752"/>
                    </a:lnTo>
                    <a:lnTo>
                      <a:pt x="1278" y="752"/>
                    </a:lnTo>
                    <a:lnTo>
                      <a:pt x="1288" y="752"/>
                    </a:lnTo>
                    <a:lnTo>
                      <a:pt x="1295" y="752"/>
                    </a:lnTo>
                    <a:lnTo>
                      <a:pt x="1305" y="752"/>
                    </a:lnTo>
                    <a:lnTo>
                      <a:pt x="1315" y="752"/>
                    </a:lnTo>
                    <a:lnTo>
                      <a:pt x="1324" y="749"/>
                    </a:lnTo>
                    <a:lnTo>
                      <a:pt x="1334" y="749"/>
                    </a:lnTo>
                    <a:lnTo>
                      <a:pt x="1344" y="749"/>
                    </a:lnTo>
                    <a:lnTo>
                      <a:pt x="1354" y="749"/>
                    </a:lnTo>
                    <a:lnTo>
                      <a:pt x="1361" y="749"/>
                    </a:lnTo>
                    <a:lnTo>
                      <a:pt x="1370" y="749"/>
                    </a:lnTo>
                    <a:lnTo>
                      <a:pt x="1380" y="749"/>
                    </a:lnTo>
                    <a:lnTo>
                      <a:pt x="1390" y="746"/>
                    </a:lnTo>
                    <a:lnTo>
                      <a:pt x="1400" y="746"/>
                    </a:lnTo>
                    <a:lnTo>
                      <a:pt x="1410" y="746"/>
                    </a:lnTo>
                    <a:lnTo>
                      <a:pt x="1420" y="746"/>
                    </a:lnTo>
                    <a:lnTo>
                      <a:pt x="1426" y="742"/>
                    </a:lnTo>
                    <a:lnTo>
                      <a:pt x="1436" y="742"/>
                    </a:lnTo>
                    <a:lnTo>
                      <a:pt x="1446" y="742"/>
                    </a:lnTo>
                    <a:lnTo>
                      <a:pt x="1456" y="742"/>
                    </a:lnTo>
                    <a:lnTo>
                      <a:pt x="1466" y="739"/>
                    </a:lnTo>
                    <a:lnTo>
                      <a:pt x="1476" y="739"/>
                    </a:lnTo>
                    <a:lnTo>
                      <a:pt x="1485" y="739"/>
                    </a:lnTo>
                    <a:lnTo>
                      <a:pt x="1495" y="736"/>
                    </a:lnTo>
                    <a:lnTo>
                      <a:pt x="1502" y="736"/>
                    </a:lnTo>
                    <a:lnTo>
                      <a:pt x="1502" y="736"/>
                    </a:lnTo>
                    <a:lnTo>
                      <a:pt x="1502" y="742"/>
                    </a:lnTo>
                    <a:lnTo>
                      <a:pt x="1502" y="742"/>
                    </a:lnTo>
                    <a:lnTo>
                      <a:pt x="0" y="821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4" name="Freeform 548"/>
              <p:cNvSpPr>
                <a:spLocks/>
              </p:cNvSpPr>
              <p:nvPr/>
            </p:nvSpPr>
            <p:spPr bwMode="auto">
              <a:xfrm>
                <a:off x="5578133" y="3002400"/>
                <a:ext cx="2190520" cy="1797141"/>
              </a:xfrm>
              <a:custGeom>
                <a:avLst/>
                <a:gdLst>
                  <a:gd name="T0" fmla="*/ 20 w 1193"/>
                  <a:gd name="T1" fmla="*/ 772 h 772"/>
                  <a:gd name="T2" fmla="*/ 46 w 1193"/>
                  <a:gd name="T3" fmla="*/ 772 h 772"/>
                  <a:gd name="T4" fmla="*/ 76 w 1193"/>
                  <a:gd name="T5" fmla="*/ 769 h 772"/>
                  <a:gd name="T6" fmla="*/ 102 w 1193"/>
                  <a:gd name="T7" fmla="*/ 762 h 772"/>
                  <a:gd name="T8" fmla="*/ 131 w 1193"/>
                  <a:gd name="T9" fmla="*/ 759 h 772"/>
                  <a:gd name="T10" fmla="*/ 161 w 1193"/>
                  <a:gd name="T11" fmla="*/ 759 h 772"/>
                  <a:gd name="T12" fmla="*/ 187 w 1193"/>
                  <a:gd name="T13" fmla="*/ 759 h 772"/>
                  <a:gd name="T14" fmla="*/ 217 w 1193"/>
                  <a:gd name="T15" fmla="*/ 756 h 772"/>
                  <a:gd name="T16" fmla="*/ 243 w 1193"/>
                  <a:gd name="T17" fmla="*/ 756 h 772"/>
                  <a:gd name="T18" fmla="*/ 273 w 1193"/>
                  <a:gd name="T19" fmla="*/ 749 h 772"/>
                  <a:gd name="T20" fmla="*/ 299 w 1193"/>
                  <a:gd name="T21" fmla="*/ 746 h 772"/>
                  <a:gd name="T22" fmla="*/ 329 w 1193"/>
                  <a:gd name="T23" fmla="*/ 739 h 772"/>
                  <a:gd name="T24" fmla="*/ 358 w 1193"/>
                  <a:gd name="T25" fmla="*/ 736 h 772"/>
                  <a:gd name="T26" fmla="*/ 384 w 1193"/>
                  <a:gd name="T27" fmla="*/ 729 h 772"/>
                  <a:gd name="T28" fmla="*/ 414 w 1193"/>
                  <a:gd name="T29" fmla="*/ 729 h 772"/>
                  <a:gd name="T30" fmla="*/ 440 w 1193"/>
                  <a:gd name="T31" fmla="*/ 733 h 772"/>
                  <a:gd name="T32" fmla="*/ 470 w 1193"/>
                  <a:gd name="T33" fmla="*/ 736 h 772"/>
                  <a:gd name="T34" fmla="*/ 499 w 1193"/>
                  <a:gd name="T35" fmla="*/ 739 h 772"/>
                  <a:gd name="T36" fmla="*/ 526 w 1193"/>
                  <a:gd name="T37" fmla="*/ 739 h 772"/>
                  <a:gd name="T38" fmla="*/ 555 w 1193"/>
                  <a:gd name="T39" fmla="*/ 739 h 772"/>
                  <a:gd name="T40" fmla="*/ 582 w 1193"/>
                  <a:gd name="T41" fmla="*/ 739 h 772"/>
                  <a:gd name="T42" fmla="*/ 611 w 1193"/>
                  <a:gd name="T43" fmla="*/ 736 h 772"/>
                  <a:gd name="T44" fmla="*/ 638 w 1193"/>
                  <a:gd name="T45" fmla="*/ 733 h 772"/>
                  <a:gd name="T46" fmla="*/ 667 w 1193"/>
                  <a:gd name="T47" fmla="*/ 723 h 772"/>
                  <a:gd name="T48" fmla="*/ 697 w 1193"/>
                  <a:gd name="T49" fmla="*/ 706 h 772"/>
                  <a:gd name="T50" fmla="*/ 723 w 1193"/>
                  <a:gd name="T51" fmla="*/ 683 h 772"/>
                  <a:gd name="T52" fmla="*/ 753 w 1193"/>
                  <a:gd name="T53" fmla="*/ 634 h 772"/>
                  <a:gd name="T54" fmla="*/ 779 w 1193"/>
                  <a:gd name="T55" fmla="*/ 529 h 772"/>
                  <a:gd name="T56" fmla="*/ 808 w 1193"/>
                  <a:gd name="T57" fmla="*/ 348 h 772"/>
                  <a:gd name="T58" fmla="*/ 835 w 1193"/>
                  <a:gd name="T59" fmla="*/ 236 h 772"/>
                  <a:gd name="T60" fmla="*/ 864 w 1193"/>
                  <a:gd name="T61" fmla="*/ 342 h 772"/>
                  <a:gd name="T62" fmla="*/ 894 w 1193"/>
                  <a:gd name="T63" fmla="*/ 407 h 772"/>
                  <a:gd name="T64" fmla="*/ 920 w 1193"/>
                  <a:gd name="T65" fmla="*/ 227 h 772"/>
                  <a:gd name="T66" fmla="*/ 950 w 1193"/>
                  <a:gd name="T67" fmla="*/ 0 h 772"/>
                  <a:gd name="T68" fmla="*/ 976 w 1193"/>
                  <a:gd name="T69" fmla="*/ 269 h 772"/>
                  <a:gd name="T70" fmla="*/ 1006 w 1193"/>
                  <a:gd name="T71" fmla="*/ 588 h 772"/>
                  <a:gd name="T72" fmla="*/ 1032 w 1193"/>
                  <a:gd name="T73" fmla="*/ 696 h 772"/>
                  <a:gd name="T74" fmla="*/ 1061 w 1193"/>
                  <a:gd name="T75" fmla="*/ 723 h 772"/>
                  <a:gd name="T76" fmla="*/ 1091 w 1193"/>
                  <a:gd name="T77" fmla="*/ 736 h 772"/>
                  <a:gd name="T78" fmla="*/ 1117 w 1193"/>
                  <a:gd name="T79" fmla="*/ 742 h 772"/>
                  <a:gd name="T80" fmla="*/ 1147 w 1193"/>
                  <a:gd name="T81" fmla="*/ 746 h 772"/>
                  <a:gd name="T82" fmla="*/ 1173 w 1193"/>
                  <a:gd name="T83" fmla="*/ 749 h 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772">
                    <a:moveTo>
                      <a:pt x="0" y="772"/>
                    </a:moveTo>
                    <a:lnTo>
                      <a:pt x="10" y="772"/>
                    </a:lnTo>
                    <a:lnTo>
                      <a:pt x="20" y="772"/>
                    </a:lnTo>
                    <a:lnTo>
                      <a:pt x="30" y="772"/>
                    </a:lnTo>
                    <a:lnTo>
                      <a:pt x="36" y="772"/>
                    </a:lnTo>
                    <a:lnTo>
                      <a:pt x="46" y="772"/>
                    </a:lnTo>
                    <a:lnTo>
                      <a:pt x="56" y="769"/>
                    </a:lnTo>
                    <a:lnTo>
                      <a:pt x="66" y="769"/>
                    </a:lnTo>
                    <a:lnTo>
                      <a:pt x="76" y="769"/>
                    </a:lnTo>
                    <a:lnTo>
                      <a:pt x="85" y="765"/>
                    </a:lnTo>
                    <a:lnTo>
                      <a:pt x="95" y="765"/>
                    </a:lnTo>
                    <a:lnTo>
                      <a:pt x="102" y="762"/>
                    </a:lnTo>
                    <a:lnTo>
                      <a:pt x="112" y="762"/>
                    </a:lnTo>
                    <a:lnTo>
                      <a:pt x="122" y="759"/>
                    </a:lnTo>
                    <a:lnTo>
                      <a:pt x="131" y="759"/>
                    </a:lnTo>
                    <a:lnTo>
                      <a:pt x="141" y="759"/>
                    </a:lnTo>
                    <a:lnTo>
                      <a:pt x="151" y="759"/>
                    </a:lnTo>
                    <a:lnTo>
                      <a:pt x="161" y="759"/>
                    </a:lnTo>
                    <a:lnTo>
                      <a:pt x="168" y="759"/>
                    </a:lnTo>
                    <a:lnTo>
                      <a:pt x="177" y="759"/>
                    </a:lnTo>
                    <a:lnTo>
                      <a:pt x="187" y="759"/>
                    </a:lnTo>
                    <a:lnTo>
                      <a:pt x="197" y="756"/>
                    </a:lnTo>
                    <a:lnTo>
                      <a:pt x="207" y="756"/>
                    </a:lnTo>
                    <a:lnTo>
                      <a:pt x="217" y="756"/>
                    </a:lnTo>
                    <a:lnTo>
                      <a:pt x="227" y="756"/>
                    </a:lnTo>
                    <a:lnTo>
                      <a:pt x="233" y="756"/>
                    </a:lnTo>
                    <a:lnTo>
                      <a:pt x="243" y="756"/>
                    </a:lnTo>
                    <a:lnTo>
                      <a:pt x="253" y="756"/>
                    </a:lnTo>
                    <a:lnTo>
                      <a:pt x="263" y="752"/>
                    </a:lnTo>
                    <a:lnTo>
                      <a:pt x="273" y="749"/>
                    </a:lnTo>
                    <a:lnTo>
                      <a:pt x="283" y="749"/>
                    </a:lnTo>
                    <a:lnTo>
                      <a:pt x="292" y="746"/>
                    </a:lnTo>
                    <a:lnTo>
                      <a:pt x="299" y="746"/>
                    </a:lnTo>
                    <a:lnTo>
                      <a:pt x="309" y="742"/>
                    </a:lnTo>
                    <a:lnTo>
                      <a:pt x="319" y="742"/>
                    </a:lnTo>
                    <a:lnTo>
                      <a:pt x="329" y="739"/>
                    </a:lnTo>
                    <a:lnTo>
                      <a:pt x="338" y="739"/>
                    </a:lnTo>
                    <a:lnTo>
                      <a:pt x="348" y="736"/>
                    </a:lnTo>
                    <a:lnTo>
                      <a:pt x="358" y="736"/>
                    </a:lnTo>
                    <a:lnTo>
                      <a:pt x="365" y="733"/>
                    </a:lnTo>
                    <a:lnTo>
                      <a:pt x="375" y="729"/>
                    </a:lnTo>
                    <a:lnTo>
                      <a:pt x="384" y="729"/>
                    </a:lnTo>
                    <a:lnTo>
                      <a:pt x="394" y="729"/>
                    </a:lnTo>
                    <a:lnTo>
                      <a:pt x="404" y="729"/>
                    </a:lnTo>
                    <a:lnTo>
                      <a:pt x="414" y="729"/>
                    </a:lnTo>
                    <a:lnTo>
                      <a:pt x="424" y="729"/>
                    </a:lnTo>
                    <a:lnTo>
                      <a:pt x="430" y="733"/>
                    </a:lnTo>
                    <a:lnTo>
                      <a:pt x="440" y="733"/>
                    </a:lnTo>
                    <a:lnTo>
                      <a:pt x="450" y="733"/>
                    </a:lnTo>
                    <a:lnTo>
                      <a:pt x="460" y="736"/>
                    </a:lnTo>
                    <a:lnTo>
                      <a:pt x="470" y="736"/>
                    </a:lnTo>
                    <a:lnTo>
                      <a:pt x="480" y="736"/>
                    </a:lnTo>
                    <a:lnTo>
                      <a:pt x="490" y="739"/>
                    </a:lnTo>
                    <a:lnTo>
                      <a:pt x="499" y="739"/>
                    </a:lnTo>
                    <a:lnTo>
                      <a:pt x="506" y="739"/>
                    </a:lnTo>
                    <a:lnTo>
                      <a:pt x="516" y="739"/>
                    </a:lnTo>
                    <a:lnTo>
                      <a:pt x="526" y="739"/>
                    </a:lnTo>
                    <a:lnTo>
                      <a:pt x="536" y="739"/>
                    </a:lnTo>
                    <a:lnTo>
                      <a:pt x="546" y="739"/>
                    </a:lnTo>
                    <a:lnTo>
                      <a:pt x="555" y="739"/>
                    </a:lnTo>
                    <a:lnTo>
                      <a:pt x="565" y="739"/>
                    </a:lnTo>
                    <a:lnTo>
                      <a:pt x="572" y="739"/>
                    </a:lnTo>
                    <a:lnTo>
                      <a:pt x="582" y="739"/>
                    </a:lnTo>
                    <a:lnTo>
                      <a:pt x="592" y="739"/>
                    </a:lnTo>
                    <a:lnTo>
                      <a:pt x="601" y="736"/>
                    </a:lnTo>
                    <a:lnTo>
                      <a:pt x="611" y="736"/>
                    </a:lnTo>
                    <a:lnTo>
                      <a:pt x="621" y="736"/>
                    </a:lnTo>
                    <a:lnTo>
                      <a:pt x="631" y="733"/>
                    </a:lnTo>
                    <a:lnTo>
                      <a:pt x="638" y="733"/>
                    </a:lnTo>
                    <a:lnTo>
                      <a:pt x="647" y="729"/>
                    </a:lnTo>
                    <a:lnTo>
                      <a:pt x="657" y="726"/>
                    </a:lnTo>
                    <a:lnTo>
                      <a:pt x="667" y="723"/>
                    </a:lnTo>
                    <a:lnTo>
                      <a:pt x="677" y="719"/>
                    </a:lnTo>
                    <a:lnTo>
                      <a:pt x="687" y="713"/>
                    </a:lnTo>
                    <a:lnTo>
                      <a:pt x="697" y="706"/>
                    </a:lnTo>
                    <a:lnTo>
                      <a:pt x="703" y="700"/>
                    </a:lnTo>
                    <a:lnTo>
                      <a:pt x="713" y="693"/>
                    </a:lnTo>
                    <a:lnTo>
                      <a:pt x="723" y="683"/>
                    </a:lnTo>
                    <a:lnTo>
                      <a:pt x="733" y="670"/>
                    </a:lnTo>
                    <a:lnTo>
                      <a:pt x="743" y="654"/>
                    </a:lnTo>
                    <a:lnTo>
                      <a:pt x="753" y="634"/>
                    </a:lnTo>
                    <a:lnTo>
                      <a:pt x="762" y="608"/>
                    </a:lnTo>
                    <a:lnTo>
                      <a:pt x="769" y="572"/>
                    </a:lnTo>
                    <a:lnTo>
                      <a:pt x="779" y="529"/>
                    </a:lnTo>
                    <a:lnTo>
                      <a:pt x="789" y="476"/>
                    </a:lnTo>
                    <a:lnTo>
                      <a:pt x="799" y="414"/>
                    </a:lnTo>
                    <a:lnTo>
                      <a:pt x="808" y="348"/>
                    </a:lnTo>
                    <a:lnTo>
                      <a:pt x="818" y="289"/>
                    </a:lnTo>
                    <a:lnTo>
                      <a:pt x="828" y="250"/>
                    </a:lnTo>
                    <a:lnTo>
                      <a:pt x="835" y="236"/>
                    </a:lnTo>
                    <a:lnTo>
                      <a:pt x="845" y="253"/>
                    </a:lnTo>
                    <a:lnTo>
                      <a:pt x="854" y="296"/>
                    </a:lnTo>
                    <a:lnTo>
                      <a:pt x="864" y="342"/>
                    </a:lnTo>
                    <a:lnTo>
                      <a:pt x="874" y="384"/>
                    </a:lnTo>
                    <a:lnTo>
                      <a:pt x="884" y="407"/>
                    </a:lnTo>
                    <a:lnTo>
                      <a:pt x="894" y="407"/>
                    </a:lnTo>
                    <a:lnTo>
                      <a:pt x="900" y="374"/>
                    </a:lnTo>
                    <a:lnTo>
                      <a:pt x="910" y="315"/>
                    </a:lnTo>
                    <a:lnTo>
                      <a:pt x="920" y="227"/>
                    </a:lnTo>
                    <a:lnTo>
                      <a:pt x="930" y="125"/>
                    </a:lnTo>
                    <a:lnTo>
                      <a:pt x="940" y="39"/>
                    </a:lnTo>
                    <a:lnTo>
                      <a:pt x="950" y="0"/>
                    </a:lnTo>
                    <a:lnTo>
                      <a:pt x="960" y="36"/>
                    </a:lnTo>
                    <a:lnTo>
                      <a:pt x="966" y="135"/>
                    </a:lnTo>
                    <a:lnTo>
                      <a:pt x="976" y="269"/>
                    </a:lnTo>
                    <a:lnTo>
                      <a:pt x="986" y="401"/>
                    </a:lnTo>
                    <a:lnTo>
                      <a:pt x="996" y="509"/>
                    </a:lnTo>
                    <a:lnTo>
                      <a:pt x="1006" y="588"/>
                    </a:lnTo>
                    <a:lnTo>
                      <a:pt x="1015" y="641"/>
                    </a:lnTo>
                    <a:lnTo>
                      <a:pt x="1025" y="673"/>
                    </a:lnTo>
                    <a:lnTo>
                      <a:pt x="1032" y="696"/>
                    </a:lnTo>
                    <a:lnTo>
                      <a:pt x="1042" y="710"/>
                    </a:lnTo>
                    <a:lnTo>
                      <a:pt x="1052" y="719"/>
                    </a:lnTo>
                    <a:lnTo>
                      <a:pt x="1061" y="723"/>
                    </a:lnTo>
                    <a:lnTo>
                      <a:pt x="1071" y="729"/>
                    </a:lnTo>
                    <a:lnTo>
                      <a:pt x="1081" y="733"/>
                    </a:lnTo>
                    <a:lnTo>
                      <a:pt x="1091" y="736"/>
                    </a:lnTo>
                    <a:lnTo>
                      <a:pt x="1098" y="739"/>
                    </a:lnTo>
                    <a:lnTo>
                      <a:pt x="1107" y="742"/>
                    </a:lnTo>
                    <a:lnTo>
                      <a:pt x="1117" y="742"/>
                    </a:lnTo>
                    <a:lnTo>
                      <a:pt x="1127" y="746"/>
                    </a:lnTo>
                    <a:lnTo>
                      <a:pt x="1137" y="746"/>
                    </a:lnTo>
                    <a:lnTo>
                      <a:pt x="1147" y="746"/>
                    </a:lnTo>
                    <a:lnTo>
                      <a:pt x="1157" y="749"/>
                    </a:lnTo>
                    <a:lnTo>
                      <a:pt x="1163" y="749"/>
                    </a:lnTo>
                    <a:lnTo>
                      <a:pt x="1173" y="749"/>
                    </a:lnTo>
                    <a:lnTo>
                      <a:pt x="1183" y="749"/>
                    </a:lnTo>
                    <a:lnTo>
                      <a:pt x="1193" y="749"/>
                    </a:lnTo>
                  </a:path>
                </a:pathLst>
              </a:custGeom>
              <a:noFill/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5" name="Freeform 549"/>
              <p:cNvSpPr>
                <a:spLocks/>
              </p:cNvSpPr>
              <p:nvPr/>
            </p:nvSpPr>
            <p:spPr bwMode="auto">
              <a:xfrm>
                <a:off x="7768653" y="4715736"/>
                <a:ext cx="567368" cy="37246"/>
              </a:xfrm>
              <a:custGeom>
                <a:avLst/>
                <a:gdLst>
                  <a:gd name="T0" fmla="*/ 0 w 309"/>
                  <a:gd name="T1" fmla="*/ 13 h 16"/>
                  <a:gd name="T2" fmla="*/ 10 w 309"/>
                  <a:gd name="T3" fmla="*/ 13 h 16"/>
                  <a:gd name="T4" fmla="*/ 20 w 309"/>
                  <a:gd name="T5" fmla="*/ 13 h 16"/>
                  <a:gd name="T6" fmla="*/ 29 w 309"/>
                  <a:gd name="T7" fmla="*/ 13 h 16"/>
                  <a:gd name="T8" fmla="*/ 36 w 309"/>
                  <a:gd name="T9" fmla="*/ 13 h 16"/>
                  <a:gd name="T10" fmla="*/ 46 w 309"/>
                  <a:gd name="T11" fmla="*/ 13 h 16"/>
                  <a:gd name="T12" fmla="*/ 56 w 309"/>
                  <a:gd name="T13" fmla="*/ 13 h 16"/>
                  <a:gd name="T14" fmla="*/ 66 w 309"/>
                  <a:gd name="T15" fmla="*/ 13 h 16"/>
                  <a:gd name="T16" fmla="*/ 76 w 309"/>
                  <a:gd name="T17" fmla="*/ 16 h 16"/>
                  <a:gd name="T18" fmla="*/ 85 w 309"/>
                  <a:gd name="T19" fmla="*/ 16 h 16"/>
                  <a:gd name="T20" fmla="*/ 95 w 309"/>
                  <a:gd name="T21" fmla="*/ 16 h 16"/>
                  <a:gd name="T22" fmla="*/ 102 w 309"/>
                  <a:gd name="T23" fmla="*/ 16 h 16"/>
                  <a:gd name="T24" fmla="*/ 112 w 309"/>
                  <a:gd name="T25" fmla="*/ 16 h 16"/>
                  <a:gd name="T26" fmla="*/ 122 w 309"/>
                  <a:gd name="T27" fmla="*/ 16 h 16"/>
                  <a:gd name="T28" fmla="*/ 131 w 309"/>
                  <a:gd name="T29" fmla="*/ 13 h 16"/>
                  <a:gd name="T30" fmla="*/ 141 w 309"/>
                  <a:gd name="T31" fmla="*/ 13 h 16"/>
                  <a:gd name="T32" fmla="*/ 151 w 309"/>
                  <a:gd name="T33" fmla="*/ 13 h 16"/>
                  <a:gd name="T34" fmla="*/ 161 w 309"/>
                  <a:gd name="T35" fmla="*/ 13 h 16"/>
                  <a:gd name="T36" fmla="*/ 168 w 309"/>
                  <a:gd name="T37" fmla="*/ 13 h 16"/>
                  <a:gd name="T38" fmla="*/ 177 w 309"/>
                  <a:gd name="T39" fmla="*/ 13 h 16"/>
                  <a:gd name="T40" fmla="*/ 187 w 309"/>
                  <a:gd name="T41" fmla="*/ 13 h 16"/>
                  <a:gd name="T42" fmla="*/ 197 w 309"/>
                  <a:gd name="T43" fmla="*/ 10 h 16"/>
                  <a:gd name="T44" fmla="*/ 207 w 309"/>
                  <a:gd name="T45" fmla="*/ 10 h 16"/>
                  <a:gd name="T46" fmla="*/ 217 w 309"/>
                  <a:gd name="T47" fmla="*/ 10 h 16"/>
                  <a:gd name="T48" fmla="*/ 227 w 309"/>
                  <a:gd name="T49" fmla="*/ 10 h 16"/>
                  <a:gd name="T50" fmla="*/ 233 w 309"/>
                  <a:gd name="T51" fmla="*/ 6 h 16"/>
                  <a:gd name="T52" fmla="*/ 243 w 309"/>
                  <a:gd name="T53" fmla="*/ 6 h 16"/>
                  <a:gd name="T54" fmla="*/ 253 w 309"/>
                  <a:gd name="T55" fmla="*/ 6 h 16"/>
                  <a:gd name="T56" fmla="*/ 263 w 309"/>
                  <a:gd name="T57" fmla="*/ 6 h 16"/>
                  <a:gd name="T58" fmla="*/ 273 w 309"/>
                  <a:gd name="T59" fmla="*/ 3 h 16"/>
                  <a:gd name="T60" fmla="*/ 283 w 309"/>
                  <a:gd name="T61" fmla="*/ 3 h 16"/>
                  <a:gd name="T62" fmla="*/ 292 w 309"/>
                  <a:gd name="T63" fmla="*/ 3 h 16"/>
                  <a:gd name="T64" fmla="*/ 302 w 309"/>
                  <a:gd name="T65" fmla="*/ 0 h 16"/>
                  <a:gd name="T66" fmla="*/ 309 w 309"/>
                  <a:gd name="T6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16">
                    <a:moveTo>
                      <a:pt x="0" y="13"/>
                    </a:moveTo>
                    <a:lnTo>
                      <a:pt x="10" y="13"/>
                    </a:lnTo>
                    <a:lnTo>
                      <a:pt x="20" y="13"/>
                    </a:lnTo>
                    <a:lnTo>
                      <a:pt x="29" y="13"/>
                    </a:lnTo>
                    <a:lnTo>
                      <a:pt x="36" y="13"/>
                    </a:lnTo>
                    <a:lnTo>
                      <a:pt x="46" y="13"/>
                    </a:lnTo>
                    <a:lnTo>
                      <a:pt x="56" y="13"/>
                    </a:lnTo>
                    <a:lnTo>
                      <a:pt x="66" y="13"/>
                    </a:lnTo>
                    <a:lnTo>
                      <a:pt x="76" y="16"/>
                    </a:lnTo>
                    <a:lnTo>
                      <a:pt x="85" y="16"/>
                    </a:lnTo>
                    <a:lnTo>
                      <a:pt x="95" y="16"/>
                    </a:lnTo>
                    <a:lnTo>
                      <a:pt x="102" y="16"/>
                    </a:lnTo>
                    <a:lnTo>
                      <a:pt x="112" y="16"/>
                    </a:lnTo>
                    <a:lnTo>
                      <a:pt x="122" y="16"/>
                    </a:lnTo>
                    <a:lnTo>
                      <a:pt x="131" y="13"/>
                    </a:lnTo>
                    <a:lnTo>
                      <a:pt x="141" y="13"/>
                    </a:lnTo>
                    <a:lnTo>
                      <a:pt x="151" y="13"/>
                    </a:lnTo>
                    <a:lnTo>
                      <a:pt x="161" y="13"/>
                    </a:lnTo>
                    <a:lnTo>
                      <a:pt x="168" y="13"/>
                    </a:lnTo>
                    <a:lnTo>
                      <a:pt x="177" y="13"/>
                    </a:lnTo>
                    <a:lnTo>
                      <a:pt x="187" y="13"/>
                    </a:lnTo>
                    <a:lnTo>
                      <a:pt x="197" y="10"/>
                    </a:lnTo>
                    <a:lnTo>
                      <a:pt x="207" y="10"/>
                    </a:lnTo>
                    <a:lnTo>
                      <a:pt x="217" y="10"/>
                    </a:lnTo>
                    <a:lnTo>
                      <a:pt x="227" y="10"/>
                    </a:lnTo>
                    <a:lnTo>
                      <a:pt x="233" y="6"/>
                    </a:lnTo>
                    <a:lnTo>
                      <a:pt x="243" y="6"/>
                    </a:lnTo>
                    <a:lnTo>
                      <a:pt x="253" y="6"/>
                    </a:lnTo>
                    <a:lnTo>
                      <a:pt x="263" y="6"/>
                    </a:lnTo>
                    <a:lnTo>
                      <a:pt x="273" y="3"/>
                    </a:lnTo>
                    <a:lnTo>
                      <a:pt x="283" y="3"/>
                    </a:lnTo>
                    <a:lnTo>
                      <a:pt x="292" y="3"/>
                    </a:lnTo>
                    <a:lnTo>
                      <a:pt x="302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6" name="Freeform 550"/>
              <p:cNvSpPr>
                <a:spLocks/>
              </p:cNvSpPr>
              <p:nvPr/>
            </p:nvSpPr>
            <p:spPr bwMode="auto">
              <a:xfrm>
                <a:off x="5583641" y="2909284"/>
                <a:ext cx="2757889" cy="2013635"/>
              </a:xfrm>
              <a:custGeom>
                <a:avLst/>
                <a:gdLst>
                  <a:gd name="T0" fmla="*/ 0 w 1502"/>
                  <a:gd name="T1" fmla="*/ 819 h 865"/>
                  <a:gd name="T2" fmla="*/ 30 w 1502"/>
                  <a:gd name="T3" fmla="*/ 815 h 865"/>
                  <a:gd name="T4" fmla="*/ 56 w 1502"/>
                  <a:gd name="T5" fmla="*/ 812 h 865"/>
                  <a:gd name="T6" fmla="*/ 86 w 1502"/>
                  <a:gd name="T7" fmla="*/ 809 h 865"/>
                  <a:gd name="T8" fmla="*/ 112 w 1502"/>
                  <a:gd name="T9" fmla="*/ 805 h 865"/>
                  <a:gd name="T10" fmla="*/ 142 w 1502"/>
                  <a:gd name="T11" fmla="*/ 802 h 865"/>
                  <a:gd name="T12" fmla="*/ 168 w 1502"/>
                  <a:gd name="T13" fmla="*/ 802 h 865"/>
                  <a:gd name="T14" fmla="*/ 197 w 1502"/>
                  <a:gd name="T15" fmla="*/ 799 h 865"/>
                  <a:gd name="T16" fmla="*/ 227 w 1502"/>
                  <a:gd name="T17" fmla="*/ 799 h 865"/>
                  <a:gd name="T18" fmla="*/ 253 w 1502"/>
                  <a:gd name="T19" fmla="*/ 799 h 865"/>
                  <a:gd name="T20" fmla="*/ 283 w 1502"/>
                  <a:gd name="T21" fmla="*/ 792 h 865"/>
                  <a:gd name="T22" fmla="*/ 309 w 1502"/>
                  <a:gd name="T23" fmla="*/ 786 h 865"/>
                  <a:gd name="T24" fmla="*/ 339 w 1502"/>
                  <a:gd name="T25" fmla="*/ 782 h 865"/>
                  <a:gd name="T26" fmla="*/ 365 w 1502"/>
                  <a:gd name="T27" fmla="*/ 776 h 865"/>
                  <a:gd name="T28" fmla="*/ 395 w 1502"/>
                  <a:gd name="T29" fmla="*/ 773 h 865"/>
                  <a:gd name="T30" fmla="*/ 424 w 1502"/>
                  <a:gd name="T31" fmla="*/ 773 h 865"/>
                  <a:gd name="T32" fmla="*/ 450 w 1502"/>
                  <a:gd name="T33" fmla="*/ 776 h 865"/>
                  <a:gd name="T34" fmla="*/ 480 w 1502"/>
                  <a:gd name="T35" fmla="*/ 779 h 865"/>
                  <a:gd name="T36" fmla="*/ 506 w 1502"/>
                  <a:gd name="T37" fmla="*/ 782 h 865"/>
                  <a:gd name="T38" fmla="*/ 536 w 1502"/>
                  <a:gd name="T39" fmla="*/ 782 h 865"/>
                  <a:gd name="T40" fmla="*/ 566 w 1502"/>
                  <a:gd name="T41" fmla="*/ 782 h 865"/>
                  <a:gd name="T42" fmla="*/ 592 w 1502"/>
                  <a:gd name="T43" fmla="*/ 782 h 865"/>
                  <a:gd name="T44" fmla="*/ 621 w 1502"/>
                  <a:gd name="T45" fmla="*/ 779 h 865"/>
                  <a:gd name="T46" fmla="*/ 648 w 1502"/>
                  <a:gd name="T47" fmla="*/ 773 h 865"/>
                  <a:gd name="T48" fmla="*/ 677 w 1502"/>
                  <a:gd name="T49" fmla="*/ 763 h 865"/>
                  <a:gd name="T50" fmla="*/ 704 w 1502"/>
                  <a:gd name="T51" fmla="*/ 743 h 865"/>
                  <a:gd name="T52" fmla="*/ 733 w 1502"/>
                  <a:gd name="T53" fmla="*/ 713 h 865"/>
                  <a:gd name="T54" fmla="*/ 763 w 1502"/>
                  <a:gd name="T55" fmla="*/ 654 h 865"/>
                  <a:gd name="T56" fmla="*/ 789 w 1502"/>
                  <a:gd name="T57" fmla="*/ 529 h 865"/>
                  <a:gd name="T58" fmla="*/ 819 w 1502"/>
                  <a:gd name="T59" fmla="*/ 342 h 865"/>
                  <a:gd name="T60" fmla="*/ 845 w 1502"/>
                  <a:gd name="T61" fmla="*/ 296 h 865"/>
                  <a:gd name="T62" fmla="*/ 874 w 1502"/>
                  <a:gd name="T63" fmla="*/ 418 h 865"/>
                  <a:gd name="T64" fmla="*/ 901 w 1502"/>
                  <a:gd name="T65" fmla="*/ 405 h 865"/>
                  <a:gd name="T66" fmla="*/ 930 w 1502"/>
                  <a:gd name="T67" fmla="*/ 135 h 865"/>
                  <a:gd name="T68" fmla="*/ 960 w 1502"/>
                  <a:gd name="T69" fmla="*/ 37 h 865"/>
                  <a:gd name="T70" fmla="*/ 986 w 1502"/>
                  <a:gd name="T71" fmla="*/ 424 h 865"/>
                  <a:gd name="T72" fmla="*/ 1016 w 1502"/>
                  <a:gd name="T73" fmla="*/ 681 h 865"/>
                  <a:gd name="T74" fmla="*/ 1042 w 1502"/>
                  <a:gd name="T75" fmla="*/ 753 h 865"/>
                  <a:gd name="T76" fmla="*/ 1072 w 1502"/>
                  <a:gd name="T77" fmla="*/ 773 h 865"/>
                  <a:gd name="T78" fmla="*/ 1098 w 1502"/>
                  <a:gd name="T79" fmla="*/ 782 h 865"/>
                  <a:gd name="T80" fmla="*/ 1127 w 1502"/>
                  <a:gd name="T81" fmla="*/ 789 h 865"/>
                  <a:gd name="T82" fmla="*/ 1157 w 1502"/>
                  <a:gd name="T83" fmla="*/ 792 h 865"/>
                  <a:gd name="T84" fmla="*/ 1183 w 1502"/>
                  <a:gd name="T85" fmla="*/ 792 h 865"/>
                  <a:gd name="T86" fmla="*/ 1213 w 1502"/>
                  <a:gd name="T87" fmla="*/ 796 h 865"/>
                  <a:gd name="T88" fmla="*/ 1239 w 1502"/>
                  <a:gd name="T89" fmla="*/ 796 h 865"/>
                  <a:gd name="T90" fmla="*/ 1269 w 1502"/>
                  <a:gd name="T91" fmla="*/ 796 h 865"/>
                  <a:gd name="T92" fmla="*/ 1295 w 1502"/>
                  <a:gd name="T93" fmla="*/ 796 h 865"/>
                  <a:gd name="T94" fmla="*/ 1325 w 1502"/>
                  <a:gd name="T95" fmla="*/ 796 h 865"/>
                  <a:gd name="T96" fmla="*/ 1354 w 1502"/>
                  <a:gd name="T97" fmla="*/ 796 h 865"/>
                  <a:gd name="T98" fmla="*/ 1381 w 1502"/>
                  <a:gd name="T99" fmla="*/ 792 h 865"/>
                  <a:gd name="T100" fmla="*/ 1410 w 1502"/>
                  <a:gd name="T101" fmla="*/ 792 h 865"/>
                  <a:gd name="T102" fmla="*/ 1436 w 1502"/>
                  <a:gd name="T103" fmla="*/ 789 h 865"/>
                  <a:gd name="T104" fmla="*/ 1466 w 1502"/>
                  <a:gd name="T105" fmla="*/ 786 h 865"/>
                  <a:gd name="T106" fmla="*/ 1496 w 1502"/>
                  <a:gd name="T107" fmla="*/ 782 h 865"/>
                  <a:gd name="T108" fmla="*/ 1502 w 1502"/>
                  <a:gd name="T109" fmla="*/ 786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865">
                    <a:moveTo>
                      <a:pt x="0" y="865"/>
                    </a:moveTo>
                    <a:lnTo>
                      <a:pt x="0" y="819"/>
                    </a:lnTo>
                    <a:lnTo>
                      <a:pt x="0" y="819"/>
                    </a:lnTo>
                    <a:lnTo>
                      <a:pt x="10" y="815"/>
                    </a:lnTo>
                    <a:lnTo>
                      <a:pt x="20" y="815"/>
                    </a:lnTo>
                    <a:lnTo>
                      <a:pt x="30" y="815"/>
                    </a:lnTo>
                    <a:lnTo>
                      <a:pt x="36" y="815"/>
                    </a:lnTo>
                    <a:lnTo>
                      <a:pt x="46" y="815"/>
                    </a:lnTo>
                    <a:lnTo>
                      <a:pt x="56" y="812"/>
                    </a:lnTo>
                    <a:lnTo>
                      <a:pt x="66" y="812"/>
                    </a:lnTo>
                    <a:lnTo>
                      <a:pt x="76" y="812"/>
                    </a:lnTo>
                    <a:lnTo>
                      <a:pt x="86" y="809"/>
                    </a:lnTo>
                    <a:lnTo>
                      <a:pt x="96" y="809"/>
                    </a:lnTo>
                    <a:lnTo>
                      <a:pt x="102" y="805"/>
                    </a:lnTo>
                    <a:lnTo>
                      <a:pt x="112" y="805"/>
                    </a:lnTo>
                    <a:lnTo>
                      <a:pt x="122" y="802"/>
                    </a:lnTo>
                    <a:lnTo>
                      <a:pt x="132" y="802"/>
                    </a:lnTo>
                    <a:lnTo>
                      <a:pt x="142" y="802"/>
                    </a:lnTo>
                    <a:lnTo>
                      <a:pt x="151" y="802"/>
                    </a:lnTo>
                    <a:lnTo>
                      <a:pt x="161" y="802"/>
                    </a:lnTo>
                    <a:lnTo>
                      <a:pt x="168" y="802"/>
                    </a:lnTo>
                    <a:lnTo>
                      <a:pt x="178" y="802"/>
                    </a:lnTo>
                    <a:lnTo>
                      <a:pt x="188" y="802"/>
                    </a:lnTo>
                    <a:lnTo>
                      <a:pt x="197" y="799"/>
                    </a:lnTo>
                    <a:lnTo>
                      <a:pt x="207" y="799"/>
                    </a:lnTo>
                    <a:lnTo>
                      <a:pt x="217" y="799"/>
                    </a:lnTo>
                    <a:lnTo>
                      <a:pt x="227" y="799"/>
                    </a:lnTo>
                    <a:lnTo>
                      <a:pt x="234" y="799"/>
                    </a:lnTo>
                    <a:lnTo>
                      <a:pt x="243" y="799"/>
                    </a:lnTo>
                    <a:lnTo>
                      <a:pt x="253" y="799"/>
                    </a:lnTo>
                    <a:lnTo>
                      <a:pt x="263" y="796"/>
                    </a:lnTo>
                    <a:lnTo>
                      <a:pt x="273" y="796"/>
                    </a:lnTo>
                    <a:lnTo>
                      <a:pt x="283" y="792"/>
                    </a:lnTo>
                    <a:lnTo>
                      <a:pt x="293" y="789"/>
                    </a:lnTo>
                    <a:lnTo>
                      <a:pt x="299" y="789"/>
                    </a:lnTo>
                    <a:lnTo>
                      <a:pt x="309" y="786"/>
                    </a:lnTo>
                    <a:lnTo>
                      <a:pt x="319" y="786"/>
                    </a:lnTo>
                    <a:lnTo>
                      <a:pt x="329" y="782"/>
                    </a:lnTo>
                    <a:lnTo>
                      <a:pt x="339" y="782"/>
                    </a:lnTo>
                    <a:lnTo>
                      <a:pt x="349" y="779"/>
                    </a:lnTo>
                    <a:lnTo>
                      <a:pt x="358" y="779"/>
                    </a:lnTo>
                    <a:lnTo>
                      <a:pt x="365" y="776"/>
                    </a:lnTo>
                    <a:lnTo>
                      <a:pt x="375" y="773"/>
                    </a:lnTo>
                    <a:lnTo>
                      <a:pt x="385" y="773"/>
                    </a:lnTo>
                    <a:lnTo>
                      <a:pt x="395" y="773"/>
                    </a:lnTo>
                    <a:lnTo>
                      <a:pt x="404" y="773"/>
                    </a:lnTo>
                    <a:lnTo>
                      <a:pt x="414" y="773"/>
                    </a:lnTo>
                    <a:lnTo>
                      <a:pt x="424" y="773"/>
                    </a:lnTo>
                    <a:lnTo>
                      <a:pt x="434" y="773"/>
                    </a:lnTo>
                    <a:lnTo>
                      <a:pt x="441" y="776"/>
                    </a:lnTo>
                    <a:lnTo>
                      <a:pt x="450" y="776"/>
                    </a:lnTo>
                    <a:lnTo>
                      <a:pt x="460" y="779"/>
                    </a:lnTo>
                    <a:lnTo>
                      <a:pt x="470" y="779"/>
                    </a:lnTo>
                    <a:lnTo>
                      <a:pt x="480" y="779"/>
                    </a:lnTo>
                    <a:lnTo>
                      <a:pt x="490" y="782"/>
                    </a:lnTo>
                    <a:lnTo>
                      <a:pt x="500" y="782"/>
                    </a:lnTo>
                    <a:lnTo>
                      <a:pt x="506" y="782"/>
                    </a:lnTo>
                    <a:lnTo>
                      <a:pt x="516" y="782"/>
                    </a:lnTo>
                    <a:lnTo>
                      <a:pt x="526" y="782"/>
                    </a:lnTo>
                    <a:lnTo>
                      <a:pt x="536" y="782"/>
                    </a:lnTo>
                    <a:lnTo>
                      <a:pt x="546" y="782"/>
                    </a:lnTo>
                    <a:lnTo>
                      <a:pt x="556" y="782"/>
                    </a:lnTo>
                    <a:lnTo>
                      <a:pt x="566" y="782"/>
                    </a:lnTo>
                    <a:lnTo>
                      <a:pt x="572" y="782"/>
                    </a:lnTo>
                    <a:lnTo>
                      <a:pt x="582" y="782"/>
                    </a:lnTo>
                    <a:lnTo>
                      <a:pt x="592" y="782"/>
                    </a:lnTo>
                    <a:lnTo>
                      <a:pt x="602" y="779"/>
                    </a:lnTo>
                    <a:lnTo>
                      <a:pt x="612" y="779"/>
                    </a:lnTo>
                    <a:lnTo>
                      <a:pt x="621" y="779"/>
                    </a:lnTo>
                    <a:lnTo>
                      <a:pt x="631" y="776"/>
                    </a:lnTo>
                    <a:lnTo>
                      <a:pt x="638" y="776"/>
                    </a:lnTo>
                    <a:lnTo>
                      <a:pt x="648" y="773"/>
                    </a:lnTo>
                    <a:lnTo>
                      <a:pt x="658" y="769"/>
                    </a:lnTo>
                    <a:lnTo>
                      <a:pt x="667" y="766"/>
                    </a:lnTo>
                    <a:lnTo>
                      <a:pt x="677" y="763"/>
                    </a:lnTo>
                    <a:lnTo>
                      <a:pt x="687" y="756"/>
                    </a:lnTo>
                    <a:lnTo>
                      <a:pt x="697" y="750"/>
                    </a:lnTo>
                    <a:lnTo>
                      <a:pt x="704" y="743"/>
                    </a:lnTo>
                    <a:lnTo>
                      <a:pt x="713" y="736"/>
                    </a:lnTo>
                    <a:lnTo>
                      <a:pt x="723" y="727"/>
                    </a:lnTo>
                    <a:lnTo>
                      <a:pt x="733" y="713"/>
                    </a:lnTo>
                    <a:lnTo>
                      <a:pt x="743" y="700"/>
                    </a:lnTo>
                    <a:lnTo>
                      <a:pt x="753" y="681"/>
                    </a:lnTo>
                    <a:lnTo>
                      <a:pt x="763" y="654"/>
                    </a:lnTo>
                    <a:lnTo>
                      <a:pt x="769" y="621"/>
                    </a:lnTo>
                    <a:lnTo>
                      <a:pt x="779" y="579"/>
                    </a:lnTo>
                    <a:lnTo>
                      <a:pt x="789" y="529"/>
                    </a:lnTo>
                    <a:lnTo>
                      <a:pt x="799" y="467"/>
                    </a:lnTo>
                    <a:lnTo>
                      <a:pt x="809" y="405"/>
                    </a:lnTo>
                    <a:lnTo>
                      <a:pt x="819" y="342"/>
                    </a:lnTo>
                    <a:lnTo>
                      <a:pt x="828" y="299"/>
                    </a:lnTo>
                    <a:lnTo>
                      <a:pt x="835" y="283"/>
                    </a:lnTo>
                    <a:lnTo>
                      <a:pt x="845" y="296"/>
                    </a:lnTo>
                    <a:lnTo>
                      <a:pt x="855" y="332"/>
                    </a:lnTo>
                    <a:lnTo>
                      <a:pt x="865" y="378"/>
                    </a:lnTo>
                    <a:lnTo>
                      <a:pt x="874" y="418"/>
                    </a:lnTo>
                    <a:lnTo>
                      <a:pt x="884" y="441"/>
                    </a:lnTo>
                    <a:lnTo>
                      <a:pt x="894" y="437"/>
                    </a:lnTo>
                    <a:lnTo>
                      <a:pt x="901" y="405"/>
                    </a:lnTo>
                    <a:lnTo>
                      <a:pt x="911" y="339"/>
                    </a:lnTo>
                    <a:lnTo>
                      <a:pt x="920" y="247"/>
                    </a:lnTo>
                    <a:lnTo>
                      <a:pt x="930" y="135"/>
                    </a:lnTo>
                    <a:lnTo>
                      <a:pt x="940" y="43"/>
                    </a:lnTo>
                    <a:lnTo>
                      <a:pt x="950" y="0"/>
                    </a:lnTo>
                    <a:lnTo>
                      <a:pt x="960" y="37"/>
                    </a:lnTo>
                    <a:lnTo>
                      <a:pt x="966" y="142"/>
                    </a:lnTo>
                    <a:lnTo>
                      <a:pt x="976" y="283"/>
                    </a:lnTo>
                    <a:lnTo>
                      <a:pt x="986" y="424"/>
                    </a:lnTo>
                    <a:lnTo>
                      <a:pt x="996" y="539"/>
                    </a:lnTo>
                    <a:lnTo>
                      <a:pt x="1006" y="625"/>
                    </a:lnTo>
                    <a:lnTo>
                      <a:pt x="1016" y="681"/>
                    </a:lnTo>
                    <a:lnTo>
                      <a:pt x="1026" y="713"/>
                    </a:lnTo>
                    <a:lnTo>
                      <a:pt x="1032" y="736"/>
                    </a:lnTo>
                    <a:lnTo>
                      <a:pt x="1042" y="753"/>
                    </a:lnTo>
                    <a:lnTo>
                      <a:pt x="1052" y="763"/>
                    </a:lnTo>
                    <a:lnTo>
                      <a:pt x="1062" y="769"/>
                    </a:lnTo>
                    <a:lnTo>
                      <a:pt x="1072" y="773"/>
                    </a:lnTo>
                    <a:lnTo>
                      <a:pt x="1081" y="776"/>
                    </a:lnTo>
                    <a:lnTo>
                      <a:pt x="1091" y="779"/>
                    </a:lnTo>
                    <a:lnTo>
                      <a:pt x="1098" y="782"/>
                    </a:lnTo>
                    <a:lnTo>
                      <a:pt x="1108" y="786"/>
                    </a:lnTo>
                    <a:lnTo>
                      <a:pt x="1118" y="789"/>
                    </a:lnTo>
                    <a:lnTo>
                      <a:pt x="1127" y="789"/>
                    </a:lnTo>
                    <a:lnTo>
                      <a:pt x="1137" y="792"/>
                    </a:lnTo>
                    <a:lnTo>
                      <a:pt x="1147" y="792"/>
                    </a:lnTo>
                    <a:lnTo>
                      <a:pt x="1157" y="792"/>
                    </a:lnTo>
                    <a:lnTo>
                      <a:pt x="1164" y="792"/>
                    </a:lnTo>
                    <a:lnTo>
                      <a:pt x="1173" y="792"/>
                    </a:lnTo>
                    <a:lnTo>
                      <a:pt x="1183" y="792"/>
                    </a:lnTo>
                    <a:lnTo>
                      <a:pt x="1193" y="796"/>
                    </a:lnTo>
                    <a:lnTo>
                      <a:pt x="1203" y="796"/>
                    </a:lnTo>
                    <a:lnTo>
                      <a:pt x="1213" y="796"/>
                    </a:lnTo>
                    <a:lnTo>
                      <a:pt x="1223" y="796"/>
                    </a:lnTo>
                    <a:lnTo>
                      <a:pt x="1229" y="796"/>
                    </a:lnTo>
                    <a:lnTo>
                      <a:pt x="1239" y="796"/>
                    </a:lnTo>
                    <a:lnTo>
                      <a:pt x="1249" y="796"/>
                    </a:lnTo>
                    <a:lnTo>
                      <a:pt x="1259" y="796"/>
                    </a:lnTo>
                    <a:lnTo>
                      <a:pt x="1269" y="796"/>
                    </a:lnTo>
                    <a:lnTo>
                      <a:pt x="1279" y="796"/>
                    </a:lnTo>
                    <a:lnTo>
                      <a:pt x="1289" y="796"/>
                    </a:lnTo>
                    <a:lnTo>
                      <a:pt x="1295" y="796"/>
                    </a:lnTo>
                    <a:lnTo>
                      <a:pt x="1305" y="796"/>
                    </a:lnTo>
                    <a:lnTo>
                      <a:pt x="1315" y="796"/>
                    </a:lnTo>
                    <a:lnTo>
                      <a:pt x="1325" y="796"/>
                    </a:lnTo>
                    <a:lnTo>
                      <a:pt x="1335" y="796"/>
                    </a:lnTo>
                    <a:lnTo>
                      <a:pt x="1344" y="796"/>
                    </a:lnTo>
                    <a:lnTo>
                      <a:pt x="1354" y="796"/>
                    </a:lnTo>
                    <a:lnTo>
                      <a:pt x="1361" y="796"/>
                    </a:lnTo>
                    <a:lnTo>
                      <a:pt x="1371" y="796"/>
                    </a:lnTo>
                    <a:lnTo>
                      <a:pt x="1381" y="792"/>
                    </a:lnTo>
                    <a:lnTo>
                      <a:pt x="1390" y="792"/>
                    </a:lnTo>
                    <a:lnTo>
                      <a:pt x="1400" y="792"/>
                    </a:lnTo>
                    <a:lnTo>
                      <a:pt x="1410" y="792"/>
                    </a:lnTo>
                    <a:lnTo>
                      <a:pt x="1420" y="789"/>
                    </a:lnTo>
                    <a:lnTo>
                      <a:pt x="1430" y="789"/>
                    </a:lnTo>
                    <a:lnTo>
                      <a:pt x="1436" y="789"/>
                    </a:lnTo>
                    <a:lnTo>
                      <a:pt x="1446" y="789"/>
                    </a:lnTo>
                    <a:lnTo>
                      <a:pt x="1456" y="786"/>
                    </a:lnTo>
                    <a:lnTo>
                      <a:pt x="1466" y="786"/>
                    </a:lnTo>
                    <a:lnTo>
                      <a:pt x="1476" y="786"/>
                    </a:lnTo>
                    <a:lnTo>
                      <a:pt x="1486" y="782"/>
                    </a:lnTo>
                    <a:lnTo>
                      <a:pt x="1496" y="782"/>
                    </a:lnTo>
                    <a:lnTo>
                      <a:pt x="1502" y="782"/>
                    </a:lnTo>
                    <a:lnTo>
                      <a:pt x="1502" y="782"/>
                    </a:lnTo>
                    <a:lnTo>
                      <a:pt x="1502" y="786"/>
                    </a:lnTo>
                    <a:lnTo>
                      <a:pt x="1502" y="786"/>
                    </a:lnTo>
                    <a:lnTo>
                      <a:pt x="0" y="865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7" name="Freeform 551"/>
              <p:cNvSpPr>
                <a:spLocks/>
              </p:cNvSpPr>
              <p:nvPr/>
            </p:nvSpPr>
            <p:spPr bwMode="auto">
              <a:xfrm>
                <a:off x="5583641" y="2909284"/>
                <a:ext cx="2190520" cy="1906551"/>
              </a:xfrm>
              <a:custGeom>
                <a:avLst/>
                <a:gdLst>
                  <a:gd name="T0" fmla="*/ 20 w 1193"/>
                  <a:gd name="T1" fmla="*/ 815 h 819"/>
                  <a:gd name="T2" fmla="*/ 46 w 1193"/>
                  <a:gd name="T3" fmla="*/ 815 h 819"/>
                  <a:gd name="T4" fmla="*/ 76 w 1193"/>
                  <a:gd name="T5" fmla="*/ 812 h 819"/>
                  <a:gd name="T6" fmla="*/ 102 w 1193"/>
                  <a:gd name="T7" fmla="*/ 805 h 819"/>
                  <a:gd name="T8" fmla="*/ 132 w 1193"/>
                  <a:gd name="T9" fmla="*/ 802 h 819"/>
                  <a:gd name="T10" fmla="*/ 161 w 1193"/>
                  <a:gd name="T11" fmla="*/ 802 h 819"/>
                  <a:gd name="T12" fmla="*/ 188 w 1193"/>
                  <a:gd name="T13" fmla="*/ 802 h 819"/>
                  <a:gd name="T14" fmla="*/ 217 w 1193"/>
                  <a:gd name="T15" fmla="*/ 799 h 819"/>
                  <a:gd name="T16" fmla="*/ 243 w 1193"/>
                  <a:gd name="T17" fmla="*/ 799 h 819"/>
                  <a:gd name="T18" fmla="*/ 273 w 1193"/>
                  <a:gd name="T19" fmla="*/ 796 h 819"/>
                  <a:gd name="T20" fmla="*/ 299 w 1193"/>
                  <a:gd name="T21" fmla="*/ 789 h 819"/>
                  <a:gd name="T22" fmla="*/ 329 w 1193"/>
                  <a:gd name="T23" fmla="*/ 782 h 819"/>
                  <a:gd name="T24" fmla="*/ 358 w 1193"/>
                  <a:gd name="T25" fmla="*/ 779 h 819"/>
                  <a:gd name="T26" fmla="*/ 385 w 1193"/>
                  <a:gd name="T27" fmla="*/ 773 h 819"/>
                  <a:gd name="T28" fmla="*/ 414 w 1193"/>
                  <a:gd name="T29" fmla="*/ 773 h 819"/>
                  <a:gd name="T30" fmla="*/ 441 w 1193"/>
                  <a:gd name="T31" fmla="*/ 776 h 819"/>
                  <a:gd name="T32" fmla="*/ 470 w 1193"/>
                  <a:gd name="T33" fmla="*/ 779 h 819"/>
                  <a:gd name="T34" fmla="*/ 500 w 1193"/>
                  <a:gd name="T35" fmla="*/ 782 h 819"/>
                  <a:gd name="T36" fmla="*/ 526 w 1193"/>
                  <a:gd name="T37" fmla="*/ 782 h 819"/>
                  <a:gd name="T38" fmla="*/ 556 w 1193"/>
                  <a:gd name="T39" fmla="*/ 782 h 819"/>
                  <a:gd name="T40" fmla="*/ 582 w 1193"/>
                  <a:gd name="T41" fmla="*/ 782 h 819"/>
                  <a:gd name="T42" fmla="*/ 612 w 1193"/>
                  <a:gd name="T43" fmla="*/ 779 h 819"/>
                  <a:gd name="T44" fmla="*/ 638 w 1193"/>
                  <a:gd name="T45" fmla="*/ 776 h 819"/>
                  <a:gd name="T46" fmla="*/ 667 w 1193"/>
                  <a:gd name="T47" fmla="*/ 766 h 819"/>
                  <a:gd name="T48" fmla="*/ 697 w 1193"/>
                  <a:gd name="T49" fmla="*/ 750 h 819"/>
                  <a:gd name="T50" fmla="*/ 723 w 1193"/>
                  <a:gd name="T51" fmla="*/ 727 h 819"/>
                  <a:gd name="T52" fmla="*/ 753 w 1193"/>
                  <a:gd name="T53" fmla="*/ 681 h 819"/>
                  <a:gd name="T54" fmla="*/ 779 w 1193"/>
                  <a:gd name="T55" fmla="*/ 579 h 819"/>
                  <a:gd name="T56" fmla="*/ 809 w 1193"/>
                  <a:gd name="T57" fmla="*/ 405 h 819"/>
                  <a:gd name="T58" fmla="*/ 835 w 1193"/>
                  <a:gd name="T59" fmla="*/ 283 h 819"/>
                  <a:gd name="T60" fmla="*/ 865 w 1193"/>
                  <a:gd name="T61" fmla="*/ 378 h 819"/>
                  <a:gd name="T62" fmla="*/ 894 w 1193"/>
                  <a:gd name="T63" fmla="*/ 437 h 819"/>
                  <a:gd name="T64" fmla="*/ 920 w 1193"/>
                  <a:gd name="T65" fmla="*/ 247 h 819"/>
                  <a:gd name="T66" fmla="*/ 950 w 1193"/>
                  <a:gd name="T67" fmla="*/ 0 h 819"/>
                  <a:gd name="T68" fmla="*/ 976 w 1193"/>
                  <a:gd name="T69" fmla="*/ 283 h 819"/>
                  <a:gd name="T70" fmla="*/ 1006 w 1193"/>
                  <a:gd name="T71" fmla="*/ 625 h 819"/>
                  <a:gd name="T72" fmla="*/ 1032 w 1193"/>
                  <a:gd name="T73" fmla="*/ 736 h 819"/>
                  <a:gd name="T74" fmla="*/ 1062 w 1193"/>
                  <a:gd name="T75" fmla="*/ 769 h 819"/>
                  <a:gd name="T76" fmla="*/ 1091 w 1193"/>
                  <a:gd name="T77" fmla="*/ 779 h 819"/>
                  <a:gd name="T78" fmla="*/ 1118 w 1193"/>
                  <a:gd name="T79" fmla="*/ 789 h 819"/>
                  <a:gd name="T80" fmla="*/ 1147 w 1193"/>
                  <a:gd name="T81" fmla="*/ 792 h 819"/>
                  <a:gd name="T82" fmla="*/ 1173 w 1193"/>
                  <a:gd name="T83" fmla="*/ 792 h 8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819">
                    <a:moveTo>
                      <a:pt x="0" y="819"/>
                    </a:moveTo>
                    <a:lnTo>
                      <a:pt x="10" y="815"/>
                    </a:lnTo>
                    <a:lnTo>
                      <a:pt x="20" y="815"/>
                    </a:lnTo>
                    <a:lnTo>
                      <a:pt x="30" y="815"/>
                    </a:lnTo>
                    <a:lnTo>
                      <a:pt x="36" y="815"/>
                    </a:lnTo>
                    <a:lnTo>
                      <a:pt x="46" y="815"/>
                    </a:lnTo>
                    <a:lnTo>
                      <a:pt x="56" y="812"/>
                    </a:lnTo>
                    <a:lnTo>
                      <a:pt x="66" y="812"/>
                    </a:lnTo>
                    <a:lnTo>
                      <a:pt x="76" y="812"/>
                    </a:lnTo>
                    <a:lnTo>
                      <a:pt x="86" y="809"/>
                    </a:lnTo>
                    <a:lnTo>
                      <a:pt x="96" y="809"/>
                    </a:lnTo>
                    <a:lnTo>
                      <a:pt x="102" y="805"/>
                    </a:lnTo>
                    <a:lnTo>
                      <a:pt x="112" y="805"/>
                    </a:lnTo>
                    <a:lnTo>
                      <a:pt x="122" y="802"/>
                    </a:lnTo>
                    <a:lnTo>
                      <a:pt x="132" y="802"/>
                    </a:lnTo>
                    <a:lnTo>
                      <a:pt x="142" y="802"/>
                    </a:lnTo>
                    <a:lnTo>
                      <a:pt x="151" y="802"/>
                    </a:lnTo>
                    <a:lnTo>
                      <a:pt x="161" y="802"/>
                    </a:lnTo>
                    <a:lnTo>
                      <a:pt x="168" y="802"/>
                    </a:lnTo>
                    <a:lnTo>
                      <a:pt x="178" y="802"/>
                    </a:lnTo>
                    <a:lnTo>
                      <a:pt x="188" y="802"/>
                    </a:lnTo>
                    <a:lnTo>
                      <a:pt x="197" y="799"/>
                    </a:lnTo>
                    <a:lnTo>
                      <a:pt x="207" y="799"/>
                    </a:lnTo>
                    <a:lnTo>
                      <a:pt x="217" y="799"/>
                    </a:lnTo>
                    <a:lnTo>
                      <a:pt x="227" y="799"/>
                    </a:lnTo>
                    <a:lnTo>
                      <a:pt x="234" y="799"/>
                    </a:lnTo>
                    <a:lnTo>
                      <a:pt x="243" y="799"/>
                    </a:lnTo>
                    <a:lnTo>
                      <a:pt x="253" y="799"/>
                    </a:lnTo>
                    <a:lnTo>
                      <a:pt x="263" y="796"/>
                    </a:lnTo>
                    <a:lnTo>
                      <a:pt x="273" y="796"/>
                    </a:lnTo>
                    <a:lnTo>
                      <a:pt x="283" y="792"/>
                    </a:lnTo>
                    <a:lnTo>
                      <a:pt x="293" y="789"/>
                    </a:lnTo>
                    <a:lnTo>
                      <a:pt x="299" y="789"/>
                    </a:lnTo>
                    <a:lnTo>
                      <a:pt x="309" y="786"/>
                    </a:lnTo>
                    <a:lnTo>
                      <a:pt x="319" y="786"/>
                    </a:lnTo>
                    <a:lnTo>
                      <a:pt x="329" y="782"/>
                    </a:lnTo>
                    <a:lnTo>
                      <a:pt x="339" y="782"/>
                    </a:lnTo>
                    <a:lnTo>
                      <a:pt x="349" y="779"/>
                    </a:lnTo>
                    <a:lnTo>
                      <a:pt x="358" y="779"/>
                    </a:lnTo>
                    <a:lnTo>
                      <a:pt x="365" y="776"/>
                    </a:lnTo>
                    <a:lnTo>
                      <a:pt x="375" y="773"/>
                    </a:lnTo>
                    <a:lnTo>
                      <a:pt x="385" y="773"/>
                    </a:lnTo>
                    <a:lnTo>
                      <a:pt x="395" y="773"/>
                    </a:lnTo>
                    <a:lnTo>
                      <a:pt x="404" y="773"/>
                    </a:lnTo>
                    <a:lnTo>
                      <a:pt x="414" y="773"/>
                    </a:lnTo>
                    <a:lnTo>
                      <a:pt x="424" y="773"/>
                    </a:lnTo>
                    <a:lnTo>
                      <a:pt x="434" y="773"/>
                    </a:lnTo>
                    <a:lnTo>
                      <a:pt x="441" y="776"/>
                    </a:lnTo>
                    <a:lnTo>
                      <a:pt x="450" y="776"/>
                    </a:lnTo>
                    <a:lnTo>
                      <a:pt x="460" y="779"/>
                    </a:lnTo>
                    <a:lnTo>
                      <a:pt x="470" y="779"/>
                    </a:lnTo>
                    <a:lnTo>
                      <a:pt x="480" y="779"/>
                    </a:lnTo>
                    <a:lnTo>
                      <a:pt x="490" y="782"/>
                    </a:lnTo>
                    <a:lnTo>
                      <a:pt x="500" y="782"/>
                    </a:lnTo>
                    <a:lnTo>
                      <a:pt x="506" y="782"/>
                    </a:lnTo>
                    <a:lnTo>
                      <a:pt x="516" y="782"/>
                    </a:lnTo>
                    <a:lnTo>
                      <a:pt x="526" y="782"/>
                    </a:lnTo>
                    <a:lnTo>
                      <a:pt x="536" y="782"/>
                    </a:lnTo>
                    <a:lnTo>
                      <a:pt x="546" y="782"/>
                    </a:lnTo>
                    <a:lnTo>
                      <a:pt x="556" y="782"/>
                    </a:lnTo>
                    <a:lnTo>
                      <a:pt x="566" y="782"/>
                    </a:lnTo>
                    <a:lnTo>
                      <a:pt x="572" y="782"/>
                    </a:lnTo>
                    <a:lnTo>
                      <a:pt x="582" y="782"/>
                    </a:lnTo>
                    <a:lnTo>
                      <a:pt x="592" y="782"/>
                    </a:lnTo>
                    <a:lnTo>
                      <a:pt x="602" y="779"/>
                    </a:lnTo>
                    <a:lnTo>
                      <a:pt x="612" y="779"/>
                    </a:lnTo>
                    <a:lnTo>
                      <a:pt x="621" y="779"/>
                    </a:lnTo>
                    <a:lnTo>
                      <a:pt x="631" y="776"/>
                    </a:lnTo>
                    <a:lnTo>
                      <a:pt x="638" y="776"/>
                    </a:lnTo>
                    <a:lnTo>
                      <a:pt x="648" y="773"/>
                    </a:lnTo>
                    <a:lnTo>
                      <a:pt x="658" y="769"/>
                    </a:lnTo>
                    <a:lnTo>
                      <a:pt x="667" y="766"/>
                    </a:lnTo>
                    <a:lnTo>
                      <a:pt x="677" y="763"/>
                    </a:lnTo>
                    <a:lnTo>
                      <a:pt x="687" y="756"/>
                    </a:lnTo>
                    <a:lnTo>
                      <a:pt x="697" y="750"/>
                    </a:lnTo>
                    <a:lnTo>
                      <a:pt x="704" y="743"/>
                    </a:lnTo>
                    <a:lnTo>
                      <a:pt x="713" y="736"/>
                    </a:lnTo>
                    <a:lnTo>
                      <a:pt x="723" y="727"/>
                    </a:lnTo>
                    <a:lnTo>
                      <a:pt x="733" y="713"/>
                    </a:lnTo>
                    <a:lnTo>
                      <a:pt x="743" y="700"/>
                    </a:lnTo>
                    <a:lnTo>
                      <a:pt x="753" y="681"/>
                    </a:lnTo>
                    <a:lnTo>
                      <a:pt x="763" y="654"/>
                    </a:lnTo>
                    <a:lnTo>
                      <a:pt x="769" y="621"/>
                    </a:lnTo>
                    <a:lnTo>
                      <a:pt x="779" y="579"/>
                    </a:lnTo>
                    <a:lnTo>
                      <a:pt x="789" y="529"/>
                    </a:lnTo>
                    <a:lnTo>
                      <a:pt x="799" y="467"/>
                    </a:lnTo>
                    <a:lnTo>
                      <a:pt x="809" y="405"/>
                    </a:lnTo>
                    <a:lnTo>
                      <a:pt x="819" y="342"/>
                    </a:lnTo>
                    <a:lnTo>
                      <a:pt x="828" y="299"/>
                    </a:lnTo>
                    <a:lnTo>
                      <a:pt x="835" y="283"/>
                    </a:lnTo>
                    <a:lnTo>
                      <a:pt x="845" y="296"/>
                    </a:lnTo>
                    <a:lnTo>
                      <a:pt x="855" y="332"/>
                    </a:lnTo>
                    <a:lnTo>
                      <a:pt x="865" y="378"/>
                    </a:lnTo>
                    <a:lnTo>
                      <a:pt x="874" y="418"/>
                    </a:lnTo>
                    <a:lnTo>
                      <a:pt x="884" y="441"/>
                    </a:lnTo>
                    <a:lnTo>
                      <a:pt x="894" y="437"/>
                    </a:lnTo>
                    <a:lnTo>
                      <a:pt x="901" y="405"/>
                    </a:lnTo>
                    <a:lnTo>
                      <a:pt x="911" y="339"/>
                    </a:lnTo>
                    <a:lnTo>
                      <a:pt x="920" y="247"/>
                    </a:lnTo>
                    <a:lnTo>
                      <a:pt x="930" y="135"/>
                    </a:lnTo>
                    <a:lnTo>
                      <a:pt x="940" y="43"/>
                    </a:lnTo>
                    <a:lnTo>
                      <a:pt x="950" y="0"/>
                    </a:lnTo>
                    <a:lnTo>
                      <a:pt x="960" y="37"/>
                    </a:lnTo>
                    <a:lnTo>
                      <a:pt x="966" y="142"/>
                    </a:lnTo>
                    <a:lnTo>
                      <a:pt x="976" y="283"/>
                    </a:lnTo>
                    <a:lnTo>
                      <a:pt x="986" y="424"/>
                    </a:lnTo>
                    <a:lnTo>
                      <a:pt x="996" y="539"/>
                    </a:lnTo>
                    <a:lnTo>
                      <a:pt x="1006" y="625"/>
                    </a:lnTo>
                    <a:lnTo>
                      <a:pt x="1016" y="681"/>
                    </a:lnTo>
                    <a:lnTo>
                      <a:pt x="1026" y="713"/>
                    </a:lnTo>
                    <a:lnTo>
                      <a:pt x="1032" y="736"/>
                    </a:lnTo>
                    <a:lnTo>
                      <a:pt x="1042" y="753"/>
                    </a:lnTo>
                    <a:lnTo>
                      <a:pt x="1052" y="763"/>
                    </a:lnTo>
                    <a:lnTo>
                      <a:pt x="1062" y="769"/>
                    </a:lnTo>
                    <a:lnTo>
                      <a:pt x="1072" y="773"/>
                    </a:lnTo>
                    <a:lnTo>
                      <a:pt x="1081" y="776"/>
                    </a:lnTo>
                    <a:lnTo>
                      <a:pt x="1091" y="779"/>
                    </a:lnTo>
                    <a:lnTo>
                      <a:pt x="1098" y="782"/>
                    </a:lnTo>
                    <a:lnTo>
                      <a:pt x="1108" y="786"/>
                    </a:lnTo>
                    <a:lnTo>
                      <a:pt x="1118" y="789"/>
                    </a:lnTo>
                    <a:lnTo>
                      <a:pt x="1127" y="789"/>
                    </a:lnTo>
                    <a:lnTo>
                      <a:pt x="1137" y="792"/>
                    </a:lnTo>
                    <a:lnTo>
                      <a:pt x="1147" y="792"/>
                    </a:lnTo>
                    <a:lnTo>
                      <a:pt x="1157" y="792"/>
                    </a:lnTo>
                    <a:lnTo>
                      <a:pt x="1164" y="792"/>
                    </a:lnTo>
                    <a:lnTo>
                      <a:pt x="1173" y="792"/>
                    </a:lnTo>
                    <a:lnTo>
                      <a:pt x="1183" y="792"/>
                    </a:lnTo>
                    <a:lnTo>
                      <a:pt x="1193" y="796"/>
                    </a:lnTo>
                  </a:path>
                </a:pathLst>
              </a:custGeom>
              <a:noFill/>
              <a:ln w="0">
                <a:solidFill>
                  <a:srgbClr val="00BEB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8" name="Freeform 552"/>
              <p:cNvSpPr>
                <a:spLocks/>
              </p:cNvSpPr>
              <p:nvPr/>
            </p:nvSpPr>
            <p:spPr bwMode="auto">
              <a:xfrm>
                <a:off x="7774162" y="4729703"/>
                <a:ext cx="567368" cy="32591"/>
              </a:xfrm>
              <a:custGeom>
                <a:avLst/>
                <a:gdLst>
                  <a:gd name="T0" fmla="*/ 0 w 309"/>
                  <a:gd name="T1" fmla="*/ 14 h 14"/>
                  <a:gd name="T2" fmla="*/ 10 w 309"/>
                  <a:gd name="T3" fmla="*/ 14 h 14"/>
                  <a:gd name="T4" fmla="*/ 20 w 309"/>
                  <a:gd name="T5" fmla="*/ 14 h 14"/>
                  <a:gd name="T6" fmla="*/ 30 w 309"/>
                  <a:gd name="T7" fmla="*/ 14 h 14"/>
                  <a:gd name="T8" fmla="*/ 36 w 309"/>
                  <a:gd name="T9" fmla="*/ 14 h 14"/>
                  <a:gd name="T10" fmla="*/ 46 w 309"/>
                  <a:gd name="T11" fmla="*/ 14 h 14"/>
                  <a:gd name="T12" fmla="*/ 56 w 309"/>
                  <a:gd name="T13" fmla="*/ 14 h 14"/>
                  <a:gd name="T14" fmla="*/ 66 w 309"/>
                  <a:gd name="T15" fmla="*/ 14 h 14"/>
                  <a:gd name="T16" fmla="*/ 76 w 309"/>
                  <a:gd name="T17" fmla="*/ 14 h 14"/>
                  <a:gd name="T18" fmla="*/ 86 w 309"/>
                  <a:gd name="T19" fmla="*/ 14 h 14"/>
                  <a:gd name="T20" fmla="*/ 96 w 309"/>
                  <a:gd name="T21" fmla="*/ 14 h 14"/>
                  <a:gd name="T22" fmla="*/ 102 w 309"/>
                  <a:gd name="T23" fmla="*/ 14 h 14"/>
                  <a:gd name="T24" fmla="*/ 112 w 309"/>
                  <a:gd name="T25" fmla="*/ 14 h 14"/>
                  <a:gd name="T26" fmla="*/ 122 w 309"/>
                  <a:gd name="T27" fmla="*/ 14 h 14"/>
                  <a:gd name="T28" fmla="*/ 132 w 309"/>
                  <a:gd name="T29" fmla="*/ 14 h 14"/>
                  <a:gd name="T30" fmla="*/ 142 w 309"/>
                  <a:gd name="T31" fmla="*/ 14 h 14"/>
                  <a:gd name="T32" fmla="*/ 151 w 309"/>
                  <a:gd name="T33" fmla="*/ 14 h 14"/>
                  <a:gd name="T34" fmla="*/ 161 w 309"/>
                  <a:gd name="T35" fmla="*/ 14 h 14"/>
                  <a:gd name="T36" fmla="*/ 168 w 309"/>
                  <a:gd name="T37" fmla="*/ 14 h 14"/>
                  <a:gd name="T38" fmla="*/ 178 w 309"/>
                  <a:gd name="T39" fmla="*/ 14 h 14"/>
                  <a:gd name="T40" fmla="*/ 188 w 309"/>
                  <a:gd name="T41" fmla="*/ 10 h 14"/>
                  <a:gd name="T42" fmla="*/ 197 w 309"/>
                  <a:gd name="T43" fmla="*/ 10 h 14"/>
                  <a:gd name="T44" fmla="*/ 207 w 309"/>
                  <a:gd name="T45" fmla="*/ 10 h 14"/>
                  <a:gd name="T46" fmla="*/ 217 w 309"/>
                  <a:gd name="T47" fmla="*/ 10 h 14"/>
                  <a:gd name="T48" fmla="*/ 227 w 309"/>
                  <a:gd name="T49" fmla="*/ 7 h 14"/>
                  <a:gd name="T50" fmla="*/ 237 w 309"/>
                  <a:gd name="T51" fmla="*/ 7 h 14"/>
                  <a:gd name="T52" fmla="*/ 243 w 309"/>
                  <a:gd name="T53" fmla="*/ 7 h 14"/>
                  <a:gd name="T54" fmla="*/ 253 w 309"/>
                  <a:gd name="T55" fmla="*/ 7 h 14"/>
                  <a:gd name="T56" fmla="*/ 263 w 309"/>
                  <a:gd name="T57" fmla="*/ 4 h 14"/>
                  <a:gd name="T58" fmla="*/ 273 w 309"/>
                  <a:gd name="T59" fmla="*/ 4 h 14"/>
                  <a:gd name="T60" fmla="*/ 283 w 309"/>
                  <a:gd name="T61" fmla="*/ 4 h 14"/>
                  <a:gd name="T62" fmla="*/ 293 w 309"/>
                  <a:gd name="T63" fmla="*/ 0 h 14"/>
                  <a:gd name="T64" fmla="*/ 303 w 309"/>
                  <a:gd name="T65" fmla="*/ 0 h 14"/>
                  <a:gd name="T66" fmla="*/ 309 w 309"/>
                  <a:gd name="T6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14">
                    <a:moveTo>
                      <a:pt x="0" y="14"/>
                    </a:moveTo>
                    <a:lnTo>
                      <a:pt x="10" y="14"/>
                    </a:lnTo>
                    <a:lnTo>
                      <a:pt x="20" y="14"/>
                    </a:lnTo>
                    <a:lnTo>
                      <a:pt x="30" y="14"/>
                    </a:lnTo>
                    <a:lnTo>
                      <a:pt x="36" y="14"/>
                    </a:lnTo>
                    <a:lnTo>
                      <a:pt x="46" y="14"/>
                    </a:lnTo>
                    <a:lnTo>
                      <a:pt x="56" y="14"/>
                    </a:lnTo>
                    <a:lnTo>
                      <a:pt x="66" y="14"/>
                    </a:lnTo>
                    <a:lnTo>
                      <a:pt x="76" y="14"/>
                    </a:lnTo>
                    <a:lnTo>
                      <a:pt x="86" y="14"/>
                    </a:lnTo>
                    <a:lnTo>
                      <a:pt x="96" y="14"/>
                    </a:lnTo>
                    <a:lnTo>
                      <a:pt x="102" y="14"/>
                    </a:lnTo>
                    <a:lnTo>
                      <a:pt x="112" y="14"/>
                    </a:lnTo>
                    <a:lnTo>
                      <a:pt x="122" y="14"/>
                    </a:lnTo>
                    <a:lnTo>
                      <a:pt x="132" y="14"/>
                    </a:lnTo>
                    <a:lnTo>
                      <a:pt x="142" y="14"/>
                    </a:lnTo>
                    <a:lnTo>
                      <a:pt x="151" y="14"/>
                    </a:lnTo>
                    <a:lnTo>
                      <a:pt x="161" y="14"/>
                    </a:lnTo>
                    <a:lnTo>
                      <a:pt x="168" y="14"/>
                    </a:lnTo>
                    <a:lnTo>
                      <a:pt x="178" y="14"/>
                    </a:lnTo>
                    <a:lnTo>
                      <a:pt x="188" y="10"/>
                    </a:lnTo>
                    <a:lnTo>
                      <a:pt x="197" y="10"/>
                    </a:lnTo>
                    <a:lnTo>
                      <a:pt x="207" y="10"/>
                    </a:lnTo>
                    <a:lnTo>
                      <a:pt x="217" y="10"/>
                    </a:lnTo>
                    <a:lnTo>
                      <a:pt x="227" y="7"/>
                    </a:lnTo>
                    <a:lnTo>
                      <a:pt x="237" y="7"/>
                    </a:lnTo>
                    <a:lnTo>
                      <a:pt x="243" y="7"/>
                    </a:lnTo>
                    <a:lnTo>
                      <a:pt x="253" y="7"/>
                    </a:lnTo>
                    <a:lnTo>
                      <a:pt x="263" y="4"/>
                    </a:lnTo>
                    <a:lnTo>
                      <a:pt x="273" y="4"/>
                    </a:lnTo>
                    <a:lnTo>
                      <a:pt x="283" y="4"/>
                    </a:lnTo>
                    <a:lnTo>
                      <a:pt x="293" y="0"/>
                    </a:lnTo>
                    <a:lnTo>
                      <a:pt x="303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00BEB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9" name="Freeform 553"/>
              <p:cNvSpPr>
                <a:spLocks/>
              </p:cNvSpPr>
              <p:nvPr/>
            </p:nvSpPr>
            <p:spPr bwMode="auto">
              <a:xfrm>
                <a:off x="5590985" y="2802200"/>
                <a:ext cx="2756052" cy="2134686"/>
              </a:xfrm>
              <a:custGeom>
                <a:avLst/>
                <a:gdLst>
                  <a:gd name="T0" fmla="*/ 0 w 1501"/>
                  <a:gd name="T1" fmla="*/ 868 h 917"/>
                  <a:gd name="T2" fmla="*/ 29 w 1501"/>
                  <a:gd name="T3" fmla="*/ 865 h 917"/>
                  <a:gd name="T4" fmla="*/ 55 w 1501"/>
                  <a:gd name="T5" fmla="*/ 865 h 917"/>
                  <a:gd name="T6" fmla="*/ 85 w 1501"/>
                  <a:gd name="T7" fmla="*/ 861 h 917"/>
                  <a:gd name="T8" fmla="*/ 111 w 1501"/>
                  <a:gd name="T9" fmla="*/ 855 h 917"/>
                  <a:gd name="T10" fmla="*/ 141 w 1501"/>
                  <a:gd name="T11" fmla="*/ 855 h 917"/>
                  <a:gd name="T12" fmla="*/ 167 w 1501"/>
                  <a:gd name="T13" fmla="*/ 851 h 917"/>
                  <a:gd name="T14" fmla="*/ 197 w 1501"/>
                  <a:gd name="T15" fmla="*/ 851 h 917"/>
                  <a:gd name="T16" fmla="*/ 226 w 1501"/>
                  <a:gd name="T17" fmla="*/ 851 h 917"/>
                  <a:gd name="T18" fmla="*/ 253 w 1501"/>
                  <a:gd name="T19" fmla="*/ 851 h 917"/>
                  <a:gd name="T20" fmla="*/ 282 w 1501"/>
                  <a:gd name="T21" fmla="*/ 845 h 917"/>
                  <a:gd name="T22" fmla="*/ 308 w 1501"/>
                  <a:gd name="T23" fmla="*/ 838 h 917"/>
                  <a:gd name="T24" fmla="*/ 338 w 1501"/>
                  <a:gd name="T25" fmla="*/ 835 h 917"/>
                  <a:gd name="T26" fmla="*/ 368 w 1501"/>
                  <a:gd name="T27" fmla="*/ 828 h 917"/>
                  <a:gd name="T28" fmla="*/ 394 w 1501"/>
                  <a:gd name="T29" fmla="*/ 822 h 917"/>
                  <a:gd name="T30" fmla="*/ 423 w 1501"/>
                  <a:gd name="T31" fmla="*/ 822 h 917"/>
                  <a:gd name="T32" fmla="*/ 450 w 1501"/>
                  <a:gd name="T33" fmla="*/ 825 h 917"/>
                  <a:gd name="T34" fmla="*/ 479 w 1501"/>
                  <a:gd name="T35" fmla="*/ 832 h 917"/>
                  <a:gd name="T36" fmla="*/ 506 w 1501"/>
                  <a:gd name="T37" fmla="*/ 835 h 917"/>
                  <a:gd name="T38" fmla="*/ 535 w 1501"/>
                  <a:gd name="T39" fmla="*/ 835 h 917"/>
                  <a:gd name="T40" fmla="*/ 565 w 1501"/>
                  <a:gd name="T41" fmla="*/ 832 h 917"/>
                  <a:gd name="T42" fmla="*/ 591 w 1501"/>
                  <a:gd name="T43" fmla="*/ 832 h 917"/>
                  <a:gd name="T44" fmla="*/ 621 w 1501"/>
                  <a:gd name="T45" fmla="*/ 828 h 917"/>
                  <a:gd name="T46" fmla="*/ 647 w 1501"/>
                  <a:gd name="T47" fmla="*/ 825 h 917"/>
                  <a:gd name="T48" fmla="*/ 677 w 1501"/>
                  <a:gd name="T49" fmla="*/ 812 h 917"/>
                  <a:gd name="T50" fmla="*/ 703 w 1501"/>
                  <a:gd name="T51" fmla="*/ 796 h 917"/>
                  <a:gd name="T52" fmla="*/ 732 w 1501"/>
                  <a:gd name="T53" fmla="*/ 769 h 917"/>
                  <a:gd name="T54" fmla="*/ 762 w 1501"/>
                  <a:gd name="T55" fmla="*/ 720 h 917"/>
                  <a:gd name="T56" fmla="*/ 788 w 1501"/>
                  <a:gd name="T57" fmla="*/ 612 h 917"/>
                  <a:gd name="T58" fmla="*/ 818 w 1501"/>
                  <a:gd name="T59" fmla="*/ 441 h 917"/>
                  <a:gd name="T60" fmla="*/ 844 w 1501"/>
                  <a:gd name="T61" fmla="*/ 372 h 917"/>
                  <a:gd name="T62" fmla="*/ 874 w 1501"/>
                  <a:gd name="T63" fmla="*/ 470 h 917"/>
                  <a:gd name="T64" fmla="*/ 900 w 1501"/>
                  <a:gd name="T65" fmla="*/ 441 h 917"/>
                  <a:gd name="T66" fmla="*/ 930 w 1501"/>
                  <a:gd name="T67" fmla="*/ 152 h 917"/>
                  <a:gd name="T68" fmla="*/ 959 w 1501"/>
                  <a:gd name="T69" fmla="*/ 37 h 917"/>
                  <a:gd name="T70" fmla="*/ 985 w 1501"/>
                  <a:gd name="T71" fmla="*/ 447 h 917"/>
                  <a:gd name="T72" fmla="*/ 1015 w 1501"/>
                  <a:gd name="T73" fmla="*/ 723 h 917"/>
                  <a:gd name="T74" fmla="*/ 1041 w 1501"/>
                  <a:gd name="T75" fmla="*/ 799 h 917"/>
                  <a:gd name="T76" fmla="*/ 1071 w 1501"/>
                  <a:gd name="T77" fmla="*/ 822 h 917"/>
                  <a:gd name="T78" fmla="*/ 1097 w 1501"/>
                  <a:gd name="T79" fmla="*/ 835 h 917"/>
                  <a:gd name="T80" fmla="*/ 1127 w 1501"/>
                  <a:gd name="T81" fmla="*/ 842 h 917"/>
                  <a:gd name="T82" fmla="*/ 1156 w 1501"/>
                  <a:gd name="T83" fmla="*/ 845 h 917"/>
                  <a:gd name="T84" fmla="*/ 1183 w 1501"/>
                  <a:gd name="T85" fmla="*/ 845 h 917"/>
                  <a:gd name="T86" fmla="*/ 1212 w 1501"/>
                  <a:gd name="T87" fmla="*/ 845 h 917"/>
                  <a:gd name="T88" fmla="*/ 1239 w 1501"/>
                  <a:gd name="T89" fmla="*/ 848 h 917"/>
                  <a:gd name="T90" fmla="*/ 1268 w 1501"/>
                  <a:gd name="T91" fmla="*/ 848 h 917"/>
                  <a:gd name="T92" fmla="*/ 1294 w 1501"/>
                  <a:gd name="T93" fmla="*/ 848 h 917"/>
                  <a:gd name="T94" fmla="*/ 1324 w 1501"/>
                  <a:gd name="T95" fmla="*/ 848 h 917"/>
                  <a:gd name="T96" fmla="*/ 1354 w 1501"/>
                  <a:gd name="T97" fmla="*/ 848 h 917"/>
                  <a:gd name="T98" fmla="*/ 1380 w 1501"/>
                  <a:gd name="T99" fmla="*/ 845 h 917"/>
                  <a:gd name="T100" fmla="*/ 1409 w 1501"/>
                  <a:gd name="T101" fmla="*/ 842 h 917"/>
                  <a:gd name="T102" fmla="*/ 1436 w 1501"/>
                  <a:gd name="T103" fmla="*/ 842 h 917"/>
                  <a:gd name="T104" fmla="*/ 1465 w 1501"/>
                  <a:gd name="T105" fmla="*/ 838 h 917"/>
                  <a:gd name="T106" fmla="*/ 1495 w 1501"/>
                  <a:gd name="T107" fmla="*/ 835 h 917"/>
                  <a:gd name="T108" fmla="*/ 1501 w 1501"/>
                  <a:gd name="T109" fmla="*/ 83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1" h="917">
                    <a:moveTo>
                      <a:pt x="0" y="917"/>
                    </a:moveTo>
                    <a:lnTo>
                      <a:pt x="0" y="868"/>
                    </a:lnTo>
                    <a:lnTo>
                      <a:pt x="0" y="868"/>
                    </a:lnTo>
                    <a:lnTo>
                      <a:pt x="9" y="868"/>
                    </a:lnTo>
                    <a:lnTo>
                      <a:pt x="19" y="868"/>
                    </a:lnTo>
                    <a:lnTo>
                      <a:pt x="29" y="865"/>
                    </a:lnTo>
                    <a:lnTo>
                      <a:pt x="36" y="865"/>
                    </a:lnTo>
                    <a:lnTo>
                      <a:pt x="46" y="865"/>
                    </a:lnTo>
                    <a:lnTo>
                      <a:pt x="55" y="865"/>
                    </a:lnTo>
                    <a:lnTo>
                      <a:pt x="65" y="865"/>
                    </a:lnTo>
                    <a:lnTo>
                      <a:pt x="75" y="861"/>
                    </a:lnTo>
                    <a:lnTo>
                      <a:pt x="85" y="861"/>
                    </a:lnTo>
                    <a:lnTo>
                      <a:pt x="95" y="858"/>
                    </a:lnTo>
                    <a:lnTo>
                      <a:pt x="101" y="858"/>
                    </a:lnTo>
                    <a:lnTo>
                      <a:pt x="111" y="855"/>
                    </a:lnTo>
                    <a:lnTo>
                      <a:pt x="121" y="855"/>
                    </a:lnTo>
                    <a:lnTo>
                      <a:pt x="131" y="855"/>
                    </a:lnTo>
                    <a:lnTo>
                      <a:pt x="141" y="855"/>
                    </a:lnTo>
                    <a:lnTo>
                      <a:pt x="151" y="855"/>
                    </a:lnTo>
                    <a:lnTo>
                      <a:pt x="161" y="851"/>
                    </a:lnTo>
                    <a:lnTo>
                      <a:pt x="167" y="851"/>
                    </a:lnTo>
                    <a:lnTo>
                      <a:pt x="177" y="851"/>
                    </a:lnTo>
                    <a:lnTo>
                      <a:pt x="187" y="851"/>
                    </a:lnTo>
                    <a:lnTo>
                      <a:pt x="197" y="851"/>
                    </a:lnTo>
                    <a:lnTo>
                      <a:pt x="207" y="851"/>
                    </a:lnTo>
                    <a:lnTo>
                      <a:pt x="216" y="851"/>
                    </a:lnTo>
                    <a:lnTo>
                      <a:pt x="226" y="851"/>
                    </a:lnTo>
                    <a:lnTo>
                      <a:pt x="233" y="851"/>
                    </a:lnTo>
                    <a:lnTo>
                      <a:pt x="243" y="851"/>
                    </a:lnTo>
                    <a:lnTo>
                      <a:pt x="253" y="851"/>
                    </a:lnTo>
                    <a:lnTo>
                      <a:pt x="262" y="848"/>
                    </a:lnTo>
                    <a:lnTo>
                      <a:pt x="272" y="848"/>
                    </a:lnTo>
                    <a:lnTo>
                      <a:pt x="282" y="845"/>
                    </a:lnTo>
                    <a:lnTo>
                      <a:pt x="292" y="842"/>
                    </a:lnTo>
                    <a:lnTo>
                      <a:pt x="299" y="842"/>
                    </a:lnTo>
                    <a:lnTo>
                      <a:pt x="308" y="838"/>
                    </a:lnTo>
                    <a:lnTo>
                      <a:pt x="318" y="838"/>
                    </a:lnTo>
                    <a:lnTo>
                      <a:pt x="328" y="835"/>
                    </a:lnTo>
                    <a:lnTo>
                      <a:pt x="338" y="835"/>
                    </a:lnTo>
                    <a:lnTo>
                      <a:pt x="348" y="832"/>
                    </a:lnTo>
                    <a:lnTo>
                      <a:pt x="358" y="828"/>
                    </a:lnTo>
                    <a:lnTo>
                      <a:pt x="368" y="828"/>
                    </a:lnTo>
                    <a:lnTo>
                      <a:pt x="374" y="825"/>
                    </a:lnTo>
                    <a:lnTo>
                      <a:pt x="384" y="825"/>
                    </a:lnTo>
                    <a:lnTo>
                      <a:pt x="394" y="822"/>
                    </a:lnTo>
                    <a:lnTo>
                      <a:pt x="404" y="822"/>
                    </a:lnTo>
                    <a:lnTo>
                      <a:pt x="414" y="822"/>
                    </a:lnTo>
                    <a:lnTo>
                      <a:pt x="423" y="822"/>
                    </a:lnTo>
                    <a:lnTo>
                      <a:pt x="433" y="825"/>
                    </a:lnTo>
                    <a:lnTo>
                      <a:pt x="440" y="825"/>
                    </a:lnTo>
                    <a:lnTo>
                      <a:pt x="450" y="825"/>
                    </a:lnTo>
                    <a:lnTo>
                      <a:pt x="460" y="828"/>
                    </a:lnTo>
                    <a:lnTo>
                      <a:pt x="469" y="828"/>
                    </a:lnTo>
                    <a:lnTo>
                      <a:pt x="479" y="832"/>
                    </a:lnTo>
                    <a:lnTo>
                      <a:pt x="489" y="832"/>
                    </a:lnTo>
                    <a:lnTo>
                      <a:pt x="499" y="832"/>
                    </a:lnTo>
                    <a:lnTo>
                      <a:pt x="506" y="835"/>
                    </a:lnTo>
                    <a:lnTo>
                      <a:pt x="515" y="835"/>
                    </a:lnTo>
                    <a:lnTo>
                      <a:pt x="525" y="835"/>
                    </a:lnTo>
                    <a:lnTo>
                      <a:pt x="535" y="835"/>
                    </a:lnTo>
                    <a:lnTo>
                      <a:pt x="545" y="835"/>
                    </a:lnTo>
                    <a:lnTo>
                      <a:pt x="555" y="835"/>
                    </a:lnTo>
                    <a:lnTo>
                      <a:pt x="565" y="832"/>
                    </a:lnTo>
                    <a:lnTo>
                      <a:pt x="571" y="832"/>
                    </a:lnTo>
                    <a:lnTo>
                      <a:pt x="581" y="832"/>
                    </a:lnTo>
                    <a:lnTo>
                      <a:pt x="591" y="832"/>
                    </a:lnTo>
                    <a:lnTo>
                      <a:pt x="601" y="832"/>
                    </a:lnTo>
                    <a:lnTo>
                      <a:pt x="611" y="832"/>
                    </a:lnTo>
                    <a:lnTo>
                      <a:pt x="621" y="828"/>
                    </a:lnTo>
                    <a:lnTo>
                      <a:pt x="631" y="828"/>
                    </a:lnTo>
                    <a:lnTo>
                      <a:pt x="637" y="825"/>
                    </a:lnTo>
                    <a:lnTo>
                      <a:pt x="647" y="825"/>
                    </a:lnTo>
                    <a:lnTo>
                      <a:pt x="657" y="822"/>
                    </a:lnTo>
                    <a:lnTo>
                      <a:pt x="667" y="815"/>
                    </a:lnTo>
                    <a:lnTo>
                      <a:pt x="677" y="812"/>
                    </a:lnTo>
                    <a:lnTo>
                      <a:pt x="686" y="809"/>
                    </a:lnTo>
                    <a:lnTo>
                      <a:pt x="696" y="802"/>
                    </a:lnTo>
                    <a:lnTo>
                      <a:pt x="703" y="796"/>
                    </a:lnTo>
                    <a:lnTo>
                      <a:pt x="713" y="789"/>
                    </a:lnTo>
                    <a:lnTo>
                      <a:pt x="723" y="779"/>
                    </a:lnTo>
                    <a:lnTo>
                      <a:pt x="732" y="769"/>
                    </a:lnTo>
                    <a:lnTo>
                      <a:pt x="742" y="756"/>
                    </a:lnTo>
                    <a:lnTo>
                      <a:pt x="752" y="740"/>
                    </a:lnTo>
                    <a:lnTo>
                      <a:pt x="762" y="720"/>
                    </a:lnTo>
                    <a:lnTo>
                      <a:pt x="769" y="690"/>
                    </a:lnTo>
                    <a:lnTo>
                      <a:pt x="778" y="658"/>
                    </a:lnTo>
                    <a:lnTo>
                      <a:pt x="788" y="612"/>
                    </a:lnTo>
                    <a:lnTo>
                      <a:pt x="798" y="559"/>
                    </a:lnTo>
                    <a:lnTo>
                      <a:pt x="808" y="500"/>
                    </a:lnTo>
                    <a:lnTo>
                      <a:pt x="818" y="441"/>
                    </a:lnTo>
                    <a:lnTo>
                      <a:pt x="828" y="395"/>
                    </a:lnTo>
                    <a:lnTo>
                      <a:pt x="834" y="368"/>
                    </a:lnTo>
                    <a:lnTo>
                      <a:pt x="844" y="372"/>
                    </a:lnTo>
                    <a:lnTo>
                      <a:pt x="854" y="398"/>
                    </a:lnTo>
                    <a:lnTo>
                      <a:pt x="864" y="434"/>
                    </a:lnTo>
                    <a:lnTo>
                      <a:pt x="874" y="470"/>
                    </a:lnTo>
                    <a:lnTo>
                      <a:pt x="884" y="487"/>
                    </a:lnTo>
                    <a:lnTo>
                      <a:pt x="893" y="477"/>
                    </a:lnTo>
                    <a:lnTo>
                      <a:pt x="900" y="441"/>
                    </a:lnTo>
                    <a:lnTo>
                      <a:pt x="910" y="368"/>
                    </a:lnTo>
                    <a:lnTo>
                      <a:pt x="920" y="267"/>
                    </a:lnTo>
                    <a:lnTo>
                      <a:pt x="930" y="152"/>
                    </a:lnTo>
                    <a:lnTo>
                      <a:pt x="939" y="46"/>
                    </a:lnTo>
                    <a:lnTo>
                      <a:pt x="949" y="0"/>
                    </a:lnTo>
                    <a:lnTo>
                      <a:pt x="959" y="37"/>
                    </a:lnTo>
                    <a:lnTo>
                      <a:pt x="966" y="145"/>
                    </a:lnTo>
                    <a:lnTo>
                      <a:pt x="976" y="296"/>
                    </a:lnTo>
                    <a:lnTo>
                      <a:pt x="985" y="447"/>
                    </a:lnTo>
                    <a:lnTo>
                      <a:pt x="995" y="572"/>
                    </a:lnTo>
                    <a:lnTo>
                      <a:pt x="1005" y="661"/>
                    </a:lnTo>
                    <a:lnTo>
                      <a:pt x="1015" y="723"/>
                    </a:lnTo>
                    <a:lnTo>
                      <a:pt x="1025" y="759"/>
                    </a:lnTo>
                    <a:lnTo>
                      <a:pt x="1031" y="786"/>
                    </a:lnTo>
                    <a:lnTo>
                      <a:pt x="1041" y="799"/>
                    </a:lnTo>
                    <a:lnTo>
                      <a:pt x="1051" y="812"/>
                    </a:lnTo>
                    <a:lnTo>
                      <a:pt x="1061" y="819"/>
                    </a:lnTo>
                    <a:lnTo>
                      <a:pt x="1071" y="822"/>
                    </a:lnTo>
                    <a:lnTo>
                      <a:pt x="1081" y="825"/>
                    </a:lnTo>
                    <a:lnTo>
                      <a:pt x="1091" y="832"/>
                    </a:lnTo>
                    <a:lnTo>
                      <a:pt x="1097" y="835"/>
                    </a:lnTo>
                    <a:lnTo>
                      <a:pt x="1107" y="835"/>
                    </a:lnTo>
                    <a:lnTo>
                      <a:pt x="1117" y="838"/>
                    </a:lnTo>
                    <a:lnTo>
                      <a:pt x="1127" y="842"/>
                    </a:lnTo>
                    <a:lnTo>
                      <a:pt x="1137" y="842"/>
                    </a:lnTo>
                    <a:lnTo>
                      <a:pt x="1146" y="842"/>
                    </a:lnTo>
                    <a:lnTo>
                      <a:pt x="1156" y="845"/>
                    </a:lnTo>
                    <a:lnTo>
                      <a:pt x="1163" y="845"/>
                    </a:lnTo>
                    <a:lnTo>
                      <a:pt x="1173" y="845"/>
                    </a:lnTo>
                    <a:lnTo>
                      <a:pt x="1183" y="845"/>
                    </a:lnTo>
                    <a:lnTo>
                      <a:pt x="1192" y="845"/>
                    </a:lnTo>
                    <a:lnTo>
                      <a:pt x="1202" y="845"/>
                    </a:lnTo>
                    <a:lnTo>
                      <a:pt x="1212" y="845"/>
                    </a:lnTo>
                    <a:lnTo>
                      <a:pt x="1222" y="845"/>
                    </a:lnTo>
                    <a:lnTo>
                      <a:pt x="1229" y="848"/>
                    </a:lnTo>
                    <a:lnTo>
                      <a:pt x="1239" y="848"/>
                    </a:lnTo>
                    <a:lnTo>
                      <a:pt x="1248" y="848"/>
                    </a:lnTo>
                    <a:lnTo>
                      <a:pt x="1258" y="848"/>
                    </a:lnTo>
                    <a:lnTo>
                      <a:pt x="1268" y="848"/>
                    </a:lnTo>
                    <a:lnTo>
                      <a:pt x="1278" y="848"/>
                    </a:lnTo>
                    <a:lnTo>
                      <a:pt x="1288" y="848"/>
                    </a:lnTo>
                    <a:lnTo>
                      <a:pt x="1294" y="848"/>
                    </a:lnTo>
                    <a:lnTo>
                      <a:pt x="1304" y="848"/>
                    </a:lnTo>
                    <a:lnTo>
                      <a:pt x="1314" y="848"/>
                    </a:lnTo>
                    <a:lnTo>
                      <a:pt x="1324" y="848"/>
                    </a:lnTo>
                    <a:lnTo>
                      <a:pt x="1334" y="848"/>
                    </a:lnTo>
                    <a:lnTo>
                      <a:pt x="1344" y="848"/>
                    </a:lnTo>
                    <a:lnTo>
                      <a:pt x="1354" y="848"/>
                    </a:lnTo>
                    <a:lnTo>
                      <a:pt x="1363" y="845"/>
                    </a:lnTo>
                    <a:lnTo>
                      <a:pt x="1370" y="845"/>
                    </a:lnTo>
                    <a:lnTo>
                      <a:pt x="1380" y="845"/>
                    </a:lnTo>
                    <a:lnTo>
                      <a:pt x="1390" y="845"/>
                    </a:lnTo>
                    <a:lnTo>
                      <a:pt x="1400" y="845"/>
                    </a:lnTo>
                    <a:lnTo>
                      <a:pt x="1409" y="842"/>
                    </a:lnTo>
                    <a:lnTo>
                      <a:pt x="1419" y="842"/>
                    </a:lnTo>
                    <a:lnTo>
                      <a:pt x="1429" y="842"/>
                    </a:lnTo>
                    <a:lnTo>
                      <a:pt x="1436" y="842"/>
                    </a:lnTo>
                    <a:lnTo>
                      <a:pt x="1446" y="838"/>
                    </a:lnTo>
                    <a:lnTo>
                      <a:pt x="1455" y="838"/>
                    </a:lnTo>
                    <a:lnTo>
                      <a:pt x="1465" y="838"/>
                    </a:lnTo>
                    <a:lnTo>
                      <a:pt x="1475" y="835"/>
                    </a:lnTo>
                    <a:lnTo>
                      <a:pt x="1485" y="835"/>
                    </a:lnTo>
                    <a:lnTo>
                      <a:pt x="1495" y="835"/>
                    </a:lnTo>
                    <a:lnTo>
                      <a:pt x="1501" y="832"/>
                    </a:lnTo>
                    <a:lnTo>
                      <a:pt x="1501" y="832"/>
                    </a:lnTo>
                    <a:lnTo>
                      <a:pt x="1501" y="838"/>
                    </a:lnTo>
                    <a:lnTo>
                      <a:pt x="1501" y="838"/>
                    </a:lnTo>
                    <a:lnTo>
                      <a:pt x="0" y="917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90" name="Freeform 554"/>
              <p:cNvSpPr>
                <a:spLocks/>
              </p:cNvSpPr>
              <p:nvPr/>
            </p:nvSpPr>
            <p:spPr bwMode="auto">
              <a:xfrm>
                <a:off x="5590985" y="2802200"/>
                <a:ext cx="2188684" cy="2020619"/>
              </a:xfrm>
              <a:custGeom>
                <a:avLst/>
                <a:gdLst>
                  <a:gd name="T0" fmla="*/ 19 w 1192"/>
                  <a:gd name="T1" fmla="*/ 868 h 868"/>
                  <a:gd name="T2" fmla="*/ 46 w 1192"/>
                  <a:gd name="T3" fmla="*/ 865 h 868"/>
                  <a:gd name="T4" fmla="*/ 75 w 1192"/>
                  <a:gd name="T5" fmla="*/ 861 h 868"/>
                  <a:gd name="T6" fmla="*/ 101 w 1192"/>
                  <a:gd name="T7" fmla="*/ 858 h 868"/>
                  <a:gd name="T8" fmla="*/ 131 w 1192"/>
                  <a:gd name="T9" fmla="*/ 855 h 868"/>
                  <a:gd name="T10" fmla="*/ 161 w 1192"/>
                  <a:gd name="T11" fmla="*/ 851 h 868"/>
                  <a:gd name="T12" fmla="*/ 187 w 1192"/>
                  <a:gd name="T13" fmla="*/ 851 h 868"/>
                  <a:gd name="T14" fmla="*/ 216 w 1192"/>
                  <a:gd name="T15" fmla="*/ 851 h 868"/>
                  <a:gd name="T16" fmla="*/ 243 w 1192"/>
                  <a:gd name="T17" fmla="*/ 851 h 868"/>
                  <a:gd name="T18" fmla="*/ 272 w 1192"/>
                  <a:gd name="T19" fmla="*/ 848 h 868"/>
                  <a:gd name="T20" fmla="*/ 299 w 1192"/>
                  <a:gd name="T21" fmla="*/ 842 h 868"/>
                  <a:gd name="T22" fmla="*/ 328 w 1192"/>
                  <a:gd name="T23" fmla="*/ 835 h 868"/>
                  <a:gd name="T24" fmla="*/ 358 w 1192"/>
                  <a:gd name="T25" fmla="*/ 828 h 868"/>
                  <a:gd name="T26" fmla="*/ 384 w 1192"/>
                  <a:gd name="T27" fmla="*/ 825 h 868"/>
                  <a:gd name="T28" fmla="*/ 414 w 1192"/>
                  <a:gd name="T29" fmla="*/ 822 h 868"/>
                  <a:gd name="T30" fmla="*/ 440 w 1192"/>
                  <a:gd name="T31" fmla="*/ 825 h 868"/>
                  <a:gd name="T32" fmla="*/ 469 w 1192"/>
                  <a:gd name="T33" fmla="*/ 828 h 868"/>
                  <a:gd name="T34" fmla="*/ 499 w 1192"/>
                  <a:gd name="T35" fmla="*/ 832 h 868"/>
                  <a:gd name="T36" fmla="*/ 525 w 1192"/>
                  <a:gd name="T37" fmla="*/ 835 h 868"/>
                  <a:gd name="T38" fmla="*/ 555 w 1192"/>
                  <a:gd name="T39" fmla="*/ 835 h 868"/>
                  <a:gd name="T40" fmla="*/ 581 w 1192"/>
                  <a:gd name="T41" fmla="*/ 832 h 868"/>
                  <a:gd name="T42" fmla="*/ 611 w 1192"/>
                  <a:gd name="T43" fmla="*/ 832 h 868"/>
                  <a:gd name="T44" fmla="*/ 637 w 1192"/>
                  <a:gd name="T45" fmla="*/ 825 h 868"/>
                  <a:gd name="T46" fmla="*/ 667 w 1192"/>
                  <a:gd name="T47" fmla="*/ 815 h 868"/>
                  <a:gd name="T48" fmla="*/ 696 w 1192"/>
                  <a:gd name="T49" fmla="*/ 802 h 868"/>
                  <a:gd name="T50" fmla="*/ 723 w 1192"/>
                  <a:gd name="T51" fmla="*/ 779 h 868"/>
                  <a:gd name="T52" fmla="*/ 752 w 1192"/>
                  <a:gd name="T53" fmla="*/ 740 h 868"/>
                  <a:gd name="T54" fmla="*/ 778 w 1192"/>
                  <a:gd name="T55" fmla="*/ 658 h 868"/>
                  <a:gd name="T56" fmla="*/ 808 w 1192"/>
                  <a:gd name="T57" fmla="*/ 500 h 868"/>
                  <a:gd name="T58" fmla="*/ 834 w 1192"/>
                  <a:gd name="T59" fmla="*/ 368 h 868"/>
                  <a:gd name="T60" fmla="*/ 864 w 1192"/>
                  <a:gd name="T61" fmla="*/ 434 h 868"/>
                  <a:gd name="T62" fmla="*/ 893 w 1192"/>
                  <a:gd name="T63" fmla="*/ 477 h 868"/>
                  <a:gd name="T64" fmla="*/ 920 w 1192"/>
                  <a:gd name="T65" fmla="*/ 267 h 868"/>
                  <a:gd name="T66" fmla="*/ 949 w 1192"/>
                  <a:gd name="T67" fmla="*/ 0 h 868"/>
                  <a:gd name="T68" fmla="*/ 976 w 1192"/>
                  <a:gd name="T69" fmla="*/ 296 h 868"/>
                  <a:gd name="T70" fmla="*/ 1005 w 1192"/>
                  <a:gd name="T71" fmla="*/ 661 h 868"/>
                  <a:gd name="T72" fmla="*/ 1031 w 1192"/>
                  <a:gd name="T73" fmla="*/ 786 h 868"/>
                  <a:gd name="T74" fmla="*/ 1061 w 1192"/>
                  <a:gd name="T75" fmla="*/ 819 h 868"/>
                  <a:gd name="T76" fmla="*/ 1091 w 1192"/>
                  <a:gd name="T77" fmla="*/ 832 h 868"/>
                  <a:gd name="T78" fmla="*/ 1117 w 1192"/>
                  <a:gd name="T79" fmla="*/ 838 h 868"/>
                  <a:gd name="T80" fmla="*/ 1146 w 1192"/>
                  <a:gd name="T81" fmla="*/ 842 h 868"/>
                  <a:gd name="T82" fmla="*/ 1173 w 1192"/>
                  <a:gd name="T83" fmla="*/ 845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2" h="868">
                    <a:moveTo>
                      <a:pt x="0" y="868"/>
                    </a:moveTo>
                    <a:lnTo>
                      <a:pt x="9" y="868"/>
                    </a:lnTo>
                    <a:lnTo>
                      <a:pt x="19" y="868"/>
                    </a:lnTo>
                    <a:lnTo>
                      <a:pt x="29" y="865"/>
                    </a:lnTo>
                    <a:lnTo>
                      <a:pt x="36" y="865"/>
                    </a:lnTo>
                    <a:lnTo>
                      <a:pt x="46" y="865"/>
                    </a:lnTo>
                    <a:lnTo>
                      <a:pt x="55" y="865"/>
                    </a:lnTo>
                    <a:lnTo>
                      <a:pt x="65" y="865"/>
                    </a:lnTo>
                    <a:lnTo>
                      <a:pt x="75" y="861"/>
                    </a:lnTo>
                    <a:lnTo>
                      <a:pt x="85" y="861"/>
                    </a:lnTo>
                    <a:lnTo>
                      <a:pt x="95" y="858"/>
                    </a:lnTo>
                    <a:lnTo>
                      <a:pt x="101" y="858"/>
                    </a:lnTo>
                    <a:lnTo>
                      <a:pt x="111" y="855"/>
                    </a:lnTo>
                    <a:lnTo>
                      <a:pt x="121" y="855"/>
                    </a:lnTo>
                    <a:lnTo>
                      <a:pt x="131" y="855"/>
                    </a:lnTo>
                    <a:lnTo>
                      <a:pt x="141" y="855"/>
                    </a:lnTo>
                    <a:lnTo>
                      <a:pt x="151" y="855"/>
                    </a:lnTo>
                    <a:lnTo>
                      <a:pt x="161" y="851"/>
                    </a:lnTo>
                    <a:lnTo>
                      <a:pt x="167" y="851"/>
                    </a:lnTo>
                    <a:lnTo>
                      <a:pt x="177" y="851"/>
                    </a:lnTo>
                    <a:lnTo>
                      <a:pt x="187" y="851"/>
                    </a:lnTo>
                    <a:lnTo>
                      <a:pt x="197" y="851"/>
                    </a:lnTo>
                    <a:lnTo>
                      <a:pt x="207" y="851"/>
                    </a:lnTo>
                    <a:lnTo>
                      <a:pt x="216" y="851"/>
                    </a:lnTo>
                    <a:lnTo>
                      <a:pt x="226" y="851"/>
                    </a:lnTo>
                    <a:lnTo>
                      <a:pt x="233" y="851"/>
                    </a:lnTo>
                    <a:lnTo>
                      <a:pt x="243" y="851"/>
                    </a:lnTo>
                    <a:lnTo>
                      <a:pt x="253" y="851"/>
                    </a:lnTo>
                    <a:lnTo>
                      <a:pt x="262" y="848"/>
                    </a:lnTo>
                    <a:lnTo>
                      <a:pt x="272" y="848"/>
                    </a:lnTo>
                    <a:lnTo>
                      <a:pt x="282" y="845"/>
                    </a:lnTo>
                    <a:lnTo>
                      <a:pt x="292" y="842"/>
                    </a:lnTo>
                    <a:lnTo>
                      <a:pt x="299" y="842"/>
                    </a:lnTo>
                    <a:lnTo>
                      <a:pt x="308" y="838"/>
                    </a:lnTo>
                    <a:lnTo>
                      <a:pt x="318" y="838"/>
                    </a:lnTo>
                    <a:lnTo>
                      <a:pt x="328" y="835"/>
                    </a:lnTo>
                    <a:lnTo>
                      <a:pt x="338" y="835"/>
                    </a:lnTo>
                    <a:lnTo>
                      <a:pt x="348" y="832"/>
                    </a:lnTo>
                    <a:lnTo>
                      <a:pt x="358" y="828"/>
                    </a:lnTo>
                    <a:lnTo>
                      <a:pt x="368" y="828"/>
                    </a:lnTo>
                    <a:lnTo>
                      <a:pt x="374" y="825"/>
                    </a:lnTo>
                    <a:lnTo>
                      <a:pt x="384" y="825"/>
                    </a:lnTo>
                    <a:lnTo>
                      <a:pt x="394" y="822"/>
                    </a:lnTo>
                    <a:lnTo>
                      <a:pt x="404" y="822"/>
                    </a:lnTo>
                    <a:lnTo>
                      <a:pt x="414" y="822"/>
                    </a:lnTo>
                    <a:lnTo>
                      <a:pt x="423" y="822"/>
                    </a:lnTo>
                    <a:lnTo>
                      <a:pt x="433" y="825"/>
                    </a:lnTo>
                    <a:lnTo>
                      <a:pt x="440" y="825"/>
                    </a:lnTo>
                    <a:lnTo>
                      <a:pt x="450" y="825"/>
                    </a:lnTo>
                    <a:lnTo>
                      <a:pt x="460" y="828"/>
                    </a:lnTo>
                    <a:lnTo>
                      <a:pt x="469" y="828"/>
                    </a:lnTo>
                    <a:lnTo>
                      <a:pt x="479" y="832"/>
                    </a:lnTo>
                    <a:lnTo>
                      <a:pt x="489" y="832"/>
                    </a:lnTo>
                    <a:lnTo>
                      <a:pt x="499" y="832"/>
                    </a:lnTo>
                    <a:lnTo>
                      <a:pt x="506" y="835"/>
                    </a:lnTo>
                    <a:lnTo>
                      <a:pt x="515" y="835"/>
                    </a:lnTo>
                    <a:lnTo>
                      <a:pt x="525" y="835"/>
                    </a:lnTo>
                    <a:lnTo>
                      <a:pt x="535" y="835"/>
                    </a:lnTo>
                    <a:lnTo>
                      <a:pt x="545" y="835"/>
                    </a:lnTo>
                    <a:lnTo>
                      <a:pt x="555" y="835"/>
                    </a:lnTo>
                    <a:lnTo>
                      <a:pt x="565" y="832"/>
                    </a:lnTo>
                    <a:lnTo>
                      <a:pt x="571" y="832"/>
                    </a:lnTo>
                    <a:lnTo>
                      <a:pt x="581" y="832"/>
                    </a:lnTo>
                    <a:lnTo>
                      <a:pt x="591" y="832"/>
                    </a:lnTo>
                    <a:lnTo>
                      <a:pt x="601" y="832"/>
                    </a:lnTo>
                    <a:lnTo>
                      <a:pt x="611" y="832"/>
                    </a:lnTo>
                    <a:lnTo>
                      <a:pt x="621" y="828"/>
                    </a:lnTo>
                    <a:lnTo>
                      <a:pt x="631" y="828"/>
                    </a:lnTo>
                    <a:lnTo>
                      <a:pt x="637" y="825"/>
                    </a:lnTo>
                    <a:lnTo>
                      <a:pt x="647" y="825"/>
                    </a:lnTo>
                    <a:lnTo>
                      <a:pt x="657" y="822"/>
                    </a:lnTo>
                    <a:lnTo>
                      <a:pt x="667" y="815"/>
                    </a:lnTo>
                    <a:lnTo>
                      <a:pt x="677" y="812"/>
                    </a:lnTo>
                    <a:lnTo>
                      <a:pt x="686" y="809"/>
                    </a:lnTo>
                    <a:lnTo>
                      <a:pt x="696" y="802"/>
                    </a:lnTo>
                    <a:lnTo>
                      <a:pt x="703" y="796"/>
                    </a:lnTo>
                    <a:lnTo>
                      <a:pt x="713" y="789"/>
                    </a:lnTo>
                    <a:lnTo>
                      <a:pt x="723" y="779"/>
                    </a:lnTo>
                    <a:lnTo>
                      <a:pt x="732" y="769"/>
                    </a:lnTo>
                    <a:lnTo>
                      <a:pt x="742" y="756"/>
                    </a:lnTo>
                    <a:lnTo>
                      <a:pt x="752" y="740"/>
                    </a:lnTo>
                    <a:lnTo>
                      <a:pt x="762" y="720"/>
                    </a:lnTo>
                    <a:lnTo>
                      <a:pt x="769" y="690"/>
                    </a:lnTo>
                    <a:lnTo>
                      <a:pt x="778" y="658"/>
                    </a:lnTo>
                    <a:lnTo>
                      <a:pt x="788" y="612"/>
                    </a:lnTo>
                    <a:lnTo>
                      <a:pt x="798" y="559"/>
                    </a:lnTo>
                    <a:lnTo>
                      <a:pt x="808" y="500"/>
                    </a:lnTo>
                    <a:lnTo>
                      <a:pt x="818" y="441"/>
                    </a:lnTo>
                    <a:lnTo>
                      <a:pt x="828" y="395"/>
                    </a:lnTo>
                    <a:lnTo>
                      <a:pt x="834" y="368"/>
                    </a:lnTo>
                    <a:lnTo>
                      <a:pt x="844" y="372"/>
                    </a:lnTo>
                    <a:lnTo>
                      <a:pt x="854" y="398"/>
                    </a:lnTo>
                    <a:lnTo>
                      <a:pt x="864" y="434"/>
                    </a:lnTo>
                    <a:lnTo>
                      <a:pt x="874" y="470"/>
                    </a:lnTo>
                    <a:lnTo>
                      <a:pt x="884" y="487"/>
                    </a:lnTo>
                    <a:lnTo>
                      <a:pt x="893" y="477"/>
                    </a:lnTo>
                    <a:lnTo>
                      <a:pt x="900" y="441"/>
                    </a:lnTo>
                    <a:lnTo>
                      <a:pt x="910" y="368"/>
                    </a:lnTo>
                    <a:lnTo>
                      <a:pt x="920" y="267"/>
                    </a:lnTo>
                    <a:lnTo>
                      <a:pt x="930" y="152"/>
                    </a:lnTo>
                    <a:lnTo>
                      <a:pt x="939" y="46"/>
                    </a:lnTo>
                    <a:lnTo>
                      <a:pt x="949" y="0"/>
                    </a:lnTo>
                    <a:lnTo>
                      <a:pt x="959" y="37"/>
                    </a:lnTo>
                    <a:lnTo>
                      <a:pt x="966" y="145"/>
                    </a:lnTo>
                    <a:lnTo>
                      <a:pt x="976" y="296"/>
                    </a:lnTo>
                    <a:lnTo>
                      <a:pt x="985" y="447"/>
                    </a:lnTo>
                    <a:lnTo>
                      <a:pt x="995" y="572"/>
                    </a:lnTo>
                    <a:lnTo>
                      <a:pt x="1005" y="661"/>
                    </a:lnTo>
                    <a:lnTo>
                      <a:pt x="1015" y="723"/>
                    </a:lnTo>
                    <a:lnTo>
                      <a:pt x="1025" y="759"/>
                    </a:lnTo>
                    <a:lnTo>
                      <a:pt x="1031" y="786"/>
                    </a:lnTo>
                    <a:lnTo>
                      <a:pt x="1041" y="799"/>
                    </a:lnTo>
                    <a:lnTo>
                      <a:pt x="1051" y="812"/>
                    </a:lnTo>
                    <a:lnTo>
                      <a:pt x="1061" y="819"/>
                    </a:lnTo>
                    <a:lnTo>
                      <a:pt x="1071" y="822"/>
                    </a:lnTo>
                    <a:lnTo>
                      <a:pt x="1081" y="825"/>
                    </a:lnTo>
                    <a:lnTo>
                      <a:pt x="1091" y="832"/>
                    </a:lnTo>
                    <a:lnTo>
                      <a:pt x="1097" y="835"/>
                    </a:lnTo>
                    <a:lnTo>
                      <a:pt x="1107" y="835"/>
                    </a:lnTo>
                    <a:lnTo>
                      <a:pt x="1117" y="838"/>
                    </a:lnTo>
                    <a:lnTo>
                      <a:pt x="1127" y="842"/>
                    </a:lnTo>
                    <a:lnTo>
                      <a:pt x="1137" y="842"/>
                    </a:lnTo>
                    <a:lnTo>
                      <a:pt x="1146" y="842"/>
                    </a:lnTo>
                    <a:lnTo>
                      <a:pt x="1156" y="845"/>
                    </a:lnTo>
                    <a:lnTo>
                      <a:pt x="1163" y="845"/>
                    </a:lnTo>
                    <a:lnTo>
                      <a:pt x="1173" y="845"/>
                    </a:lnTo>
                    <a:lnTo>
                      <a:pt x="1183" y="845"/>
                    </a:lnTo>
                    <a:lnTo>
                      <a:pt x="1192" y="845"/>
                    </a:lnTo>
                  </a:path>
                </a:pathLst>
              </a:custGeom>
              <a:noFill/>
              <a:ln w="0">
                <a:solidFill>
                  <a:srgbClr val="FFB06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91" name="Freeform 555"/>
              <p:cNvSpPr>
                <a:spLocks/>
              </p:cNvSpPr>
              <p:nvPr/>
            </p:nvSpPr>
            <p:spPr bwMode="auto">
              <a:xfrm>
                <a:off x="7779670" y="4739015"/>
                <a:ext cx="567368" cy="37246"/>
              </a:xfrm>
              <a:custGeom>
                <a:avLst/>
                <a:gdLst>
                  <a:gd name="T0" fmla="*/ 0 w 309"/>
                  <a:gd name="T1" fmla="*/ 13 h 16"/>
                  <a:gd name="T2" fmla="*/ 10 w 309"/>
                  <a:gd name="T3" fmla="*/ 13 h 16"/>
                  <a:gd name="T4" fmla="*/ 20 w 309"/>
                  <a:gd name="T5" fmla="*/ 13 h 16"/>
                  <a:gd name="T6" fmla="*/ 30 w 309"/>
                  <a:gd name="T7" fmla="*/ 13 h 16"/>
                  <a:gd name="T8" fmla="*/ 37 w 309"/>
                  <a:gd name="T9" fmla="*/ 16 h 16"/>
                  <a:gd name="T10" fmla="*/ 47 w 309"/>
                  <a:gd name="T11" fmla="*/ 16 h 16"/>
                  <a:gd name="T12" fmla="*/ 56 w 309"/>
                  <a:gd name="T13" fmla="*/ 16 h 16"/>
                  <a:gd name="T14" fmla="*/ 66 w 309"/>
                  <a:gd name="T15" fmla="*/ 16 h 16"/>
                  <a:gd name="T16" fmla="*/ 76 w 309"/>
                  <a:gd name="T17" fmla="*/ 16 h 16"/>
                  <a:gd name="T18" fmla="*/ 86 w 309"/>
                  <a:gd name="T19" fmla="*/ 16 h 16"/>
                  <a:gd name="T20" fmla="*/ 96 w 309"/>
                  <a:gd name="T21" fmla="*/ 16 h 16"/>
                  <a:gd name="T22" fmla="*/ 102 w 309"/>
                  <a:gd name="T23" fmla="*/ 16 h 16"/>
                  <a:gd name="T24" fmla="*/ 112 w 309"/>
                  <a:gd name="T25" fmla="*/ 16 h 16"/>
                  <a:gd name="T26" fmla="*/ 122 w 309"/>
                  <a:gd name="T27" fmla="*/ 16 h 16"/>
                  <a:gd name="T28" fmla="*/ 132 w 309"/>
                  <a:gd name="T29" fmla="*/ 16 h 16"/>
                  <a:gd name="T30" fmla="*/ 142 w 309"/>
                  <a:gd name="T31" fmla="*/ 16 h 16"/>
                  <a:gd name="T32" fmla="*/ 152 w 309"/>
                  <a:gd name="T33" fmla="*/ 16 h 16"/>
                  <a:gd name="T34" fmla="*/ 162 w 309"/>
                  <a:gd name="T35" fmla="*/ 16 h 16"/>
                  <a:gd name="T36" fmla="*/ 171 w 309"/>
                  <a:gd name="T37" fmla="*/ 13 h 16"/>
                  <a:gd name="T38" fmla="*/ 178 w 309"/>
                  <a:gd name="T39" fmla="*/ 13 h 16"/>
                  <a:gd name="T40" fmla="*/ 188 w 309"/>
                  <a:gd name="T41" fmla="*/ 13 h 16"/>
                  <a:gd name="T42" fmla="*/ 198 w 309"/>
                  <a:gd name="T43" fmla="*/ 13 h 16"/>
                  <a:gd name="T44" fmla="*/ 208 w 309"/>
                  <a:gd name="T45" fmla="*/ 13 h 16"/>
                  <a:gd name="T46" fmla="*/ 217 w 309"/>
                  <a:gd name="T47" fmla="*/ 10 h 16"/>
                  <a:gd name="T48" fmla="*/ 227 w 309"/>
                  <a:gd name="T49" fmla="*/ 10 h 16"/>
                  <a:gd name="T50" fmla="*/ 237 w 309"/>
                  <a:gd name="T51" fmla="*/ 10 h 16"/>
                  <a:gd name="T52" fmla="*/ 244 w 309"/>
                  <a:gd name="T53" fmla="*/ 10 h 16"/>
                  <a:gd name="T54" fmla="*/ 254 w 309"/>
                  <a:gd name="T55" fmla="*/ 6 h 16"/>
                  <a:gd name="T56" fmla="*/ 263 w 309"/>
                  <a:gd name="T57" fmla="*/ 6 h 16"/>
                  <a:gd name="T58" fmla="*/ 273 w 309"/>
                  <a:gd name="T59" fmla="*/ 6 h 16"/>
                  <a:gd name="T60" fmla="*/ 283 w 309"/>
                  <a:gd name="T61" fmla="*/ 3 h 16"/>
                  <a:gd name="T62" fmla="*/ 293 w 309"/>
                  <a:gd name="T63" fmla="*/ 3 h 16"/>
                  <a:gd name="T64" fmla="*/ 303 w 309"/>
                  <a:gd name="T65" fmla="*/ 3 h 16"/>
                  <a:gd name="T66" fmla="*/ 309 w 309"/>
                  <a:gd name="T6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16">
                    <a:moveTo>
                      <a:pt x="0" y="13"/>
                    </a:moveTo>
                    <a:lnTo>
                      <a:pt x="10" y="13"/>
                    </a:lnTo>
                    <a:lnTo>
                      <a:pt x="20" y="13"/>
                    </a:lnTo>
                    <a:lnTo>
                      <a:pt x="30" y="13"/>
                    </a:lnTo>
                    <a:lnTo>
                      <a:pt x="37" y="16"/>
                    </a:lnTo>
                    <a:lnTo>
                      <a:pt x="47" y="16"/>
                    </a:lnTo>
                    <a:lnTo>
                      <a:pt x="56" y="16"/>
                    </a:lnTo>
                    <a:lnTo>
                      <a:pt x="66" y="16"/>
                    </a:lnTo>
                    <a:lnTo>
                      <a:pt x="76" y="16"/>
                    </a:lnTo>
                    <a:lnTo>
                      <a:pt x="86" y="16"/>
                    </a:lnTo>
                    <a:lnTo>
                      <a:pt x="96" y="16"/>
                    </a:lnTo>
                    <a:lnTo>
                      <a:pt x="102" y="16"/>
                    </a:lnTo>
                    <a:lnTo>
                      <a:pt x="112" y="16"/>
                    </a:lnTo>
                    <a:lnTo>
                      <a:pt x="122" y="16"/>
                    </a:lnTo>
                    <a:lnTo>
                      <a:pt x="132" y="16"/>
                    </a:lnTo>
                    <a:lnTo>
                      <a:pt x="142" y="16"/>
                    </a:lnTo>
                    <a:lnTo>
                      <a:pt x="152" y="16"/>
                    </a:lnTo>
                    <a:lnTo>
                      <a:pt x="162" y="16"/>
                    </a:lnTo>
                    <a:lnTo>
                      <a:pt x="171" y="13"/>
                    </a:lnTo>
                    <a:lnTo>
                      <a:pt x="178" y="13"/>
                    </a:lnTo>
                    <a:lnTo>
                      <a:pt x="188" y="13"/>
                    </a:lnTo>
                    <a:lnTo>
                      <a:pt x="198" y="13"/>
                    </a:lnTo>
                    <a:lnTo>
                      <a:pt x="208" y="13"/>
                    </a:lnTo>
                    <a:lnTo>
                      <a:pt x="217" y="10"/>
                    </a:lnTo>
                    <a:lnTo>
                      <a:pt x="227" y="10"/>
                    </a:lnTo>
                    <a:lnTo>
                      <a:pt x="237" y="10"/>
                    </a:lnTo>
                    <a:lnTo>
                      <a:pt x="244" y="10"/>
                    </a:lnTo>
                    <a:lnTo>
                      <a:pt x="254" y="6"/>
                    </a:lnTo>
                    <a:lnTo>
                      <a:pt x="263" y="6"/>
                    </a:lnTo>
                    <a:lnTo>
                      <a:pt x="273" y="6"/>
                    </a:lnTo>
                    <a:lnTo>
                      <a:pt x="283" y="3"/>
                    </a:lnTo>
                    <a:lnTo>
                      <a:pt x="293" y="3"/>
                    </a:lnTo>
                    <a:lnTo>
                      <a:pt x="303" y="3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FFB06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92" name="Freeform 556"/>
              <p:cNvSpPr>
                <a:spLocks/>
              </p:cNvSpPr>
              <p:nvPr/>
            </p:nvSpPr>
            <p:spPr bwMode="auto">
              <a:xfrm>
                <a:off x="5596494" y="2718396"/>
                <a:ext cx="2757889" cy="2234786"/>
              </a:xfrm>
              <a:custGeom>
                <a:avLst/>
                <a:gdLst>
                  <a:gd name="T0" fmla="*/ 0 w 1502"/>
                  <a:gd name="T1" fmla="*/ 910 h 960"/>
                  <a:gd name="T2" fmla="*/ 29 w 1502"/>
                  <a:gd name="T3" fmla="*/ 907 h 960"/>
                  <a:gd name="T4" fmla="*/ 56 w 1502"/>
                  <a:gd name="T5" fmla="*/ 907 h 960"/>
                  <a:gd name="T6" fmla="*/ 85 w 1502"/>
                  <a:gd name="T7" fmla="*/ 901 h 960"/>
                  <a:gd name="T8" fmla="*/ 112 w 1502"/>
                  <a:gd name="T9" fmla="*/ 897 h 960"/>
                  <a:gd name="T10" fmla="*/ 141 w 1502"/>
                  <a:gd name="T11" fmla="*/ 894 h 960"/>
                  <a:gd name="T12" fmla="*/ 167 w 1502"/>
                  <a:gd name="T13" fmla="*/ 894 h 960"/>
                  <a:gd name="T14" fmla="*/ 197 w 1502"/>
                  <a:gd name="T15" fmla="*/ 894 h 960"/>
                  <a:gd name="T16" fmla="*/ 227 w 1502"/>
                  <a:gd name="T17" fmla="*/ 894 h 960"/>
                  <a:gd name="T18" fmla="*/ 253 w 1502"/>
                  <a:gd name="T19" fmla="*/ 891 h 960"/>
                  <a:gd name="T20" fmla="*/ 282 w 1502"/>
                  <a:gd name="T21" fmla="*/ 887 h 960"/>
                  <a:gd name="T22" fmla="*/ 309 w 1502"/>
                  <a:gd name="T23" fmla="*/ 881 h 960"/>
                  <a:gd name="T24" fmla="*/ 338 w 1502"/>
                  <a:gd name="T25" fmla="*/ 878 h 960"/>
                  <a:gd name="T26" fmla="*/ 368 w 1502"/>
                  <a:gd name="T27" fmla="*/ 871 h 960"/>
                  <a:gd name="T28" fmla="*/ 394 w 1502"/>
                  <a:gd name="T29" fmla="*/ 864 h 960"/>
                  <a:gd name="T30" fmla="*/ 424 w 1502"/>
                  <a:gd name="T31" fmla="*/ 864 h 960"/>
                  <a:gd name="T32" fmla="*/ 450 w 1502"/>
                  <a:gd name="T33" fmla="*/ 868 h 960"/>
                  <a:gd name="T34" fmla="*/ 480 w 1502"/>
                  <a:gd name="T35" fmla="*/ 871 h 960"/>
                  <a:gd name="T36" fmla="*/ 506 w 1502"/>
                  <a:gd name="T37" fmla="*/ 874 h 960"/>
                  <a:gd name="T38" fmla="*/ 536 w 1502"/>
                  <a:gd name="T39" fmla="*/ 874 h 960"/>
                  <a:gd name="T40" fmla="*/ 565 w 1502"/>
                  <a:gd name="T41" fmla="*/ 874 h 960"/>
                  <a:gd name="T42" fmla="*/ 591 w 1502"/>
                  <a:gd name="T43" fmla="*/ 874 h 960"/>
                  <a:gd name="T44" fmla="*/ 621 w 1502"/>
                  <a:gd name="T45" fmla="*/ 871 h 960"/>
                  <a:gd name="T46" fmla="*/ 647 w 1502"/>
                  <a:gd name="T47" fmla="*/ 864 h 960"/>
                  <a:gd name="T48" fmla="*/ 677 w 1502"/>
                  <a:gd name="T49" fmla="*/ 855 h 960"/>
                  <a:gd name="T50" fmla="*/ 703 w 1502"/>
                  <a:gd name="T51" fmla="*/ 838 h 960"/>
                  <a:gd name="T52" fmla="*/ 733 w 1502"/>
                  <a:gd name="T53" fmla="*/ 818 h 960"/>
                  <a:gd name="T54" fmla="*/ 762 w 1502"/>
                  <a:gd name="T55" fmla="*/ 772 h 960"/>
                  <a:gd name="T56" fmla="*/ 789 w 1502"/>
                  <a:gd name="T57" fmla="*/ 680 h 960"/>
                  <a:gd name="T58" fmla="*/ 818 w 1502"/>
                  <a:gd name="T59" fmla="*/ 523 h 960"/>
                  <a:gd name="T60" fmla="*/ 844 w 1502"/>
                  <a:gd name="T61" fmla="*/ 437 h 960"/>
                  <a:gd name="T62" fmla="*/ 874 w 1502"/>
                  <a:gd name="T63" fmla="*/ 510 h 960"/>
                  <a:gd name="T64" fmla="*/ 900 w 1502"/>
                  <a:gd name="T65" fmla="*/ 470 h 960"/>
                  <a:gd name="T66" fmla="*/ 930 w 1502"/>
                  <a:gd name="T67" fmla="*/ 161 h 960"/>
                  <a:gd name="T68" fmla="*/ 959 w 1502"/>
                  <a:gd name="T69" fmla="*/ 36 h 960"/>
                  <a:gd name="T70" fmla="*/ 986 w 1502"/>
                  <a:gd name="T71" fmla="*/ 467 h 960"/>
                  <a:gd name="T72" fmla="*/ 1015 w 1502"/>
                  <a:gd name="T73" fmla="*/ 756 h 960"/>
                  <a:gd name="T74" fmla="*/ 1042 w 1502"/>
                  <a:gd name="T75" fmla="*/ 838 h 960"/>
                  <a:gd name="T76" fmla="*/ 1071 w 1502"/>
                  <a:gd name="T77" fmla="*/ 861 h 960"/>
                  <a:gd name="T78" fmla="*/ 1097 w 1502"/>
                  <a:gd name="T79" fmla="*/ 874 h 960"/>
                  <a:gd name="T80" fmla="*/ 1127 w 1502"/>
                  <a:gd name="T81" fmla="*/ 881 h 960"/>
                  <a:gd name="T82" fmla="*/ 1157 w 1502"/>
                  <a:gd name="T83" fmla="*/ 884 h 960"/>
                  <a:gd name="T84" fmla="*/ 1183 w 1502"/>
                  <a:gd name="T85" fmla="*/ 887 h 960"/>
                  <a:gd name="T86" fmla="*/ 1212 w 1502"/>
                  <a:gd name="T87" fmla="*/ 887 h 960"/>
                  <a:gd name="T88" fmla="*/ 1239 w 1502"/>
                  <a:gd name="T89" fmla="*/ 887 h 960"/>
                  <a:gd name="T90" fmla="*/ 1268 w 1502"/>
                  <a:gd name="T91" fmla="*/ 891 h 960"/>
                  <a:gd name="T92" fmla="*/ 1298 w 1502"/>
                  <a:gd name="T93" fmla="*/ 891 h 960"/>
                  <a:gd name="T94" fmla="*/ 1324 w 1502"/>
                  <a:gd name="T95" fmla="*/ 891 h 960"/>
                  <a:gd name="T96" fmla="*/ 1354 w 1502"/>
                  <a:gd name="T97" fmla="*/ 887 h 960"/>
                  <a:gd name="T98" fmla="*/ 1380 w 1502"/>
                  <a:gd name="T99" fmla="*/ 887 h 960"/>
                  <a:gd name="T100" fmla="*/ 1410 w 1502"/>
                  <a:gd name="T101" fmla="*/ 884 h 960"/>
                  <a:gd name="T102" fmla="*/ 1436 w 1502"/>
                  <a:gd name="T103" fmla="*/ 881 h 960"/>
                  <a:gd name="T104" fmla="*/ 1466 w 1502"/>
                  <a:gd name="T105" fmla="*/ 881 h 960"/>
                  <a:gd name="T106" fmla="*/ 1495 w 1502"/>
                  <a:gd name="T107" fmla="*/ 874 h 960"/>
                  <a:gd name="T108" fmla="*/ 1502 w 1502"/>
                  <a:gd name="T109" fmla="*/ 881 h 9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960">
                    <a:moveTo>
                      <a:pt x="0" y="960"/>
                    </a:moveTo>
                    <a:lnTo>
                      <a:pt x="0" y="910"/>
                    </a:lnTo>
                    <a:lnTo>
                      <a:pt x="0" y="910"/>
                    </a:lnTo>
                    <a:lnTo>
                      <a:pt x="10" y="910"/>
                    </a:lnTo>
                    <a:lnTo>
                      <a:pt x="20" y="907"/>
                    </a:lnTo>
                    <a:lnTo>
                      <a:pt x="29" y="907"/>
                    </a:lnTo>
                    <a:lnTo>
                      <a:pt x="36" y="907"/>
                    </a:lnTo>
                    <a:lnTo>
                      <a:pt x="46" y="907"/>
                    </a:lnTo>
                    <a:lnTo>
                      <a:pt x="56" y="907"/>
                    </a:lnTo>
                    <a:lnTo>
                      <a:pt x="66" y="904"/>
                    </a:lnTo>
                    <a:lnTo>
                      <a:pt x="75" y="904"/>
                    </a:lnTo>
                    <a:lnTo>
                      <a:pt x="85" y="901"/>
                    </a:lnTo>
                    <a:lnTo>
                      <a:pt x="95" y="901"/>
                    </a:lnTo>
                    <a:lnTo>
                      <a:pt x="102" y="897"/>
                    </a:lnTo>
                    <a:lnTo>
                      <a:pt x="112" y="897"/>
                    </a:lnTo>
                    <a:lnTo>
                      <a:pt x="121" y="894"/>
                    </a:lnTo>
                    <a:lnTo>
                      <a:pt x="131" y="894"/>
                    </a:lnTo>
                    <a:lnTo>
                      <a:pt x="141" y="894"/>
                    </a:lnTo>
                    <a:lnTo>
                      <a:pt x="151" y="894"/>
                    </a:lnTo>
                    <a:lnTo>
                      <a:pt x="161" y="894"/>
                    </a:lnTo>
                    <a:lnTo>
                      <a:pt x="167" y="894"/>
                    </a:lnTo>
                    <a:lnTo>
                      <a:pt x="177" y="894"/>
                    </a:lnTo>
                    <a:lnTo>
                      <a:pt x="187" y="894"/>
                    </a:lnTo>
                    <a:lnTo>
                      <a:pt x="197" y="894"/>
                    </a:lnTo>
                    <a:lnTo>
                      <a:pt x="207" y="894"/>
                    </a:lnTo>
                    <a:lnTo>
                      <a:pt x="217" y="894"/>
                    </a:lnTo>
                    <a:lnTo>
                      <a:pt x="227" y="894"/>
                    </a:lnTo>
                    <a:lnTo>
                      <a:pt x="233" y="894"/>
                    </a:lnTo>
                    <a:lnTo>
                      <a:pt x="243" y="894"/>
                    </a:lnTo>
                    <a:lnTo>
                      <a:pt x="253" y="891"/>
                    </a:lnTo>
                    <a:lnTo>
                      <a:pt x="263" y="891"/>
                    </a:lnTo>
                    <a:lnTo>
                      <a:pt x="273" y="887"/>
                    </a:lnTo>
                    <a:lnTo>
                      <a:pt x="282" y="887"/>
                    </a:lnTo>
                    <a:lnTo>
                      <a:pt x="292" y="884"/>
                    </a:lnTo>
                    <a:lnTo>
                      <a:pt x="302" y="884"/>
                    </a:lnTo>
                    <a:lnTo>
                      <a:pt x="309" y="881"/>
                    </a:lnTo>
                    <a:lnTo>
                      <a:pt x="319" y="881"/>
                    </a:lnTo>
                    <a:lnTo>
                      <a:pt x="328" y="878"/>
                    </a:lnTo>
                    <a:lnTo>
                      <a:pt x="338" y="878"/>
                    </a:lnTo>
                    <a:lnTo>
                      <a:pt x="348" y="874"/>
                    </a:lnTo>
                    <a:lnTo>
                      <a:pt x="358" y="871"/>
                    </a:lnTo>
                    <a:lnTo>
                      <a:pt x="368" y="871"/>
                    </a:lnTo>
                    <a:lnTo>
                      <a:pt x="374" y="868"/>
                    </a:lnTo>
                    <a:lnTo>
                      <a:pt x="384" y="864"/>
                    </a:lnTo>
                    <a:lnTo>
                      <a:pt x="394" y="864"/>
                    </a:lnTo>
                    <a:lnTo>
                      <a:pt x="404" y="864"/>
                    </a:lnTo>
                    <a:lnTo>
                      <a:pt x="414" y="864"/>
                    </a:lnTo>
                    <a:lnTo>
                      <a:pt x="424" y="864"/>
                    </a:lnTo>
                    <a:lnTo>
                      <a:pt x="434" y="864"/>
                    </a:lnTo>
                    <a:lnTo>
                      <a:pt x="440" y="864"/>
                    </a:lnTo>
                    <a:lnTo>
                      <a:pt x="450" y="868"/>
                    </a:lnTo>
                    <a:lnTo>
                      <a:pt x="460" y="868"/>
                    </a:lnTo>
                    <a:lnTo>
                      <a:pt x="470" y="871"/>
                    </a:lnTo>
                    <a:lnTo>
                      <a:pt x="480" y="871"/>
                    </a:lnTo>
                    <a:lnTo>
                      <a:pt x="489" y="871"/>
                    </a:lnTo>
                    <a:lnTo>
                      <a:pt x="499" y="874"/>
                    </a:lnTo>
                    <a:lnTo>
                      <a:pt x="506" y="874"/>
                    </a:lnTo>
                    <a:lnTo>
                      <a:pt x="516" y="874"/>
                    </a:lnTo>
                    <a:lnTo>
                      <a:pt x="526" y="874"/>
                    </a:lnTo>
                    <a:lnTo>
                      <a:pt x="536" y="874"/>
                    </a:lnTo>
                    <a:lnTo>
                      <a:pt x="545" y="874"/>
                    </a:lnTo>
                    <a:lnTo>
                      <a:pt x="555" y="874"/>
                    </a:lnTo>
                    <a:lnTo>
                      <a:pt x="565" y="874"/>
                    </a:lnTo>
                    <a:lnTo>
                      <a:pt x="572" y="874"/>
                    </a:lnTo>
                    <a:lnTo>
                      <a:pt x="582" y="874"/>
                    </a:lnTo>
                    <a:lnTo>
                      <a:pt x="591" y="874"/>
                    </a:lnTo>
                    <a:lnTo>
                      <a:pt x="601" y="871"/>
                    </a:lnTo>
                    <a:lnTo>
                      <a:pt x="611" y="871"/>
                    </a:lnTo>
                    <a:lnTo>
                      <a:pt x="621" y="871"/>
                    </a:lnTo>
                    <a:lnTo>
                      <a:pt x="631" y="868"/>
                    </a:lnTo>
                    <a:lnTo>
                      <a:pt x="637" y="868"/>
                    </a:lnTo>
                    <a:lnTo>
                      <a:pt x="647" y="864"/>
                    </a:lnTo>
                    <a:lnTo>
                      <a:pt x="657" y="861"/>
                    </a:lnTo>
                    <a:lnTo>
                      <a:pt x="667" y="858"/>
                    </a:lnTo>
                    <a:lnTo>
                      <a:pt x="677" y="855"/>
                    </a:lnTo>
                    <a:lnTo>
                      <a:pt x="687" y="848"/>
                    </a:lnTo>
                    <a:lnTo>
                      <a:pt x="697" y="845"/>
                    </a:lnTo>
                    <a:lnTo>
                      <a:pt x="703" y="838"/>
                    </a:lnTo>
                    <a:lnTo>
                      <a:pt x="713" y="832"/>
                    </a:lnTo>
                    <a:lnTo>
                      <a:pt x="723" y="825"/>
                    </a:lnTo>
                    <a:lnTo>
                      <a:pt x="733" y="818"/>
                    </a:lnTo>
                    <a:lnTo>
                      <a:pt x="743" y="805"/>
                    </a:lnTo>
                    <a:lnTo>
                      <a:pt x="752" y="792"/>
                    </a:lnTo>
                    <a:lnTo>
                      <a:pt x="762" y="772"/>
                    </a:lnTo>
                    <a:lnTo>
                      <a:pt x="769" y="749"/>
                    </a:lnTo>
                    <a:lnTo>
                      <a:pt x="779" y="720"/>
                    </a:lnTo>
                    <a:lnTo>
                      <a:pt x="789" y="680"/>
                    </a:lnTo>
                    <a:lnTo>
                      <a:pt x="798" y="634"/>
                    </a:lnTo>
                    <a:lnTo>
                      <a:pt x="808" y="579"/>
                    </a:lnTo>
                    <a:lnTo>
                      <a:pt x="818" y="523"/>
                    </a:lnTo>
                    <a:lnTo>
                      <a:pt x="828" y="473"/>
                    </a:lnTo>
                    <a:lnTo>
                      <a:pt x="835" y="444"/>
                    </a:lnTo>
                    <a:lnTo>
                      <a:pt x="844" y="437"/>
                    </a:lnTo>
                    <a:lnTo>
                      <a:pt x="854" y="454"/>
                    </a:lnTo>
                    <a:lnTo>
                      <a:pt x="864" y="483"/>
                    </a:lnTo>
                    <a:lnTo>
                      <a:pt x="874" y="510"/>
                    </a:lnTo>
                    <a:lnTo>
                      <a:pt x="884" y="523"/>
                    </a:lnTo>
                    <a:lnTo>
                      <a:pt x="894" y="510"/>
                    </a:lnTo>
                    <a:lnTo>
                      <a:pt x="900" y="470"/>
                    </a:lnTo>
                    <a:lnTo>
                      <a:pt x="910" y="395"/>
                    </a:lnTo>
                    <a:lnTo>
                      <a:pt x="920" y="286"/>
                    </a:lnTo>
                    <a:lnTo>
                      <a:pt x="930" y="161"/>
                    </a:lnTo>
                    <a:lnTo>
                      <a:pt x="940" y="53"/>
                    </a:lnTo>
                    <a:lnTo>
                      <a:pt x="950" y="0"/>
                    </a:lnTo>
                    <a:lnTo>
                      <a:pt x="959" y="36"/>
                    </a:lnTo>
                    <a:lnTo>
                      <a:pt x="966" y="151"/>
                    </a:lnTo>
                    <a:lnTo>
                      <a:pt x="976" y="309"/>
                    </a:lnTo>
                    <a:lnTo>
                      <a:pt x="986" y="467"/>
                    </a:lnTo>
                    <a:lnTo>
                      <a:pt x="996" y="598"/>
                    </a:lnTo>
                    <a:lnTo>
                      <a:pt x="1005" y="694"/>
                    </a:lnTo>
                    <a:lnTo>
                      <a:pt x="1015" y="756"/>
                    </a:lnTo>
                    <a:lnTo>
                      <a:pt x="1025" y="799"/>
                    </a:lnTo>
                    <a:lnTo>
                      <a:pt x="1032" y="822"/>
                    </a:lnTo>
                    <a:lnTo>
                      <a:pt x="1042" y="838"/>
                    </a:lnTo>
                    <a:lnTo>
                      <a:pt x="1051" y="851"/>
                    </a:lnTo>
                    <a:lnTo>
                      <a:pt x="1061" y="858"/>
                    </a:lnTo>
                    <a:lnTo>
                      <a:pt x="1071" y="861"/>
                    </a:lnTo>
                    <a:lnTo>
                      <a:pt x="1081" y="868"/>
                    </a:lnTo>
                    <a:lnTo>
                      <a:pt x="1091" y="871"/>
                    </a:lnTo>
                    <a:lnTo>
                      <a:pt x="1097" y="874"/>
                    </a:lnTo>
                    <a:lnTo>
                      <a:pt x="1107" y="878"/>
                    </a:lnTo>
                    <a:lnTo>
                      <a:pt x="1117" y="881"/>
                    </a:lnTo>
                    <a:lnTo>
                      <a:pt x="1127" y="881"/>
                    </a:lnTo>
                    <a:lnTo>
                      <a:pt x="1137" y="884"/>
                    </a:lnTo>
                    <a:lnTo>
                      <a:pt x="1147" y="884"/>
                    </a:lnTo>
                    <a:lnTo>
                      <a:pt x="1157" y="884"/>
                    </a:lnTo>
                    <a:lnTo>
                      <a:pt x="1163" y="884"/>
                    </a:lnTo>
                    <a:lnTo>
                      <a:pt x="1173" y="884"/>
                    </a:lnTo>
                    <a:lnTo>
                      <a:pt x="1183" y="887"/>
                    </a:lnTo>
                    <a:lnTo>
                      <a:pt x="1193" y="887"/>
                    </a:lnTo>
                    <a:lnTo>
                      <a:pt x="1203" y="887"/>
                    </a:lnTo>
                    <a:lnTo>
                      <a:pt x="1212" y="887"/>
                    </a:lnTo>
                    <a:lnTo>
                      <a:pt x="1222" y="887"/>
                    </a:lnTo>
                    <a:lnTo>
                      <a:pt x="1229" y="887"/>
                    </a:lnTo>
                    <a:lnTo>
                      <a:pt x="1239" y="887"/>
                    </a:lnTo>
                    <a:lnTo>
                      <a:pt x="1249" y="891"/>
                    </a:lnTo>
                    <a:lnTo>
                      <a:pt x="1259" y="891"/>
                    </a:lnTo>
                    <a:lnTo>
                      <a:pt x="1268" y="891"/>
                    </a:lnTo>
                    <a:lnTo>
                      <a:pt x="1278" y="891"/>
                    </a:lnTo>
                    <a:lnTo>
                      <a:pt x="1288" y="891"/>
                    </a:lnTo>
                    <a:lnTo>
                      <a:pt x="1298" y="891"/>
                    </a:lnTo>
                    <a:lnTo>
                      <a:pt x="1305" y="891"/>
                    </a:lnTo>
                    <a:lnTo>
                      <a:pt x="1314" y="891"/>
                    </a:lnTo>
                    <a:lnTo>
                      <a:pt x="1324" y="891"/>
                    </a:lnTo>
                    <a:lnTo>
                      <a:pt x="1334" y="887"/>
                    </a:lnTo>
                    <a:lnTo>
                      <a:pt x="1344" y="887"/>
                    </a:lnTo>
                    <a:lnTo>
                      <a:pt x="1354" y="887"/>
                    </a:lnTo>
                    <a:lnTo>
                      <a:pt x="1364" y="887"/>
                    </a:lnTo>
                    <a:lnTo>
                      <a:pt x="1370" y="887"/>
                    </a:lnTo>
                    <a:lnTo>
                      <a:pt x="1380" y="887"/>
                    </a:lnTo>
                    <a:lnTo>
                      <a:pt x="1390" y="887"/>
                    </a:lnTo>
                    <a:lnTo>
                      <a:pt x="1400" y="884"/>
                    </a:lnTo>
                    <a:lnTo>
                      <a:pt x="1410" y="884"/>
                    </a:lnTo>
                    <a:lnTo>
                      <a:pt x="1420" y="884"/>
                    </a:lnTo>
                    <a:lnTo>
                      <a:pt x="1429" y="884"/>
                    </a:lnTo>
                    <a:lnTo>
                      <a:pt x="1436" y="881"/>
                    </a:lnTo>
                    <a:lnTo>
                      <a:pt x="1446" y="881"/>
                    </a:lnTo>
                    <a:lnTo>
                      <a:pt x="1456" y="881"/>
                    </a:lnTo>
                    <a:lnTo>
                      <a:pt x="1466" y="881"/>
                    </a:lnTo>
                    <a:lnTo>
                      <a:pt x="1475" y="878"/>
                    </a:lnTo>
                    <a:lnTo>
                      <a:pt x="1485" y="878"/>
                    </a:lnTo>
                    <a:lnTo>
                      <a:pt x="1495" y="874"/>
                    </a:lnTo>
                    <a:lnTo>
                      <a:pt x="1502" y="874"/>
                    </a:lnTo>
                    <a:lnTo>
                      <a:pt x="1502" y="874"/>
                    </a:lnTo>
                    <a:lnTo>
                      <a:pt x="1502" y="881"/>
                    </a:lnTo>
                    <a:lnTo>
                      <a:pt x="1502" y="881"/>
                    </a:lnTo>
                    <a:lnTo>
                      <a:pt x="0" y="960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93" name="Freeform 557"/>
              <p:cNvSpPr>
                <a:spLocks/>
              </p:cNvSpPr>
              <p:nvPr/>
            </p:nvSpPr>
            <p:spPr bwMode="auto">
              <a:xfrm>
                <a:off x="5596494" y="2718396"/>
                <a:ext cx="2190520" cy="2118391"/>
              </a:xfrm>
              <a:custGeom>
                <a:avLst/>
                <a:gdLst>
                  <a:gd name="T0" fmla="*/ 20 w 1193"/>
                  <a:gd name="T1" fmla="*/ 907 h 910"/>
                  <a:gd name="T2" fmla="*/ 46 w 1193"/>
                  <a:gd name="T3" fmla="*/ 907 h 910"/>
                  <a:gd name="T4" fmla="*/ 75 w 1193"/>
                  <a:gd name="T5" fmla="*/ 904 h 910"/>
                  <a:gd name="T6" fmla="*/ 102 w 1193"/>
                  <a:gd name="T7" fmla="*/ 897 h 910"/>
                  <a:gd name="T8" fmla="*/ 131 w 1193"/>
                  <a:gd name="T9" fmla="*/ 894 h 910"/>
                  <a:gd name="T10" fmla="*/ 161 w 1193"/>
                  <a:gd name="T11" fmla="*/ 894 h 910"/>
                  <a:gd name="T12" fmla="*/ 187 w 1193"/>
                  <a:gd name="T13" fmla="*/ 894 h 910"/>
                  <a:gd name="T14" fmla="*/ 217 w 1193"/>
                  <a:gd name="T15" fmla="*/ 894 h 910"/>
                  <a:gd name="T16" fmla="*/ 243 w 1193"/>
                  <a:gd name="T17" fmla="*/ 894 h 910"/>
                  <a:gd name="T18" fmla="*/ 273 w 1193"/>
                  <a:gd name="T19" fmla="*/ 887 h 910"/>
                  <a:gd name="T20" fmla="*/ 302 w 1193"/>
                  <a:gd name="T21" fmla="*/ 884 h 910"/>
                  <a:gd name="T22" fmla="*/ 328 w 1193"/>
                  <a:gd name="T23" fmla="*/ 878 h 910"/>
                  <a:gd name="T24" fmla="*/ 358 w 1193"/>
                  <a:gd name="T25" fmla="*/ 871 h 910"/>
                  <a:gd name="T26" fmla="*/ 384 w 1193"/>
                  <a:gd name="T27" fmla="*/ 864 h 910"/>
                  <a:gd name="T28" fmla="*/ 414 w 1193"/>
                  <a:gd name="T29" fmla="*/ 864 h 910"/>
                  <a:gd name="T30" fmla="*/ 440 w 1193"/>
                  <a:gd name="T31" fmla="*/ 864 h 910"/>
                  <a:gd name="T32" fmla="*/ 470 w 1193"/>
                  <a:gd name="T33" fmla="*/ 871 h 910"/>
                  <a:gd name="T34" fmla="*/ 499 w 1193"/>
                  <a:gd name="T35" fmla="*/ 874 h 910"/>
                  <a:gd name="T36" fmla="*/ 526 w 1193"/>
                  <a:gd name="T37" fmla="*/ 874 h 910"/>
                  <a:gd name="T38" fmla="*/ 555 w 1193"/>
                  <a:gd name="T39" fmla="*/ 874 h 910"/>
                  <a:gd name="T40" fmla="*/ 582 w 1193"/>
                  <a:gd name="T41" fmla="*/ 874 h 910"/>
                  <a:gd name="T42" fmla="*/ 611 w 1193"/>
                  <a:gd name="T43" fmla="*/ 871 h 910"/>
                  <a:gd name="T44" fmla="*/ 637 w 1193"/>
                  <a:gd name="T45" fmla="*/ 868 h 910"/>
                  <a:gd name="T46" fmla="*/ 667 w 1193"/>
                  <a:gd name="T47" fmla="*/ 858 h 910"/>
                  <a:gd name="T48" fmla="*/ 697 w 1193"/>
                  <a:gd name="T49" fmla="*/ 845 h 910"/>
                  <a:gd name="T50" fmla="*/ 723 w 1193"/>
                  <a:gd name="T51" fmla="*/ 825 h 910"/>
                  <a:gd name="T52" fmla="*/ 752 w 1193"/>
                  <a:gd name="T53" fmla="*/ 792 h 910"/>
                  <a:gd name="T54" fmla="*/ 779 w 1193"/>
                  <a:gd name="T55" fmla="*/ 720 h 910"/>
                  <a:gd name="T56" fmla="*/ 808 w 1193"/>
                  <a:gd name="T57" fmla="*/ 579 h 910"/>
                  <a:gd name="T58" fmla="*/ 835 w 1193"/>
                  <a:gd name="T59" fmla="*/ 444 h 910"/>
                  <a:gd name="T60" fmla="*/ 864 w 1193"/>
                  <a:gd name="T61" fmla="*/ 483 h 910"/>
                  <a:gd name="T62" fmla="*/ 894 w 1193"/>
                  <a:gd name="T63" fmla="*/ 510 h 910"/>
                  <a:gd name="T64" fmla="*/ 920 w 1193"/>
                  <a:gd name="T65" fmla="*/ 286 h 910"/>
                  <a:gd name="T66" fmla="*/ 950 w 1193"/>
                  <a:gd name="T67" fmla="*/ 0 h 910"/>
                  <a:gd name="T68" fmla="*/ 976 w 1193"/>
                  <a:gd name="T69" fmla="*/ 309 h 910"/>
                  <a:gd name="T70" fmla="*/ 1005 w 1193"/>
                  <a:gd name="T71" fmla="*/ 694 h 910"/>
                  <a:gd name="T72" fmla="*/ 1032 w 1193"/>
                  <a:gd name="T73" fmla="*/ 822 h 910"/>
                  <a:gd name="T74" fmla="*/ 1061 w 1193"/>
                  <a:gd name="T75" fmla="*/ 858 h 910"/>
                  <a:gd name="T76" fmla="*/ 1091 w 1193"/>
                  <a:gd name="T77" fmla="*/ 871 h 910"/>
                  <a:gd name="T78" fmla="*/ 1117 w 1193"/>
                  <a:gd name="T79" fmla="*/ 881 h 910"/>
                  <a:gd name="T80" fmla="*/ 1147 w 1193"/>
                  <a:gd name="T81" fmla="*/ 884 h 910"/>
                  <a:gd name="T82" fmla="*/ 1173 w 1193"/>
                  <a:gd name="T83" fmla="*/ 884 h 9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910">
                    <a:moveTo>
                      <a:pt x="0" y="910"/>
                    </a:moveTo>
                    <a:lnTo>
                      <a:pt x="10" y="910"/>
                    </a:lnTo>
                    <a:lnTo>
                      <a:pt x="20" y="907"/>
                    </a:lnTo>
                    <a:lnTo>
                      <a:pt x="29" y="907"/>
                    </a:lnTo>
                    <a:lnTo>
                      <a:pt x="36" y="907"/>
                    </a:lnTo>
                    <a:lnTo>
                      <a:pt x="46" y="907"/>
                    </a:lnTo>
                    <a:lnTo>
                      <a:pt x="56" y="907"/>
                    </a:lnTo>
                    <a:lnTo>
                      <a:pt x="66" y="904"/>
                    </a:lnTo>
                    <a:lnTo>
                      <a:pt x="75" y="904"/>
                    </a:lnTo>
                    <a:lnTo>
                      <a:pt x="85" y="901"/>
                    </a:lnTo>
                    <a:lnTo>
                      <a:pt x="95" y="901"/>
                    </a:lnTo>
                    <a:lnTo>
                      <a:pt x="102" y="897"/>
                    </a:lnTo>
                    <a:lnTo>
                      <a:pt x="112" y="897"/>
                    </a:lnTo>
                    <a:lnTo>
                      <a:pt x="121" y="894"/>
                    </a:lnTo>
                    <a:lnTo>
                      <a:pt x="131" y="894"/>
                    </a:lnTo>
                    <a:lnTo>
                      <a:pt x="141" y="894"/>
                    </a:lnTo>
                    <a:lnTo>
                      <a:pt x="151" y="894"/>
                    </a:lnTo>
                    <a:lnTo>
                      <a:pt x="161" y="894"/>
                    </a:lnTo>
                    <a:lnTo>
                      <a:pt x="167" y="894"/>
                    </a:lnTo>
                    <a:lnTo>
                      <a:pt x="177" y="894"/>
                    </a:lnTo>
                    <a:lnTo>
                      <a:pt x="187" y="894"/>
                    </a:lnTo>
                    <a:lnTo>
                      <a:pt x="197" y="894"/>
                    </a:lnTo>
                    <a:lnTo>
                      <a:pt x="207" y="894"/>
                    </a:lnTo>
                    <a:lnTo>
                      <a:pt x="217" y="894"/>
                    </a:lnTo>
                    <a:lnTo>
                      <a:pt x="227" y="894"/>
                    </a:lnTo>
                    <a:lnTo>
                      <a:pt x="233" y="894"/>
                    </a:lnTo>
                    <a:lnTo>
                      <a:pt x="243" y="894"/>
                    </a:lnTo>
                    <a:lnTo>
                      <a:pt x="253" y="891"/>
                    </a:lnTo>
                    <a:lnTo>
                      <a:pt x="263" y="891"/>
                    </a:lnTo>
                    <a:lnTo>
                      <a:pt x="273" y="887"/>
                    </a:lnTo>
                    <a:lnTo>
                      <a:pt x="282" y="887"/>
                    </a:lnTo>
                    <a:lnTo>
                      <a:pt x="292" y="884"/>
                    </a:lnTo>
                    <a:lnTo>
                      <a:pt x="302" y="884"/>
                    </a:lnTo>
                    <a:lnTo>
                      <a:pt x="309" y="881"/>
                    </a:lnTo>
                    <a:lnTo>
                      <a:pt x="319" y="881"/>
                    </a:lnTo>
                    <a:lnTo>
                      <a:pt x="328" y="878"/>
                    </a:lnTo>
                    <a:lnTo>
                      <a:pt x="338" y="878"/>
                    </a:lnTo>
                    <a:lnTo>
                      <a:pt x="348" y="874"/>
                    </a:lnTo>
                    <a:lnTo>
                      <a:pt x="358" y="871"/>
                    </a:lnTo>
                    <a:lnTo>
                      <a:pt x="368" y="871"/>
                    </a:lnTo>
                    <a:lnTo>
                      <a:pt x="374" y="868"/>
                    </a:lnTo>
                    <a:lnTo>
                      <a:pt x="384" y="864"/>
                    </a:lnTo>
                    <a:lnTo>
                      <a:pt x="394" y="864"/>
                    </a:lnTo>
                    <a:lnTo>
                      <a:pt x="404" y="864"/>
                    </a:lnTo>
                    <a:lnTo>
                      <a:pt x="414" y="864"/>
                    </a:lnTo>
                    <a:lnTo>
                      <a:pt x="424" y="864"/>
                    </a:lnTo>
                    <a:lnTo>
                      <a:pt x="434" y="864"/>
                    </a:lnTo>
                    <a:lnTo>
                      <a:pt x="440" y="864"/>
                    </a:lnTo>
                    <a:lnTo>
                      <a:pt x="450" y="868"/>
                    </a:lnTo>
                    <a:lnTo>
                      <a:pt x="460" y="868"/>
                    </a:lnTo>
                    <a:lnTo>
                      <a:pt x="470" y="871"/>
                    </a:lnTo>
                    <a:lnTo>
                      <a:pt x="480" y="871"/>
                    </a:lnTo>
                    <a:lnTo>
                      <a:pt x="489" y="871"/>
                    </a:lnTo>
                    <a:lnTo>
                      <a:pt x="499" y="874"/>
                    </a:lnTo>
                    <a:lnTo>
                      <a:pt x="506" y="874"/>
                    </a:lnTo>
                    <a:lnTo>
                      <a:pt x="516" y="874"/>
                    </a:lnTo>
                    <a:lnTo>
                      <a:pt x="526" y="874"/>
                    </a:lnTo>
                    <a:lnTo>
                      <a:pt x="536" y="874"/>
                    </a:lnTo>
                    <a:lnTo>
                      <a:pt x="545" y="874"/>
                    </a:lnTo>
                    <a:lnTo>
                      <a:pt x="555" y="874"/>
                    </a:lnTo>
                    <a:lnTo>
                      <a:pt x="565" y="874"/>
                    </a:lnTo>
                    <a:lnTo>
                      <a:pt x="572" y="874"/>
                    </a:lnTo>
                    <a:lnTo>
                      <a:pt x="582" y="874"/>
                    </a:lnTo>
                    <a:lnTo>
                      <a:pt x="591" y="874"/>
                    </a:lnTo>
                    <a:lnTo>
                      <a:pt x="601" y="871"/>
                    </a:lnTo>
                    <a:lnTo>
                      <a:pt x="611" y="871"/>
                    </a:lnTo>
                    <a:lnTo>
                      <a:pt x="621" y="871"/>
                    </a:lnTo>
                    <a:lnTo>
                      <a:pt x="631" y="868"/>
                    </a:lnTo>
                    <a:lnTo>
                      <a:pt x="637" y="868"/>
                    </a:lnTo>
                    <a:lnTo>
                      <a:pt x="647" y="864"/>
                    </a:lnTo>
                    <a:lnTo>
                      <a:pt x="657" y="861"/>
                    </a:lnTo>
                    <a:lnTo>
                      <a:pt x="667" y="858"/>
                    </a:lnTo>
                    <a:lnTo>
                      <a:pt x="677" y="855"/>
                    </a:lnTo>
                    <a:lnTo>
                      <a:pt x="687" y="848"/>
                    </a:lnTo>
                    <a:lnTo>
                      <a:pt x="697" y="845"/>
                    </a:lnTo>
                    <a:lnTo>
                      <a:pt x="703" y="838"/>
                    </a:lnTo>
                    <a:lnTo>
                      <a:pt x="713" y="832"/>
                    </a:lnTo>
                    <a:lnTo>
                      <a:pt x="723" y="825"/>
                    </a:lnTo>
                    <a:lnTo>
                      <a:pt x="733" y="818"/>
                    </a:lnTo>
                    <a:lnTo>
                      <a:pt x="743" y="805"/>
                    </a:lnTo>
                    <a:lnTo>
                      <a:pt x="752" y="792"/>
                    </a:lnTo>
                    <a:lnTo>
                      <a:pt x="762" y="772"/>
                    </a:lnTo>
                    <a:lnTo>
                      <a:pt x="769" y="749"/>
                    </a:lnTo>
                    <a:lnTo>
                      <a:pt x="779" y="720"/>
                    </a:lnTo>
                    <a:lnTo>
                      <a:pt x="789" y="680"/>
                    </a:lnTo>
                    <a:lnTo>
                      <a:pt x="798" y="634"/>
                    </a:lnTo>
                    <a:lnTo>
                      <a:pt x="808" y="579"/>
                    </a:lnTo>
                    <a:lnTo>
                      <a:pt x="818" y="523"/>
                    </a:lnTo>
                    <a:lnTo>
                      <a:pt x="828" y="473"/>
                    </a:lnTo>
                    <a:lnTo>
                      <a:pt x="835" y="444"/>
                    </a:lnTo>
                    <a:lnTo>
                      <a:pt x="844" y="437"/>
                    </a:lnTo>
                    <a:lnTo>
                      <a:pt x="854" y="454"/>
                    </a:lnTo>
                    <a:lnTo>
                      <a:pt x="864" y="483"/>
                    </a:lnTo>
                    <a:lnTo>
                      <a:pt x="874" y="510"/>
                    </a:lnTo>
                    <a:lnTo>
                      <a:pt x="884" y="523"/>
                    </a:lnTo>
                    <a:lnTo>
                      <a:pt x="894" y="510"/>
                    </a:lnTo>
                    <a:lnTo>
                      <a:pt x="900" y="470"/>
                    </a:lnTo>
                    <a:lnTo>
                      <a:pt x="910" y="395"/>
                    </a:lnTo>
                    <a:lnTo>
                      <a:pt x="920" y="286"/>
                    </a:lnTo>
                    <a:lnTo>
                      <a:pt x="930" y="161"/>
                    </a:lnTo>
                    <a:lnTo>
                      <a:pt x="940" y="53"/>
                    </a:lnTo>
                    <a:lnTo>
                      <a:pt x="950" y="0"/>
                    </a:lnTo>
                    <a:lnTo>
                      <a:pt x="959" y="36"/>
                    </a:lnTo>
                    <a:lnTo>
                      <a:pt x="966" y="151"/>
                    </a:lnTo>
                    <a:lnTo>
                      <a:pt x="976" y="309"/>
                    </a:lnTo>
                    <a:lnTo>
                      <a:pt x="986" y="467"/>
                    </a:lnTo>
                    <a:lnTo>
                      <a:pt x="996" y="598"/>
                    </a:lnTo>
                    <a:lnTo>
                      <a:pt x="1005" y="694"/>
                    </a:lnTo>
                    <a:lnTo>
                      <a:pt x="1015" y="756"/>
                    </a:lnTo>
                    <a:lnTo>
                      <a:pt x="1025" y="799"/>
                    </a:lnTo>
                    <a:lnTo>
                      <a:pt x="1032" y="822"/>
                    </a:lnTo>
                    <a:lnTo>
                      <a:pt x="1042" y="838"/>
                    </a:lnTo>
                    <a:lnTo>
                      <a:pt x="1051" y="851"/>
                    </a:lnTo>
                    <a:lnTo>
                      <a:pt x="1061" y="858"/>
                    </a:lnTo>
                    <a:lnTo>
                      <a:pt x="1071" y="861"/>
                    </a:lnTo>
                    <a:lnTo>
                      <a:pt x="1081" y="868"/>
                    </a:lnTo>
                    <a:lnTo>
                      <a:pt x="1091" y="871"/>
                    </a:lnTo>
                    <a:lnTo>
                      <a:pt x="1097" y="874"/>
                    </a:lnTo>
                    <a:lnTo>
                      <a:pt x="1107" y="878"/>
                    </a:lnTo>
                    <a:lnTo>
                      <a:pt x="1117" y="881"/>
                    </a:lnTo>
                    <a:lnTo>
                      <a:pt x="1127" y="881"/>
                    </a:lnTo>
                    <a:lnTo>
                      <a:pt x="1137" y="884"/>
                    </a:lnTo>
                    <a:lnTo>
                      <a:pt x="1147" y="884"/>
                    </a:lnTo>
                    <a:lnTo>
                      <a:pt x="1157" y="884"/>
                    </a:lnTo>
                    <a:lnTo>
                      <a:pt x="1163" y="884"/>
                    </a:lnTo>
                    <a:lnTo>
                      <a:pt x="1173" y="884"/>
                    </a:lnTo>
                    <a:lnTo>
                      <a:pt x="1183" y="887"/>
                    </a:lnTo>
                    <a:lnTo>
                      <a:pt x="1193" y="887"/>
                    </a:lnTo>
                  </a:path>
                </a:pathLst>
              </a:custGeom>
              <a:noFill/>
              <a:ln w="0">
                <a:solidFill>
                  <a:srgbClr val="00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94" name="Freeform 558"/>
              <p:cNvSpPr>
                <a:spLocks/>
              </p:cNvSpPr>
              <p:nvPr/>
            </p:nvSpPr>
            <p:spPr bwMode="auto">
              <a:xfrm>
                <a:off x="7787014" y="4752982"/>
                <a:ext cx="567368" cy="39574"/>
              </a:xfrm>
              <a:custGeom>
                <a:avLst/>
                <a:gdLst>
                  <a:gd name="T0" fmla="*/ 0 w 309"/>
                  <a:gd name="T1" fmla="*/ 13 h 17"/>
                  <a:gd name="T2" fmla="*/ 10 w 309"/>
                  <a:gd name="T3" fmla="*/ 13 h 17"/>
                  <a:gd name="T4" fmla="*/ 19 w 309"/>
                  <a:gd name="T5" fmla="*/ 13 h 17"/>
                  <a:gd name="T6" fmla="*/ 29 w 309"/>
                  <a:gd name="T7" fmla="*/ 13 h 17"/>
                  <a:gd name="T8" fmla="*/ 36 w 309"/>
                  <a:gd name="T9" fmla="*/ 13 h 17"/>
                  <a:gd name="T10" fmla="*/ 46 w 309"/>
                  <a:gd name="T11" fmla="*/ 13 h 17"/>
                  <a:gd name="T12" fmla="*/ 56 w 309"/>
                  <a:gd name="T13" fmla="*/ 17 h 17"/>
                  <a:gd name="T14" fmla="*/ 66 w 309"/>
                  <a:gd name="T15" fmla="*/ 17 h 17"/>
                  <a:gd name="T16" fmla="*/ 75 w 309"/>
                  <a:gd name="T17" fmla="*/ 17 h 17"/>
                  <a:gd name="T18" fmla="*/ 85 w 309"/>
                  <a:gd name="T19" fmla="*/ 17 h 17"/>
                  <a:gd name="T20" fmla="*/ 95 w 309"/>
                  <a:gd name="T21" fmla="*/ 17 h 17"/>
                  <a:gd name="T22" fmla="*/ 105 w 309"/>
                  <a:gd name="T23" fmla="*/ 17 h 17"/>
                  <a:gd name="T24" fmla="*/ 112 w 309"/>
                  <a:gd name="T25" fmla="*/ 17 h 17"/>
                  <a:gd name="T26" fmla="*/ 121 w 309"/>
                  <a:gd name="T27" fmla="*/ 17 h 17"/>
                  <a:gd name="T28" fmla="*/ 131 w 309"/>
                  <a:gd name="T29" fmla="*/ 17 h 17"/>
                  <a:gd name="T30" fmla="*/ 141 w 309"/>
                  <a:gd name="T31" fmla="*/ 13 h 17"/>
                  <a:gd name="T32" fmla="*/ 151 w 309"/>
                  <a:gd name="T33" fmla="*/ 13 h 17"/>
                  <a:gd name="T34" fmla="*/ 161 w 309"/>
                  <a:gd name="T35" fmla="*/ 13 h 17"/>
                  <a:gd name="T36" fmla="*/ 171 w 309"/>
                  <a:gd name="T37" fmla="*/ 13 h 17"/>
                  <a:gd name="T38" fmla="*/ 177 w 309"/>
                  <a:gd name="T39" fmla="*/ 13 h 17"/>
                  <a:gd name="T40" fmla="*/ 187 w 309"/>
                  <a:gd name="T41" fmla="*/ 13 h 17"/>
                  <a:gd name="T42" fmla="*/ 197 w 309"/>
                  <a:gd name="T43" fmla="*/ 13 h 17"/>
                  <a:gd name="T44" fmla="*/ 207 w 309"/>
                  <a:gd name="T45" fmla="*/ 10 h 17"/>
                  <a:gd name="T46" fmla="*/ 217 w 309"/>
                  <a:gd name="T47" fmla="*/ 10 h 17"/>
                  <a:gd name="T48" fmla="*/ 227 w 309"/>
                  <a:gd name="T49" fmla="*/ 10 h 17"/>
                  <a:gd name="T50" fmla="*/ 236 w 309"/>
                  <a:gd name="T51" fmla="*/ 10 h 17"/>
                  <a:gd name="T52" fmla="*/ 243 w 309"/>
                  <a:gd name="T53" fmla="*/ 7 h 17"/>
                  <a:gd name="T54" fmla="*/ 253 w 309"/>
                  <a:gd name="T55" fmla="*/ 7 h 17"/>
                  <a:gd name="T56" fmla="*/ 263 w 309"/>
                  <a:gd name="T57" fmla="*/ 7 h 17"/>
                  <a:gd name="T58" fmla="*/ 273 w 309"/>
                  <a:gd name="T59" fmla="*/ 7 h 17"/>
                  <a:gd name="T60" fmla="*/ 282 w 309"/>
                  <a:gd name="T61" fmla="*/ 4 h 17"/>
                  <a:gd name="T62" fmla="*/ 292 w 309"/>
                  <a:gd name="T63" fmla="*/ 4 h 17"/>
                  <a:gd name="T64" fmla="*/ 302 w 309"/>
                  <a:gd name="T65" fmla="*/ 0 h 17"/>
                  <a:gd name="T66" fmla="*/ 309 w 309"/>
                  <a:gd name="T6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17">
                    <a:moveTo>
                      <a:pt x="0" y="13"/>
                    </a:moveTo>
                    <a:lnTo>
                      <a:pt x="10" y="13"/>
                    </a:lnTo>
                    <a:lnTo>
                      <a:pt x="19" y="13"/>
                    </a:lnTo>
                    <a:lnTo>
                      <a:pt x="29" y="13"/>
                    </a:lnTo>
                    <a:lnTo>
                      <a:pt x="36" y="13"/>
                    </a:lnTo>
                    <a:lnTo>
                      <a:pt x="46" y="13"/>
                    </a:lnTo>
                    <a:lnTo>
                      <a:pt x="56" y="17"/>
                    </a:lnTo>
                    <a:lnTo>
                      <a:pt x="66" y="17"/>
                    </a:lnTo>
                    <a:lnTo>
                      <a:pt x="75" y="17"/>
                    </a:lnTo>
                    <a:lnTo>
                      <a:pt x="85" y="17"/>
                    </a:lnTo>
                    <a:lnTo>
                      <a:pt x="95" y="17"/>
                    </a:lnTo>
                    <a:lnTo>
                      <a:pt x="105" y="17"/>
                    </a:lnTo>
                    <a:lnTo>
                      <a:pt x="112" y="17"/>
                    </a:lnTo>
                    <a:lnTo>
                      <a:pt x="121" y="17"/>
                    </a:lnTo>
                    <a:lnTo>
                      <a:pt x="131" y="17"/>
                    </a:lnTo>
                    <a:lnTo>
                      <a:pt x="141" y="13"/>
                    </a:lnTo>
                    <a:lnTo>
                      <a:pt x="151" y="13"/>
                    </a:lnTo>
                    <a:lnTo>
                      <a:pt x="161" y="13"/>
                    </a:lnTo>
                    <a:lnTo>
                      <a:pt x="171" y="13"/>
                    </a:lnTo>
                    <a:lnTo>
                      <a:pt x="177" y="13"/>
                    </a:lnTo>
                    <a:lnTo>
                      <a:pt x="187" y="13"/>
                    </a:lnTo>
                    <a:lnTo>
                      <a:pt x="197" y="13"/>
                    </a:lnTo>
                    <a:lnTo>
                      <a:pt x="207" y="10"/>
                    </a:lnTo>
                    <a:lnTo>
                      <a:pt x="217" y="10"/>
                    </a:lnTo>
                    <a:lnTo>
                      <a:pt x="227" y="10"/>
                    </a:lnTo>
                    <a:lnTo>
                      <a:pt x="236" y="10"/>
                    </a:lnTo>
                    <a:lnTo>
                      <a:pt x="243" y="7"/>
                    </a:lnTo>
                    <a:lnTo>
                      <a:pt x="253" y="7"/>
                    </a:lnTo>
                    <a:lnTo>
                      <a:pt x="263" y="7"/>
                    </a:lnTo>
                    <a:lnTo>
                      <a:pt x="273" y="7"/>
                    </a:lnTo>
                    <a:lnTo>
                      <a:pt x="282" y="4"/>
                    </a:lnTo>
                    <a:lnTo>
                      <a:pt x="292" y="4"/>
                    </a:lnTo>
                    <a:lnTo>
                      <a:pt x="302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00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95" name="Freeform 559"/>
              <p:cNvSpPr>
                <a:spLocks/>
              </p:cNvSpPr>
              <p:nvPr/>
            </p:nvSpPr>
            <p:spPr bwMode="auto">
              <a:xfrm>
                <a:off x="5602002" y="2657870"/>
                <a:ext cx="2757889" cy="2302295"/>
              </a:xfrm>
              <a:custGeom>
                <a:avLst/>
                <a:gdLst>
                  <a:gd name="T0" fmla="*/ 0 w 1502"/>
                  <a:gd name="T1" fmla="*/ 943 h 989"/>
                  <a:gd name="T2" fmla="*/ 30 w 1502"/>
                  <a:gd name="T3" fmla="*/ 940 h 989"/>
                  <a:gd name="T4" fmla="*/ 56 w 1502"/>
                  <a:gd name="T5" fmla="*/ 936 h 989"/>
                  <a:gd name="T6" fmla="*/ 86 w 1502"/>
                  <a:gd name="T7" fmla="*/ 933 h 989"/>
                  <a:gd name="T8" fmla="*/ 112 w 1502"/>
                  <a:gd name="T9" fmla="*/ 930 h 989"/>
                  <a:gd name="T10" fmla="*/ 141 w 1502"/>
                  <a:gd name="T11" fmla="*/ 927 h 989"/>
                  <a:gd name="T12" fmla="*/ 168 w 1502"/>
                  <a:gd name="T13" fmla="*/ 927 h 989"/>
                  <a:gd name="T14" fmla="*/ 197 w 1502"/>
                  <a:gd name="T15" fmla="*/ 927 h 989"/>
                  <a:gd name="T16" fmla="*/ 227 w 1502"/>
                  <a:gd name="T17" fmla="*/ 927 h 989"/>
                  <a:gd name="T18" fmla="*/ 253 w 1502"/>
                  <a:gd name="T19" fmla="*/ 927 h 989"/>
                  <a:gd name="T20" fmla="*/ 283 w 1502"/>
                  <a:gd name="T21" fmla="*/ 920 h 989"/>
                  <a:gd name="T22" fmla="*/ 309 w 1502"/>
                  <a:gd name="T23" fmla="*/ 917 h 989"/>
                  <a:gd name="T24" fmla="*/ 339 w 1502"/>
                  <a:gd name="T25" fmla="*/ 910 h 989"/>
                  <a:gd name="T26" fmla="*/ 368 w 1502"/>
                  <a:gd name="T27" fmla="*/ 904 h 989"/>
                  <a:gd name="T28" fmla="*/ 394 w 1502"/>
                  <a:gd name="T29" fmla="*/ 897 h 989"/>
                  <a:gd name="T30" fmla="*/ 424 w 1502"/>
                  <a:gd name="T31" fmla="*/ 897 h 989"/>
                  <a:gd name="T32" fmla="*/ 450 w 1502"/>
                  <a:gd name="T33" fmla="*/ 897 h 989"/>
                  <a:gd name="T34" fmla="*/ 480 w 1502"/>
                  <a:gd name="T35" fmla="*/ 904 h 989"/>
                  <a:gd name="T36" fmla="*/ 506 w 1502"/>
                  <a:gd name="T37" fmla="*/ 907 h 989"/>
                  <a:gd name="T38" fmla="*/ 536 w 1502"/>
                  <a:gd name="T39" fmla="*/ 907 h 989"/>
                  <a:gd name="T40" fmla="*/ 565 w 1502"/>
                  <a:gd name="T41" fmla="*/ 907 h 989"/>
                  <a:gd name="T42" fmla="*/ 592 w 1502"/>
                  <a:gd name="T43" fmla="*/ 904 h 989"/>
                  <a:gd name="T44" fmla="*/ 621 w 1502"/>
                  <a:gd name="T45" fmla="*/ 904 h 989"/>
                  <a:gd name="T46" fmla="*/ 648 w 1502"/>
                  <a:gd name="T47" fmla="*/ 897 h 989"/>
                  <a:gd name="T48" fmla="*/ 677 w 1502"/>
                  <a:gd name="T49" fmla="*/ 887 h 989"/>
                  <a:gd name="T50" fmla="*/ 703 w 1502"/>
                  <a:gd name="T51" fmla="*/ 874 h 989"/>
                  <a:gd name="T52" fmla="*/ 733 w 1502"/>
                  <a:gd name="T53" fmla="*/ 854 h 989"/>
                  <a:gd name="T54" fmla="*/ 763 w 1502"/>
                  <a:gd name="T55" fmla="*/ 821 h 989"/>
                  <a:gd name="T56" fmla="*/ 789 w 1502"/>
                  <a:gd name="T57" fmla="*/ 746 h 989"/>
                  <a:gd name="T58" fmla="*/ 818 w 1502"/>
                  <a:gd name="T59" fmla="*/ 605 h 989"/>
                  <a:gd name="T60" fmla="*/ 845 w 1502"/>
                  <a:gd name="T61" fmla="*/ 506 h 989"/>
                  <a:gd name="T62" fmla="*/ 874 w 1502"/>
                  <a:gd name="T63" fmla="*/ 549 h 989"/>
                  <a:gd name="T64" fmla="*/ 901 w 1502"/>
                  <a:gd name="T65" fmla="*/ 493 h 989"/>
                  <a:gd name="T66" fmla="*/ 930 w 1502"/>
                  <a:gd name="T67" fmla="*/ 171 h 989"/>
                  <a:gd name="T68" fmla="*/ 960 w 1502"/>
                  <a:gd name="T69" fmla="*/ 33 h 989"/>
                  <a:gd name="T70" fmla="*/ 986 w 1502"/>
                  <a:gd name="T71" fmla="*/ 480 h 989"/>
                  <a:gd name="T72" fmla="*/ 1016 w 1502"/>
                  <a:gd name="T73" fmla="*/ 782 h 989"/>
                  <a:gd name="T74" fmla="*/ 1042 w 1502"/>
                  <a:gd name="T75" fmla="*/ 867 h 989"/>
                  <a:gd name="T76" fmla="*/ 1071 w 1502"/>
                  <a:gd name="T77" fmla="*/ 894 h 989"/>
                  <a:gd name="T78" fmla="*/ 1098 w 1502"/>
                  <a:gd name="T79" fmla="*/ 907 h 989"/>
                  <a:gd name="T80" fmla="*/ 1127 w 1502"/>
                  <a:gd name="T81" fmla="*/ 913 h 989"/>
                  <a:gd name="T82" fmla="*/ 1157 w 1502"/>
                  <a:gd name="T83" fmla="*/ 917 h 989"/>
                  <a:gd name="T84" fmla="*/ 1183 w 1502"/>
                  <a:gd name="T85" fmla="*/ 917 h 989"/>
                  <a:gd name="T86" fmla="*/ 1213 w 1502"/>
                  <a:gd name="T87" fmla="*/ 920 h 989"/>
                  <a:gd name="T88" fmla="*/ 1239 w 1502"/>
                  <a:gd name="T89" fmla="*/ 920 h 989"/>
                  <a:gd name="T90" fmla="*/ 1269 w 1502"/>
                  <a:gd name="T91" fmla="*/ 923 h 989"/>
                  <a:gd name="T92" fmla="*/ 1298 w 1502"/>
                  <a:gd name="T93" fmla="*/ 923 h 989"/>
                  <a:gd name="T94" fmla="*/ 1325 w 1502"/>
                  <a:gd name="T95" fmla="*/ 920 h 989"/>
                  <a:gd name="T96" fmla="*/ 1354 w 1502"/>
                  <a:gd name="T97" fmla="*/ 920 h 989"/>
                  <a:gd name="T98" fmla="*/ 1380 w 1502"/>
                  <a:gd name="T99" fmla="*/ 917 h 989"/>
                  <a:gd name="T100" fmla="*/ 1410 w 1502"/>
                  <a:gd name="T101" fmla="*/ 917 h 989"/>
                  <a:gd name="T102" fmla="*/ 1436 w 1502"/>
                  <a:gd name="T103" fmla="*/ 913 h 989"/>
                  <a:gd name="T104" fmla="*/ 1466 w 1502"/>
                  <a:gd name="T105" fmla="*/ 910 h 989"/>
                  <a:gd name="T106" fmla="*/ 1495 w 1502"/>
                  <a:gd name="T107" fmla="*/ 907 h 989"/>
                  <a:gd name="T108" fmla="*/ 1502 w 1502"/>
                  <a:gd name="T109" fmla="*/ 913 h 9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989">
                    <a:moveTo>
                      <a:pt x="0" y="989"/>
                    </a:moveTo>
                    <a:lnTo>
                      <a:pt x="0" y="943"/>
                    </a:lnTo>
                    <a:lnTo>
                      <a:pt x="0" y="943"/>
                    </a:lnTo>
                    <a:lnTo>
                      <a:pt x="10" y="940"/>
                    </a:lnTo>
                    <a:lnTo>
                      <a:pt x="20" y="940"/>
                    </a:lnTo>
                    <a:lnTo>
                      <a:pt x="30" y="940"/>
                    </a:lnTo>
                    <a:lnTo>
                      <a:pt x="36" y="940"/>
                    </a:lnTo>
                    <a:lnTo>
                      <a:pt x="46" y="940"/>
                    </a:lnTo>
                    <a:lnTo>
                      <a:pt x="56" y="936"/>
                    </a:lnTo>
                    <a:lnTo>
                      <a:pt x="66" y="936"/>
                    </a:lnTo>
                    <a:lnTo>
                      <a:pt x="76" y="936"/>
                    </a:lnTo>
                    <a:lnTo>
                      <a:pt x="86" y="933"/>
                    </a:lnTo>
                    <a:lnTo>
                      <a:pt x="95" y="933"/>
                    </a:lnTo>
                    <a:lnTo>
                      <a:pt x="102" y="930"/>
                    </a:lnTo>
                    <a:lnTo>
                      <a:pt x="112" y="930"/>
                    </a:lnTo>
                    <a:lnTo>
                      <a:pt x="122" y="927"/>
                    </a:lnTo>
                    <a:lnTo>
                      <a:pt x="132" y="927"/>
                    </a:lnTo>
                    <a:lnTo>
                      <a:pt x="141" y="927"/>
                    </a:lnTo>
                    <a:lnTo>
                      <a:pt x="151" y="927"/>
                    </a:lnTo>
                    <a:lnTo>
                      <a:pt x="161" y="927"/>
                    </a:lnTo>
                    <a:lnTo>
                      <a:pt x="168" y="927"/>
                    </a:lnTo>
                    <a:lnTo>
                      <a:pt x="178" y="927"/>
                    </a:lnTo>
                    <a:lnTo>
                      <a:pt x="187" y="927"/>
                    </a:lnTo>
                    <a:lnTo>
                      <a:pt x="197" y="927"/>
                    </a:lnTo>
                    <a:lnTo>
                      <a:pt x="207" y="927"/>
                    </a:lnTo>
                    <a:lnTo>
                      <a:pt x="217" y="927"/>
                    </a:lnTo>
                    <a:lnTo>
                      <a:pt x="227" y="927"/>
                    </a:lnTo>
                    <a:lnTo>
                      <a:pt x="237" y="927"/>
                    </a:lnTo>
                    <a:lnTo>
                      <a:pt x="243" y="927"/>
                    </a:lnTo>
                    <a:lnTo>
                      <a:pt x="253" y="927"/>
                    </a:lnTo>
                    <a:lnTo>
                      <a:pt x="263" y="923"/>
                    </a:lnTo>
                    <a:lnTo>
                      <a:pt x="273" y="923"/>
                    </a:lnTo>
                    <a:lnTo>
                      <a:pt x="283" y="920"/>
                    </a:lnTo>
                    <a:lnTo>
                      <a:pt x="293" y="920"/>
                    </a:lnTo>
                    <a:lnTo>
                      <a:pt x="302" y="917"/>
                    </a:lnTo>
                    <a:lnTo>
                      <a:pt x="309" y="917"/>
                    </a:lnTo>
                    <a:lnTo>
                      <a:pt x="319" y="913"/>
                    </a:lnTo>
                    <a:lnTo>
                      <a:pt x="329" y="913"/>
                    </a:lnTo>
                    <a:lnTo>
                      <a:pt x="339" y="910"/>
                    </a:lnTo>
                    <a:lnTo>
                      <a:pt x="348" y="907"/>
                    </a:lnTo>
                    <a:lnTo>
                      <a:pt x="358" y="907"/>
                    </a:lnTo>
                    <a:lnTo>
                      <a:pt x="368" y="904"/>
                    </a:lnTo>
                    <a:lnTo>
                      <a:pt x="375" y="900"/>
                    </a:lnTo>
                    <a:lnTo>
                      <a:pt x="385" y="897"/>
                    </a:lnTo>
                    <a:lnTo>
                      <a:pt x="394" y="897"/>
                    </a:lnTo>
                    <a:lnTo>
                      <a:pt x="404" y="897"/>
                    </a:lnTo>
                    <a:lnTo>
                      <a:pt x="414" y="897"/>
                    </a:lnTo>
                    <a:lnTo>
                      <a:pt x="424" y="897"/>
                    </a:lnTo>
                    <a:lnTo>
                      <a:pt x="434" y="897"/>
                    </a:lnTo>
                    <a:lnTo>
                      <a:pt x="440" y="897"/>
                    </a:lnTo>
                    <a:lnTo>
                      <a:pt x="450" y="897"/>
                    </a:lnTo>
                    <a:lnTo>
                      <a:pt x="460" y="900"/>
                    </a:lnTo>
                    <a:lnTo>
                      <a:pt x="470" y="900"/>
                    </a:lnTo>
                    <a:lnTo>
                      <a:pt x="480" y="904"/>
                    </a:lnTo>
                    <a:lnTo>
                      <a:pt x="490" y="904"/>
                    </a:lnTo>
                    <a:lnTo>
                      <a:pt x="500" y="907"/>
                    </a:lnTo>
                    <a:lnTo>
                      <a:pt x="506" y="907"/>
                    </a:lnTo>
                    <a:lnTo>
                      <a:pt x="516" y="907"/>
                    </a:lnTo>
                    <a:lnTo>
                      <a:pt x="526" y="907"/>
                    </a:lnTo>
                    <a:lnTo>
                      <a:pt x="536" y="907"/>
                    </a:lnTo>
                    <a:lnTo>
                      <a:pt x="546" y="907"/>
                    </a:lnTo>
                    <a:lnTo>
                      <a:pt x="556" y="907"/>
                    </a:lnTo>
                    <a:lnTo>
                      <a:pt x="565" y="907"/>
                    </a:lnTo>
                    <a:lnTo>
                      <a:pt x="572" y="907"/>
                    </a:lnTo>
                    <a:lnTo>
                      <a:pt x="582" y="907"/>
                    </a:lnTo>
                    <a:lnTo>
                      <a:pt x="592" y="904"/>
                    </a:lnTo>
                    <a:lnTo>
                      <a:pt x="602" y="904"/>
                    </a:lnTo>
                    <a:lnTo>
                      <a:pt x="611" y="904"/>
                    </a:lnTo>
                    <a:lnTo>
                      <a:pt x="621" y="904"/>
                    </a:lnTo>
                    <a:lnTo>
                      <a:pt x="631" y="900"/>
                    </a:lnTo>
                    <a:lnTo>
                      <a:pt x="638" y="900"/>
                    </a:lnTo>
                    <a:lnTo>
                      <a:pt x="648" y="897"/>
                    </a:lnTo>
                    <a:lnTo>
                      <a:pt x="657" y="894"/>
                    </a:lnTo>
                    <a:lnTo>
                      <a:pt x="667" y="890"/>
                    </a:lnTo>
                    <a:lnTo>
                      <a:pt x="677" y="887"/>
                    </a:lnTo>
                    <a:lnTo>
                      <a:pt x="687" y="881"/>
                    </a:lnTo>
                    <a:lnTo>
                      <a:pt x="697" y="877"/>
                    </a:lnTo>
                    <a:lnTo>
                      <a:pt x="703" y="874"/>
                    </a:lnTo>
                    <a:lnTo>
                      <a:pt x="713" y="867"/>
                    </a:lnTo>
                    <a:lnTo>
                      <a:pt x="723" y="861"/>
                    </a:lnTo>
                    <a:lnTo>
                      <a:pt x="733" y="854"/>
                    </a:lnTo>
                    <a:lnTo>
                      <a:pt x="743" y="848"/>
                    </a:lnTo>
                    <a:lnTo>
                      <a:pt x="753" y="835"/>
                    </a:lnTo>
                    <a:lnTo>
                      <a:pt x="763" y="821"/>
                    </a:lnTo>
                    <a:lnTo>
                      <a:pt x="769" y="802"/>
                    </a:lnTo>
                    <a:lnTo>
                      <a:pt x="779" y="779"/>
                    </a:lnTo>
                    <a:lnTo>
                      <a:pt x="789" y="746"/>
                    </a:lnTo>
                    <a:lnTo>
                      <a:pt x="799" y="706"/>
                    </a:lnTo>
                    <a:lnTo>
                      <a:pt x="809" y="657"/>
                    </a:lnTo>
                    <a:lnTo>
                      <a:pt x="818" y="605"/>
                    </a:lnTo>
                    <a:lnTo>
                      <a:pt x="828" y="555"/>
                    </a:lnTo>
                    <a:lnTo>
                      <a:pt x="835" y="522"/>
                    </a:lnTo>
                    <a:lnTo>
                      <a:pt x="845" y="506"/>
                    </a:lnTo>
                    <a:lnTo>
                      <a:pt x="855" y="513"/>
                    </a:lnTo>
                    <a:lnTo>
                      <a:pt x="864" y="529"/>
                    </a:lnTo>
                    <a:lnTo>
                      <a:pt x="874" y="549"/>
                    </a:lnTo>
                    <a:lnTo>
                      <a:pt x="884" y="555"/>
                    </a:lnTo>
                    <a:lnTo>
                      <a:pt x="894" y="539"/>
                    </a:lnTo>
                    <a:lnTo>
                      <a:pt x="901" y="493"/>
                    </a:lnTo>
                    <a:lnTo>
                      <a:pt x="910" y="414"/>
                    </a:lnTo>
                    <a:lnTo>
                      <a:pt x="920" y="302"/>
                    </a:lnTo>
                    <a:lnTo>
                      <a:pt x="930" y="171"/>
                    </a:lnTo>
                    <a:lnTo>
                      <a:pt x="940" y="56"/>
                    </a:lnTo>
                    <a:lnTo>
                      <a:pt x="950" y="0"/>
                    </a:lnTo>
                    <a:lnTo>
                      <a:pt x="960" y="33"/>
                    </a:lnTo>
                    <a:lnTo>
                      <a:pt x="966" y="151"/>
                    </a:lnTo>
                    <a:lnTo>
                      <a:pt x="976" y="312"/>
                    </a:lnTo>
                    <a:lnTo>
                      <a:pt x="986" y="480"/>
                    </a:lnTo>
                    <a:lnTo>
                      <a:pt x="996" y="614"/>
                    </a:lnTo>
                    <a:lnTo>
                      <a:pt x="1006" y="716"/>
                    </a:lnTo>
                    <a:lnTo>
                      <a:pt x="1016" y="782"/>
                    </a:lnTo>
                    <a:lnTo>
                      <a:pt x="1025" y="825"/>
                    </a:lnTo>
                    <a:lnTo>
                      <a:pt x="1032" y="851"/>
                    </a:lnTo>
                    <a:lnTo>
                      <a:pt x="1042" y="867"/>
                    </a:lnTo>
                    <a:lnTo>
                      <a:pt x="1052" y="881"/>
                    </a:lnTo>
                    <a:lnTo>
                      <a:pt x="1062" y="887"/>
                    </a:lnTo>
                    <a:lnTo>
                      <a:pt x="1071" y="894"/>
                    </a:lnTo>
                    <a:lnTo>
                      <a:pt x="1081" y="897"/>
                    </a:lnTo>
                    <a:lnTo>
                      <a:pt x="1091" y="900"/>
                    </a:lnTo>
                    <a:lnTo>
                      <a:pt x="1098" y="907"/>
                    </a:lnTo>
                    <a:lnTo>
                      <a:pt x="1108" y="907"/>
                    </a:lnTo>
                    <a:lnTo>
                      <a:pt x="1117" y="910"/>
                    </a:lnTo>
                    <a:lnTo>
                      <a:pt x="1127" y="913"/>
                    </a:lnTo>
                    <a:lnTo>
                      <a:pt x="1137" y="913"/>
                    </a:lnTo>
                    <a:lnTo>
                      <a:pt x="1147" y="917"/>
                    </a:lnTo>
                    <a:lnTo>
                      <a:pt x="1157" y="917"/>
                    </a:lnTo>
                    <a:lnTo>
                      <a:pt x="1163" y="917"/>
                    </a:lnTo>
                    <a:lnTo>
                      <a:pt x="1173" y="917"/>
                    </a:lnTo>
                    <a:lnTo>
                      <a:pt x="1183" y="917"/>
                    </a:lnTo>
                    <a:lnTo>
                      <a:pt x="1193" y="917"/>
                    </a:lnTo>
                    <a:lnTo>
                      <a:pt x="1203" y="920"/>
                    </a:lnTo>
                    <a:lnTo>
                      <a:pt x="1213" y="920"/>
                    </a:lnTo>
                    <a:lnTo>
                      <a:pt x="1223" y="920"/>
                    </a:lnTo>
                    <a:lnTo>
                      <a:pt x="1229" y="920"/>
                    </a:lnTo>
                    <a:lnTo>
                      <a:pt x="1239" y="920"/>
                    </a:lnTo>
                    <a:lnTo>
                      <a:pt x="1249" y="920"/>
                    </a:lnTo>
                    <a:lnTo>
                      <a:pt x="1259" y="920"/>
                    </a:lnTo>
                    <a:lnTo>
                      <a:pt x="1269" y="923"/>
                    </a:lnTo>
                    <a:lnTo>
                      <a:pt x="1279" y="923"/>
                    </a:lnTo>
                    <a:lnTo>
                      <a:pt x="1288" y="923"/>
                    </a:lnTo>
                    <a:lnTo>
                      <a:pt x="1298" y="923"/>
                    </a:lnTo>
                    <a:lnTo>
                      <a:pt x="1305" y="923"/>
                    </a:lnTo>
                    <a:lnTo>
                      <a:pt x="1315" y="920"/>
                    </a:lnTo>
                    <a:lnTo>
                      <a:pt x="1325" y="920"/>
                    </a:lnTo>
                    <a:lnTo>
                      <a:pt x="1334" y="920"/>
                    </a:lnTo>
                    <a:lnTo>
                      <a:pt x="1344" y="920"/>
                    </a:lnTo>
                    <a:lnTo>
                      <a:pt x="1354" y="920"/>
                    </a:lnTo>
                    <a:lnTo>
                      <a:pt x="1364" y="920"/>
                    </a:lnTo>
                    <a:lnTo>
                      <a:pt x="1371" y="920"/>
                    </a:lnTo>
                    <a:lnTo>
                      <a:pt x="1380" y="917"/>
                    </a:lnTo>
                    <a:lnTo>
                      <a:pt x="1390" y="917"/>
                    </a:lnTo>
                    <a:lnTo>
                      <a:pt x="1400" y="917"/>
                    </a:lnTo>
                    <a:lnTo>
                      <a:pt x="1410" y="917"/>
                    </a:lnTo>
                    <a:lnTo>
                      <a:pt x="1420" y="913"/>
                    </a:lnTo>
                    <a:lnTo>
                      <a:pt x="1430" y="913"/>
                    </a:lnTo>
                    <a:lnTo>
                      <a:pt x="1436" y="913"/>
                    </a:lnTo>
                    <a:lnTo>
                      <a:pt x="1446" y="913"/>
                    </a:lnTo>
                    <a:lnTo>
                      <a:pt x="1456" y="913"/>
                    </a:lnTo>
                    <a:lnTo>
                      <a:pt x="1466" y="910"/>
                    </a:lnTo>
                    <a:lnTo>
                      <a:pt x="1476" y="910"/>
                    </a:lnTo>
                    <a:lnTo>
                      <a:pt x="1486" y="910"/>
                    </a:lnTo>
                    <a:lnTo>
                      <a:pt x="1495" y="907"/>
                    </a:lnTo>
                    <a:lnTo>
                      <a:pt x="1502" y="907"/>
                    </a:lnTo>
                    <a:lnTo>
                      <a:pt x="1502" y="907"/>
                    </a:lnTo>
                    <a:lnTo>
                      <a:pt x="1502" y="913"/>
                    </a:lnTo>
                    <a:lnTo>
                      <a:pt x="1502" y="913"/>
                    </a:lnTo>
                    <a:lnTo>
                      <a:pt x="0" y="989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96" name="Freeform 560"/>
              <p:cNvSpPr>
                <a:spLocks/>
              </p:cNvSpPr>
              <p:nvPr/>
            </p:nvSpPr>
            <p:spPr bwMode="auto">
              <a:xfrm>
                <a:off x="5602002" y="2657870"/>
                <a:ext cx="2190520" cy="2195211"/>
              </a:xfrm>
              <a:custGeom>
                <a:avLst/>
                <a:gdLst>
                  <a:gd name="T0" fmla="*/ 20 w 1193"/>
                  <a:gd name="T1" fmla="*/ 940 h 943"/>
                  <a:gd name="T2" fmla="*/ 46 w 1193"/>
                  <a:gd name="T3" fmla="*/ 940 h 943"/>
                  <a:gd name="T4" fmla="*/ 76 w 1193"/>
                  <a:gd name="T5" fmla="*/ 936 h 943"/>
                  <a:gd name="T6" fmla="*/ 102 w 1193"/>
                  <a:gd name="T7" fmla="*/ 930 h 943"/>
                  <a:gd name="T8" fmla="*/ 132 w 1193"/>
                  <a:gd name="T9" fmla="*/ 927 h 943"/>
                  <a:gd name="T10" fmla="*/ 161 w 1193"/>
                  <a:gd name="T11" fmla="*/ 927 h 943"/>
                  <a:gd name="T12" fmla="*/ 187 w 1193"/>
                  <a:gd name="T13" fmla="*/ 927 h 943"/>
                  <a:gd name="T14" fmla="*/ 217 w 1193"/>
                  <a:gd name="T15" fmla="*/ 927 h 943"/>
                  <a:gd name="T16" fmla="*/ 243 w 1193"/>
                  <a:gd name="T17" fmla="*/ 927 h 943"/>
                  <a:gd name="T18" fmla="*/ 273 w 1193"/>
                  <a:gd name="T19" fmla="*/ 923 h 943"/>
                  <a:gd name="T20" fmla="*/ 302 w 1193"/>
                  <a:gd name="T21" fmla="*/ 917 h 943"/>
                  <a:gd name="T22" fmla="*/ 329 w 1193"/>
                  <a:gd name="T23" fmla="*/ 913 h 943"/>
                  <a:gd name="T24" fmla="*/ 358 w 1193"/>
                  <a:gd name="T25" fmla="*/ 907 h 943"/>
                  <a:gd name="T26" fmla="*/ 385 w 1193"/>
                  <a:gd name="T27" fmla="*/ 897 h 943"/>
                  <a:gd name="T28" fmla="*/ 414 w 1193"/>
                  <a:gd name="T29" fmla="*/ 897 h 943"/>
                  <a:gd name="T30" fmla="*/ 440 w 1193"/>
                  <a:gd name="T31" fmla="*/ 897 h 943"/>
                  <a:gd name="T32" fmla="*/ 470 w 1193"/>
                  <a:gd name="T33" fmla="*/ 900 h 943"/>
                  <a:gd name="T34" fmla="*/ 500 w 1193"/>
                  <a:gd name="T35" fmla="*/ 907 h 943"/>
                  <a:gd name="T36" fmla="*/ 526 w 1193"/>
                  <a:gd name="T37" fmla="*/ 907 h 943"/>
                  <a:gd name="T38" fmla="*/ 556 w 1193"/>
                  <a:gd name="T39" fmla="*/ 907 h 943"/>
                  <a:gd name="T40" fmla="*/ 582 w 1193"/>
                  <a:gd name="T41" fmla="*/ 907 h 943"/>
                  <a:gd name="T42" fmla="*/ 611 w 1193"/>
                  <a:gd name="T43" fmla="*/ 904 h 943"/>
                  <a:gd name="T44" fmla="*/ 638 w 1193"/>
                  <a:gd name="T45" fmla="*/ 900 h 943"/>
                  <a:gd name="T46" fmla="*/ 667 w 1193"/>
                  <a:gd name="T47" fmla="*/ 890 h 943"/>
                  <a:gd name="T48" fmla="*/ 697 w 1193"/>
                  <a:gd name="T49" fmla="*/ 877 h 943"/>
                  <a:gd name="T50" fmla="*/ 723 w 1193"/>
                  <a:gd name="T51" fmla="*/ 861 h 943"/>
                  <a:gd name="T52" fmla="*/ 753 w 1193"/>
                  <a:gd name="T53" fmla="*/ 835 h 943"/>
                  <a:gd name="T54" fmla="*/ 779 w 1193"/>
                  <a:gd name="T55" fmla="*/ 779 h 943"/>
                  <a:gd name="T56" fmla="*/ 809 w 1193"/>
                  <a:gd name="T57" fmla="*/ 657 h 943"/>
                  <a:gd name="T58" fmla="*/ 835 w 1193"/>
                  <a:gd name="T59" fmla="*/ 522 h 943"/>
                  <a:gd name="T60" fmla="*/ 864 w 1193"/>
                  <a:gd name="T61" fmla="*/ 529 h 943"/>
                  <a:gd name="T62" fmla="*/ 894 w 1193"/>
                  <a:gd name="T63" fmla="*/ 539 h 943"/>
                  <a:gd name="T64" fmla="*/ 920 w 1193"/>
                  <a:gd name="T65" fmla="*/ 302 h 943"/>
                  <a:gd name="T66" fmla="*/ 950 w 1193"/>
                  <a:gd name="T67" fmla="*/ 0 h 943"/>
                  <a:gd name="T68" fmla="*/ 976 w 1193"/>
                  <a:gd name="T69" fmla="*/ 312 h 943"/>
                  <a:gd name="T70" fmla="*/ 1006 w 1193"/>
                  <a:gd name="T71" fmla="*/ 716 h 943"/>
                  <a:gd name="T72" fmla="*/ 1032 w 1193"/>
                  <a:gd name="T73" fmla="*/ 851 h 943"/>
                  <a:gd name="T74" fmla="*/ 1062 w 1193"/>
                  <a:gd name="T75" fmla="*/ 887 h 943"/>
                  <a:gd name="T76" fmla="*/ 1091 w 1193"/>
                  <a:gd name="T77" fmla="*/ 900 h 943"/>
                  <a:gd name="T78" fmla="*/ 1117 w 1193"/>
                  <a:gd name="T79" fmla="*/ 910 h 943"/>
                  <a:gd name="T80" fmla="*/ 1147 w 1193"/>
                  <a:gd name="T81" fmla="*/ 917 h 943"/>
                  <a:gd name="T82" fmla="*/ 1173 w 1193"/>
                  <a:gd name="T83" fmla="*/ 917 h 9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943">
                    <a:moveTo>
                      <a:pt x="0" y="943"/>
                    </a:moveTo>
                    <a:lnTo>
                      <a:pt x="10" y="940"/>
                    </a:lnTo>
                    <a:lnTo>
                      <a:pt x="20" y="940"/>
                    </a:lnTo>
                    <a:lnTo>
                      <a:pt x="30" y="940"/>
                    </a:lnTo>
                    <a:lnTo>
                      <a:pt x="36" y="940"/>
                    </a:lnTo>
                    <a:lnTo>
                      <a:pt x="46" y="940"/>
                    </a:lnTo>
                    <a:lnTo>
                      <a:pt x="56" y="936"/>
                    </a:lnTo>
                    <a:lnTo>
                      <a:pt x="66" y="936"/>
                    </a:lnTo>
                    <a:lnTo>
                      <a:pt x="76" y="936"/>
                    </a:lnTo>
                    <a:lnTo>
                      <a:pt x="86" y="933"/>
                    </a:lnTo>
                    <a:lnTo>
                      <a:pt x="95" y="933"/>
                    </a:lnTo>
                    <a:lnTo>
                      <a:pt x="102" y="930"/>
                    </a:lnTo>
                    <a:lnTo>
                      <a:pt x="112" y="930"/>
                    </a:lnTo>
                    <a:lnTo>
                      <a:pt x="122" y="927"/>
                    </a:lnTo>
                    <a:lnTo>
                      <a:pt x="132" y="927"/>
                    </a:lnTo>
                    <a:lnTo>
                      <a:pt x="141" y="927"/>
                    </a:lnTo>
                    <a:lnTo>
                      <a:pt x="151" y="927"/>
                    </a:lnTo>
                    <a:lnTo>
                      <a:pt x="161" y="927"/>
                    </a:lnTo>
                    <a:lnTo>
                      <a:pt x="168" y="927"/>
                    </a:lnTo>
                    <a:lnTo>
                      <a:pt x="178" y="927"/>
                    </a:lnTo>
                    <a:lnTo>
                      <a:pt x="187" y="927"/>
                    </a:lnTo>
                    <a:lnTo>
                      <a:pt x="197" y="927"/>
                    </a:lnTo>
                    <a:lnTo>
                      <a:pt x="207" y="927"/>
                    </a:lnTo>
                    <a:lnTo>
                      <a:pt x="217" y="927"/>
                    </a:lnTo>
                    <a:lnTo>
                      <a:pt x="227" y="927"/>
                    </a:lnTo>
                    <a:lnTo>
                      <a:pt x="237" y="927"/>
                    </a:lnTo>
                    <a:lnTo>
                      <a:pt x="243" y="927"/>
                    </a:lnTo>
                    <a:lnTo>
                      <a:pt x="253" y="927"/>
                    </a:lnTo>
                    <a:lnTo>
                      <a:pt x="263" y="923"/>
                    </a:lnTo>
                    <a:lnTo>
                      <a:pt x="273" y="923"/>
                    </a:lnTo>
                    <a:lnTo>
                      <a:pt x="283" y="920"/>
                    </a:lnTo>
                    <a:lnTo>
                      <a:pt x="293" y="920"/>
                    </a:lnTo>
                    <a:lnTo>
                      <a:pt x="302" y="917"/>
                    </a:lnTo>
                    <a:lnTo>
                      <a:pt x="309" y="917"/>
                    </a:lnTo>
                    <a:lnTo>
                      <a:pt x="319" y="913"/>
                    </a:lnTo>
                    <a:lnTo>
                      <a:pt x="329" y="913"/>
                    </a:lnTo>
                    <a:lnTo>
                      <a:pt x="339" y="910"/>
                    </a:lnTo>
                    <a:lnTo>
                      <a:pt x="348" y="907"/>
                    </a:lnTo>
                    <a:lnTo>
                      <a:pt x="358" y="907"/>
                    </a:lnTo>
                    <a:lnTo>
                      <a:pt x="368" y="904"/>
                    </a:lnTo>
                    <a:lnTo>
                      <a:pt x="375" y="900"/>
                    </a:lnTo>
                    <a:lnTo>
                      <a:pt x="385" y="897"/>
                    </a:lnTo>
                    <a:lnTo>
                      <a:pt x="394" y="897"/>
                    </a:lnTo>
                    <a:lnTo>
                      <a:pt x="404" y="897"/>
                    </a:lnTo>
                    <a:lnTo>
                      <a:pt x="414" y="897"/>
                    </a:lnTo>
                    <a:lnTo>
                      <a:pt x="424" y="897"/>
                    </a:lnTo>
                    <a:lnTo>
                      <a:pt x="434" y="897"/>
                    </a:lnTo>
                    <a:lnTo>
                      <a:pt x="440" y="897"/>
                    </a:lnTo>
                    <a:lnTo>
                      <a:pt x="450" y="897"/>
                    </a:lnTo>
                    <a:lnTo>
                      <a:pt x="460" y="900"/>
                    </a:lnTo>
                    <a:lnTo>
                      <a:pt x="470" y="900"/>
                    </a:lnTo>
                    <a:lnTo>
                      <a:pt x="480" y="904"/>
                    </a:lnTo>
                    <a:lnTo>
                      <a:pt x="490" y="904"/>
                    </a:lnTo>
                    <a:lnTo>
                      <a:pt x="500" y="907"/>
                    </a:lnTo>
                    <a:lnTo>
                      <a:pt x="506" y="907"/>
                    </a:lnTo>
                    <a:lnTo>
                      <a:pt x="516" y="907"/>
                    </a:lnTo>
                    <a:lnTo>
                      <a:pt x="526" y="907"/>
                    </a:lnTo>
                    <a:lnTo>
                      <a:pt x="536" y="907"/>
                    </a:lnTo>
                    <a:lnTo>
                      <a:pt x="546" y="907"/>
                    </a:lnTo>
                    <a:lnTo>
                      <a:pt x="556" y="907"/>
                    </a:lnTo>
                    <a:lnTo>
                      <a:pt x="565" y="907"/>
                    </a:lnTo>
                    <a:lnTo>
                      <a:pt x="572" y="907"/>
                    </a:lnTo>
                    <a:lnTo>
                      <a:pt x="582" y="907"/>
                    </a:lnTo>
                    <a:lnTo>
                      <a:pt x="592" y="904"/>
                    </a:lnTo>
                    <a:lnTo>
                      <a:pt x="602" y="904"/>
                    </a:lnTo>
                    <a:lnTo>
                      <a:pt x="611" y="904"/>
                    </a:lnTo>
                    <a:lnTo>
                      <a:pt x="621" y="904"/>
                    </a:lnTo>
                    <a:lnTo>
                      <a:pt x="631" y="900"/>
                    </a:lnTo>
                    <a:lnTo>
                      <a:pt x="638" y="900"/>
                    </a:lnTo>
                    <a:lnTo>
                      <a:pt x="648" y="897"/>
                    </a:lnTo>
                    <a:lnTo>
                      <a:pt x="657" y="894"/>
                    </a:lnTo>
                    <a:lnTo>
                      <a:pt x="667" y="890"/>
                    </a:lnTo>
                    <a:lnTo>
                      <a:pt x="677" y="887"/>
                    </a:lnTo>
                    <a:lnTo>
                      <a:pt x="687" y="881"/>
                    </a:lnTo>
                    <a:lnTo>
                      <a:pt x="697" y="877"/>
                    </a:lnTo>
                    <a:lnTo>
                      <a:pt x="703" y="874"/>
                    </a:lnTo>
                    <a:lnTo>
                      <a:pt x="713" y="867"/>
                    </a:lnTo>
                    <a:lnTo>
                      <a:pt x="723" y="861"/>
                    </a:lnTo>
                    <a:lnTo>
                      <a:pt x="733" y="854"/>
                    </a:lnTo>
                    <a:lnTo>
                      <a:pt x="743" y="848"/>
                    </a:lnTo>
                    <a:lnTo>
                      <a:pt x="753" y="835"/>
                    </a:lnTo>
                    <a:lnTo>
                      <a:pt x="763" y="821"/>
                    </a:lnTo>
                    <a:lnTo>
                      <a:pt x="769" y="802"/>
                    </a:lnTo>
                    <a:lnTo>
                      <a:pt x="779" y="779"/>
                    </a:lnTo>
                    <a:lnTo>
                      <a:pt x="789" y="746"/>
                    </a:lnTo>
                    <a:lnTo>
                      <a:pt x="799" y="706"/>
                    </a:lnTo>
                    <a:lnTo>
                      <a:pt x="809" y="657"/>
                    </a:lnTo>
                    <a:lnTo>
                      <a:pt x="818" y="605"/>
                    </a:lnTo>
                    <a:lnTo>
                      <a:pt x="828" y="555"/>
                    </a:lnTo>
                    <a:lnTo>
                      <a:pt x="835" y="522"/>
                    </a:lnTo>
                    <a:lnTo>
                      <a:pt x="845" y="506"/>
                    </a:lnTo>
                    <a:lnTo>
                      <a:pt x="855" y="513"/>
                    </a:lnTo>
                    <a:lnTo>
                      <a:pt x="864" y="529"/>
                    </a:lnTo>
                    <a:lnTo>
                      <a:pt x="874" y="549"/>
                    </a:lnTo>
                    <a:lnTo>
                      <a:pt x="884" y="555"/>
                    </a:lnTo>
                    <a:lnTo>
                      <a:pt x="894" y="539"/>
                    </a:lnTo>
                    <a:lnTo>
                      <a:pt x="901" y="493"/>
                    </a:lnTo>
                    <a:lnTo>
                      <a:pt x="910" y="414"/>
                    </a:lnTo>
                    <a:lnTo>
                      <a:pt x="920" y="302"/>
                    </a:lnTo>
                    <a:lnTo>
                      <a:pt x="930" y="171"/>
                    </a:lnTo>
                    <a:lnTo>
                      <a:pt x="940" y="56"/>
                    </a:lnTo>
                    <a:lnTo>
                      <a:pt x="950" y="0"/>
                    </a:lnTo>
                    <a:lnTo>
                      <a:pt x="960" y="33"/>
                    </a:lnTo>
                    <a:lnTo>
                      <a:pt x="966" y="151"/>
                    </a:lnTo>
                    <a:lnTo>
                      <a:pt x="976" y="312"/>
                    </a:lnTo>
                    <a:lnTo>
                      <a:pt x="986" y="480"/>
                    </a:lnTo>
                    <a:lnTo>
                      <a:pt x="996" y="614"/>
                    </a:lnTo>
                    <a:lnTo>
                      <a:pt x="1006" y="716"/>
                    </a:lnTo>
                    <a:lnTo>
                      <a:pt x="1016" y="782"/>
                    </a:lnTo>
                    <a:lnTo>
                      <a:pt x="1025" y="825"/>
                    </a:lnTo>
                    <a:lnTo>
                      <a:pt x="1032" y="851"/>
                    </a:lnTo>
                    <a:lnTo>
                      <a:pt x="1042" y="867"/>
                    </a:lnTo>
                    <a:lnTo>
                      <a:pt x="1052" y="881"/>
                    </a:lnTo>
                    <a:lnTo>
                      <a:pt x="1062" y="887"/>
                    </a:lnTo>
                    <a:lnTo>
                      <a:pt x="1071" y="894"/>
                    </a:lnTo>
                    <a:lnTo>
                      <a:pt x="1081" y="897"/>
                    </a:lnTo>
                    <a:lnTo>
                      <a:pt x="1091" y="900"/>
                    </a:lnTo>
                    <a:lnTo>
                      <a:pt x="1098" y="907"/>
                    </a:lnTo>
                    <a:lnTo>
                      <a:pt x="1108" y="907"/>
                    </a:lnTo>
                    <a:lnTo>
                      <a:pt x="1117" y="910"/>
                    </a:lnTo>
                    <a:lnTo>
                      <a:pt x="1127" y="913"/>
                    </a:lnTo>
                    <a:lnTo>
                      <a:pt x="1137" y="913"/>
                    </a:lnTo>
                    <a:lnTo>
                      <a:pt x="1147" y="917"/>
                    </a:lnTo>
                    <a:lnTo>
                      <a:pt x="1157" y="917"/>
                    </a:lnTo>
                    <a:lnTo>
                      <a:pt x="1163" y="917"/>
                    </a:lnTo>
                    <a:lnTo>
                      <a:pt x="1173" y="917"/>
                    </a:lnTo>
                    <a:lnTo>
                      <a:pt x="1183" y="917"/>
                    </a:lnTo>
                    <a:lnTo>
                      <a:pt x="1193" y="917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97" name="Freeform 561"/>
              <p:cNvSpPr>
                <a:spLocks/>
              </p:cNvSpPr>
              <p:nvPr/>
            </p:nvSpPr>
            <p:spPr bwMode="auto">
              <a:xfrm>
                <a:off x="7792523" y="4769278"/>
                <a:ext cx="567368" cy="37246"/>
              </a:xfrm>
              <a:custGeom>
                <a:avLst/>
                <a:gdLst>
                  <a:gd name="T0" fmla="*/ 0 w 309"/>
                  <a:gd name="T1" fmla="*/ 10 h 16"/>
                  <a:gd name="T2" fmla="*/ 10 w 309"/>
                  <a:gd name="T3" fmla="*/ 13 h 16"/>
                  <a:gd name="T4" fmla="*/ 20 w 309"/>
                  <a:gd name="T5" fmla="*/ 13 h 16"/>
                  <a:gd name="T6" fmla="*/ 30 w 309"/>
                  <a:gd name="T7" fmla="*/ 13 h 16"/>
                  <a:gd name="T8" fmla="*/ 36 w 309"/>
                  <a:gd name="T9" fmla="*/ 13 h 16"/>
                  <a:gd name="T10" fmla="*/ 46 w 309"/>
                  <a:gd name="T11" fmla="*/ 13 h 16"/>
                  <a:gd name="T12" fmla="*/ 56 w 309"/>
                  <a:gd name="T13" fmla="*/ 13 h 16"/>
                  <a:gd name="T14" fmla="*/ 66 w 309"/>
                  <a:gd name="T15" fmla="*/ 13 h 16"/>
                  <a:gd name="T16" fmla="*/ 76 w 309"/>
                  <a:gd name="T17" fmla="*/ 16 h 16"/>
                  <a:gd name="T18" fmla="*/ 86 w 309"/>
                  <a:gd name="T19" fmla="*/ 16 h 16"/>
                  <a:gd name="T20" fmla="*/ 95 w 309"/>
                  <a:gd name="T21" fmla="*/ 16 h 16"/>
                  <a:gd name="T22" fmla="*/ 105 w 309"/>
                  <a:gd name="T23" fmla="*/ 16 h 16"/>
                  <a:gd name="T24" fmla="*/ 112 w 309"/>
                  <a:gd name="T25" fmla="*/ 16 h 16"/>
                  <a:gd name="T26" fmla="*/ 122 w 309"/>
                  <a:gd name="T27" fmla="*/ 13 h 16"/>
                  <a:gd name="T28" fmla="*/ 132 w 309"/>
                  <a:gd name="T29" fmla="*/ 13 h 16"/>
                  <a:gd name="T30" fmla="*/ 141 w 309"/>
                  <a:gd name="T31" fmla="*/ 13 h 16"/>
                  <a:gd name="T32" fmla="*/ 151 w 309"/>
                  <a:gd name="T33" fmla="*/ 13 h 16"/>
                  <a:gd name="T34" fmla="*/ 161 w 309"/>
                  <a:gd name="T35" fmla="*/ 13 h 16"/>
                  <a:gd name="T36" fmla="*/ 171 w 309"/>
                  <a:gd name="T37" fmla="*/ 13 h 16"/>
                  <a:gd name="T38" fmla="*/ 178 w 309"/>
                  <a:gd name="T39" fmla="*/ 13 h 16"/>
                  <a:gd name="T40" fmla="*/ 187 w 309"/>
                  <a:gd name="T41" fmla="*/ 10 h 16"/>
                  <a:gd name="T42" fmla="*/ 197 w 309"/>
                  <a:gd name="T43" fmla="*/ 10 h 16"/>
                  <a:gd name="T44" fmla="*/ 207 w 309"/>
                  <a:gd name="T45" fmla="*/ 10 h 16"/>
                  <a:gd name="T46" fmla="*/ 217 w 309"/>
                  <a:gd name="T47" fmla="*/ 10 h 16"/>
                  <a:gd name="T48" fmla="*/ 227 w 309"/>
                  <a:gd name="T49" fmla="*/ 6 h 16"/>
                  <a:gd name="T50" fmla="*/ 237 w 309"/>
                  <a:gd name="T51" fmla="*/ 6 h 16"/>
                  <a:gd name="T52" fmla="*/ 243 w 309"/>
                  <a:gd name="T53" fmla="*/ 6 h 16"/>
                  <a:gd name="T54" fmla="*/ 253 w 309"/>
                  <a:gd name="T55" fmla="*/ 6 h 16"/>
                  <a:gd name="T56" fmla="*/ 263 w 309"/>
                  <a:gd name="T57" fmla="*/ 6 h 16"/>
                  <a:gd name="T58" fmla="*/ 273 w 309"/>
                  <a:gd name="T59" fmla="*/ 3 h 16"/>
                  <a:gd name="T60" fmla="*/ 283 w 309"/>
                  <a:gd name="T61" fmla="*/ 3 h 16"/>
                  <a:gd name="T62" fmla="*/ 293 w 309"/>
                  <a:gd name="T63" fmla="*/ 3 h 16"/>
                  <a:gd name="T64" fmla="*/ 302 w 309"/>
                  <a:gd name="T65" fmla="*/ 0 h 16"/>
                  <a:gd name="T66" fmla="*/ 309 w 309"/>
                  <a:gd name="T6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16">
                    <a:moveTo>
                      <a:pt x="0" y="10"/>
                    </a:moveTo>
                    <a:lnTo>
                      <a:pt x="10" y="13"/>
                    </a:lnTo>
                    <a:lnTo>
                      <a:pt x="20" y="13"/>
                    </a:lnTo>
                    <a:lnTo>
                      <a:pt x="30" y="13"/>
                    </a:lnTo>
                    <a:lnTo>
                      <a:pt x="36" y="13"/>
                    </a:lnTo>
                    <a:lnTo>
                      <a:pt x="46" y="13"/>
                    </a:lnTo>
                    <a:lnTo>
                      <a:pt x="56" y="13"/>
                    </a:lnTo>
                    <a:lnTo>
                      <a:pt x="66" y="13"/>
                    </a:lnTo>
                    <a:lnTo>
                      <a:pt x="76" y="16"/>
                    </a:lnTo>
                    <a:lnTo>
                      <a:pt x="86" y="16"/>
                    </a:lnTo>
                    <a:lnTo>
                      <a:pt x="95" y="16"/>
                    </a:lnTo>
                    <a:lnTo>
                      <a:pt x="105" y="16"/>
                    </a:lnTo>
                    <a:lnTo>
                      <a:pt x="112" y="16"/>
                    </a:lnTo>
                    <a:lnTo>
                      <a:pt x="122" y="13"/>
                    </a:lnTo>
                    <a:lnTo>
                      <a:pt x="132" y="13"/>
                    </a:lnTo>
                    <a:lnTo>
                      <a:pt x="141" y="13"/>
                    </a:lnTo>
                    <a:lnTo>
                      <a:pt x="151" y="13"/>
                    </a:lnTo>
                    <a:lnTo>
                      <a:pt x="161" y="13"/>
                    </a:lnTo>
                    <a:lnTo>
                      <a:pt x="171" y="13"/>
                    </a:lnTo>
                    <a:lnTo>
                      <a:pt x="178" y="13"/>
                    </a:lnTo>
                    <a:lnTo>
                      <a:pt x="187" y="10"/>
                    </a:lnTo>
                    <a:lnTo>
                      <a:pt x="197" y="10"/>
                    </a:lnTo>
                    <a:lnTo>
                      <a:pt x="207" y="10"/>
                    </a:lnTo>
                    <a:lnTo>
                      <a:pt x="217" y="10"/>
                    </a:lnTo>
                    <a:lnTo>
                      <a:pt x="227" y="6"/>
                    </a:lnTo>
                    <a:lnTo>
                      <a:pt x="237" y="6"/>
                    </a:lnTo>
                    <a:lnTo>
                      <a:pt x="243" y="6"/>
                    </a:lnTo>
                    <a:lnTo>
                      <a:pt x="253" y="6"/>
                    </a:lnTo>
                    <a:lnTo>
                      <a:pt x="263" y="6"/>
                    </a:lnTo>
                    <a:lnTo>
                      <a:pt x="273" y="3"/>
                    </a:lnTo>
                    <a:lnTo>
                      <a:pt x="283" y="3"/>
                    </a:lnTo>
                    <a:lnTo>
                      <a:pt x="293" y="3"/>
                    </a:lnTo>
                    <a:lnTo>
                      <a:pt x="302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98" name="Freeform 562"/>
              <p:cNvSpPr>
                <a:spLocks/>
              </p:cNvSpPr>
              <p:nvPr/>
            </p:nvSpPr>
            <p:spPr bwMode="auto">
              <a:xfrm>
                <a:off x="5607511" y="2588033"/>
                <a:ext cx="2757889" cy="2388428"/>
              </a:xfrm>
              <a:custGeom>
                <a:avLst/>
                <a:gdLst>
                  <a:gd name="T0" fmla="*/ 0 w 1502"/>
                  <a:gd name="T1" fmla="*/ 976 h 1026"/>
                  <a:gd name="T2" fmla="*/ 30 w 1502"/>
                  <a:gd name="T3" fmla="*/ 976 h 1026"/>
                  <a:gd name="T4" fmla="*/ 56 w 1502"/>
                  <a:gd name="T5" fmla="*/ 973 h 1026"/>
                  <a:gd name="T6" fmla="*/ 86 w 1502"/>
                  <a:gd name="T7" fmla="*/ 970 h 1026"/>
                  <a:gd name="T8" fmla="*/ 112 w 1502"/>
                  <a:gd name="T9" fmla="*/ 963 h 1026"/>
                  <a:gd name="T10" fmla="*/ 142 w 1502"/>
                  <a:gd name="T11" fmla="*/ 963 h 1026"/>
                  <a:gd name="T12" fmla="*/ 171 w 1502"/>
                  <a:gd name="T13" fmla="*/ 960 h 1026"/>
                  <a:gd name="T14" fmla="*/ 198 w 1502"/>
                  <a:gd name="T15" fmla="*/ 960 h 1026"/>
                  <a:gd name="T16" fmla="*/ 227 w 1502"/>
                  <a:gd name="T17" fmla="*/ 960 h 1026"/>
                  <a:gd name="T18" fmla="*/ 253 w 1502"/>
                  <a:gd name="T19" fmla="*/ 960 h 1026"/>
                  <a:gd name="T20" fmla="*/ 283 w 1502"/>
                  <a:gd name="T21" fmla="*/ 957 h 1026"/>
                  <a:gd name="T22" fmla="*/ 309 w 1502"/>
                  <a:gd name="T23" fmla="*/ 950 h 1026"/>
                  <a:gd name="T24" fmla="*/ 339 w 1502"/>
                  <a:gd name="T25" fmla="*/ 947 h 1026"/>
                  <a:gd name="T26" fmla="*/ 368 w 1502"/>
                  <a:gd name="T27" fmla="*/ 937 h 1026"/>
                  <a:gd name="T28" fmla="*/ 395 w 1502"/>
                  <a:gd name="T29" fmla="*/ 930 h 1026"/>
                  <a:gd name="T30" fmla="*/ 424 w 1502"/>
                  <a:gd name="T31" fmla="*/ 930 h 1026"/>
                  <a:gd name="T32" fmla="*/ 451 w 1502"/>
                  <a:gd name="T33" fmla="*/ 934 h 1026"/>
                  <a:gd name="T34" fmla="*/ 480 w 1502"/>
                  <a:gd name="T35" fmla="*/ 937 h 1026"/>
                  <a:gd name="T36" fmla="*/ 506 w 1502"/>
                  <a:gd name="T37" fmla="*/ 940 h 1026"/>
                  <a:gd name="T38" fmla="*/ 536 w 1502"/>
                  <a:gd name="T39" fmla="*/ 943 h 1026"/>
                  <a:gd name="T40" fmla="*/ 566 w 1502"/>
                  <a:gd name="T41" fmla="*/ 940 h 1026"/>
                  <a:gd name="T42" fmla="*/ 592 w 1502"/>
                  <a:gd name="T43" fmla="*/ 940 h 1026"/>
                  <a:gd name="T44" fmla="*/ 622 w 1502"/>
                  <a:gd name="T45" fmla="*/ 937 h 1026"/>
                  <a:gd name="T46" fmla="*/ 648 w 1502"/>
                  <a:gd name="T47" fmla="*/ 934 h 1026"/>
                  <a:gd name="T48" fmla="*/ 677 w 1502"/>
                  <a:gd name="T49" fmla="*/ 920 h 1026"/>
                  <a:gd name="T50" fmla="*/ 704 w 1502"/>
                  <a:gd name="T51" fmla="*/ 911 h 1026"/>
                  <a:gd name="T52" fmla="*/ 733 w 1502"/>
                  <a:gd name="T53" fmla="*/ 894 h 1026"/>
                  <a:gd name="T54" fmla="*/ 763 w 1502"/>
                  <a:gd name="T55" fmla="*/ 868 h 1026"/>
                  <a:gd name="T56" fmla="*/ 789 w 1502"/>
                  <a:gd name="T57" fmla="*/ 799 h 1026"/>
                  <a:gd name="T58" fmla="*/ 819 w 1502"/>
                  <a:gd name="T59" fmla="*/ 667 h 1026"/>
                  <a:gd name="T60" fmla="*/ 845 w 1502"/>
                  <a:gd name="T61" fmla="*/ 559 h 1026"/>
                  <a:gd name="T62" fmla="*/ 875 w 1502"/>
                  <a:gd name="T63" fmla="*/ 582 h 1026"/>
                  <a:gd name="T64" fmla="*/ 901 w 1502"/>
                  <a:gd name="T65" fmla="*/ 516 h 1026"/>
                  <a:gd name="T66" fmla="*/ 930 w 1502"/>
                  <a:gd name="T67" fmla="*/ 181 h 1026"/>
                  <a:gd name="T68" fmla="*/ 960 w 1502"/>
                  <a:gd name="T69" fmla="*/ 33 h 1026"/>
                  <a:gd name="T70" fmla="*/ 986 w 1502"/>
                  <a:gd name="T71" fmla="*/ 493 h 1026"/>
                  <a:gd name="T72" fmla="*/ 1016 w 1502"/>
                  <a:gd name="T73" fmla="*/ 812 h 1026"/>
                  <a:gd name="T74" fmla="*/ 1042 w 1502"/>
                  <a:gd name="T75" fmla="*/ 901 h 1026"/>
                  <a:gd name="T76" fmla="*/ 1072 w 1502"/>
                  <a:gd name="T77" fmla="*/ 927 h 1026"/>
                  <a:gd name="T78" fmla="*/ 1098 w 1502"/>
                  <a:gd name="T79" fmla="*/ 940 h 1026"/>
                  <a:gd name="T80" fmla="*/ 1128 w 1502"/>
                  <a:gd name="T81" fmla="*/ 947 h 1026"/>
                  <a:gd name="T82" fmla="*/ 1157 w 1502"/>
                  <a:gd name="T83" fmla="*/ 950 h 1026"/>
                  <a:gd name="T84" fmla="*/ 1183 w 1502"/>
                  <a:gd name="T85" fmla="*/ 953 h 1026"/>
                  <a:gd name="T86" fmla="*/ 1213 w 1502"/>
                  <a:gd name="T87" fmla="*/ 953 h 1026"/>
                  <a:gd name="T88" fmla="*/ 1239 w 1502"/>
                  <a:gd name="T89" fmla="*/ 957 h 1026"/>
                  <a:gd name="T90" fmla="*/ 1269 w 1502"/>
                  <a:gd name="T91" fmla="*/ 957 h 1026"/>
                  <a:gd name="T92" fmla="*/ 1299 w 1502"/>
                  <a:gd name="T93" fmla="*/ 957 h 1026"/>
                  <a:gd name="T94" fmla="*/ 1325 w 1502"/>
                  <a:gd name="T95" fmla="*/ 957 h 1026"/>
                  <a:gd name="T96" fmla="*/ 1354 w 1502"/>
                  <a:gd name="T97" fmla="*/ 957 h 1026"/>
                  <a:gd name="T98" fmla="*/ 1381 w 1502"/>
                  <a:gd name="T99" fmla="*/ 953 h 1026"/>
                  <a:gd name="T100" fmla="*/ 1410 w 1502"/>
                  <a:gd name="T101" fmla="*/ 950 h 1026"/>
                  <a:gd name="T102" fmla="*/ 1437 w 1502"/>
                  <a:gd name="T103" fmla="*/ 950 h 1026"/>
                  <a:gd name="T104" fmla="*/ 1466 w 1502"/>
                  <a:gd name="T105" fmla="*/ 947 h 1026"/>
                  <a:gd name="T106" fmla="*/ 1496 w 1502"/>
                  <a:gd name="T107" fmla="*/ 943 h 1026"/>
                  <a:gd name="T108" fmla="*/ 1502 w 1502"/>
                  <a:gd name="T109" fmla="*/ 947 h 10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1026">
                    <a:moveTo>
                      <a:pt x="0" y="1026"/>
                    </a:moveTo>
                    <a:lnTo>
                      <a:pt x="0" y="976"/>
                    </a:lnTo>
                    <a:lnTo>
                      <a:pt x="0" y="976"/>
                    </a:lnTo>
                    <a:lnTo>
                      <a:pt x="10" y="976"/>
                    </a:lnTo>
                    <a:lnTo>
                      <a:pt x="20" y="976"/>
                    </a:lnTo>
                    <a:lnTo>
                      <a:pt x="30" y="976"/>
                    </a:lnTo>
                    <a:lnTo>
                      <a:pt x="37" y="973"/>
                    </a:lnTo>
                    <a:lnTo>
                      <a:pt x="46" y="973"/>
                    </a:lnTo>
                    <a:lnTo>
                      <a:pt x="56" y="973"/>
                    </a:lnTo>
                    <a:lnTo>
                      <a:pt x="66" y="973"/>
                    </a:lnTo>
                    <a:lnTo>
                      <a:pt x="76" y="970"/>
                    </a:lnTo>
                    <a:lnTo>
                      <a:pt x="86" y="970"/>
                    </a:lnTo>
                    <a:lnTo>
                      <a:pt x="96" y="966"/>
                    </a:lnTo>
                    <a:lnTo>
                      <a:pt x="102" y="966"/>
                    </a:lnTo>
                    <a:lnTo>
                      <a:pt x="112" y="963"/>
                    </a:lnTo>
                    <a:lnTo>
                      <a:pt x="122" y="963"/>
                    </a:lnTo>
                    <a:lnTo>
                      <a:pt x="132" y="963"/>
                    </a:lnTo>
                    <a:lnTo>
                      <a:pt x="142" y="963"/>
                    </a:lnTo>
                    <a:lnTo>
                      <a:pt x="152" y="963"/>
                    </a:lnTo>
                    <a:lnTo>
                      <a:pt x="161" y="960"/>
                    </a:lnTo>
                    <a:lnTo>
                      <a:pt x="171" y="960"/>
                    </a:lnTo>
                    <a:lnTo>
                      <a:pt x="178" y="960"/>
                    </a:lnTo>
                    <a:lnTo>
                      <a:pt x="188" y="960"/>
                    </a:lnTo>
                    <a:lnTo>
                      <a:pt x="198" y="960"/>
                    </a:lnTo>
                    <a:lnTo>
                      <a:pt x="207" y="960"/>
                    </a:lnTo>
                    <a:lnTo>
                      <a:pt x="217" y="960"/>
                    </a:lnTo>
                    <a:lnTo>
                      <a:pt x="227" y="960"/>
                    </a:lnTo>
                    <a:lnTo>
                      <a:pt x="237" y="960"/>
                    </a:lnTo>
                    <a:lnTo>
                      <a:pt x="244" y="960"/>
                    </a:lnTo>
                    <a:lnTo>
                      <a:pt x="253" y="960"/>
                    </a:lnTo>
                    <a:lnTo>
                      <a:pt x="263" y="960"/>
                    </a:lnTo>
                    <a:lnTo>
                      <a:pt x="273" y="957"/>
                    </a:lnTo>
                    <a:lnTo>
                      <a:pt x="283" y="957"/>
                    </a:lnTo>
                    <a:lnTo>
                      <a:pt x="293" y="953"/>
                    </a:lnTo>
                    <a:lnTo>
                      <a:pt x="303" y="953"/>
                    </a:lnTo>
                    <a:lnTo>
                      <a:pt x="309" y="950"/>
                    </a:lnTo>
                    <a:lnTo>
                      <a:pt x="319" y="950"/>
                    </a:lnTo>
                    <a:lnTo>
                      <a:pt x="329" y="947"/>
                    </a:lnTo>
                    <a:lnTo>
                      <a:pt x="339" y="947"/>
                    </a:lnTo>
                    <a:lnTo>
                      <a:pt x="349" y="943"/>
                    </a:lnTo>
                    <a:lnTo>
                      <a:pt x="359" y="940"/>
                    </a:lnTo>
                    <a:lnTo>
                      <a:pt x="368" y="937"/>
                    </a:lnTo>
                    <a:lnTo>
                      <a:pt x="375" y="937"/>
                    </a:lnTo>
                    <a:lnTo>
                      <a:pt x="385" y="934"/>
                    </a:lnTo>
                    <a:lnTo>
                      <a:pt x="395" y="930"/>
                    </a:lnTo>
                    <a:lnTo>
                      <a:pt x="405" y="930"/>
                    </a:lnTo>
                    <a:lnTo>
                      <a:pt x="414" y="930"/>
                    </a:lnTo>
                    <a:lnTo>
                      <a:pt x="424" y="930"/>
                    </a:lnTo>
                    <a:lnTo>
                      <a:pt x="434" y="930"/>
                    </a:lnTo>
                    <a:lnTo>
                      <a:pt x="441" y="930"/>
                    </a:lnTo>
                    <a:lnTo>
                      <a:pt x="451" y="934"/>
                    </a:lnTo>
                    <a:lnTo>
                      <a:pt x="460" y="934"/>
                    </a:lnTo>
                    <a:lnTo>
                      <a:pt x="470" y="937"/>
                    </a:lnTo>
                    <a:lnTo>
                      <a:pt x="480" y="937"/>
                    </a:lnTo>
                    <a:lnTo>
                      <a:pt x="490" y="940"/>
                    </a:lnTo>
                    <a:lnTo>
                      <a:pt x="500" y="940"/>
                    </a:lnTo>
                    <a:lnTo>
                      <a:pt x="506" y="940"/>
                    </a:lnTo>
                    <a:lnTo>
                      <a:pt x="516" y="943"/>
                    </a:lnTo>
                    <a:lnTo>
                      <a:pt x="526" y="943"/>
                    </a:lnTo>
                    <a:lnTo>
                      <a:pt x="536" y="943"/>
                    </a:lnTo>
                    <a:lnTo>
                      <a:pt x="546" y="943"/>
                    </a:lnTo>
                    <a:lnTo>
                      <a:pt x="556" y="940"/>
                    </a:lnTo>
                    <a:lnTo>
                      <a:pt x="566" y="940"/>
                    </a:lnTo>
                    <a:lnTo>
                      <a:pt x="572" y="940"/>
                    </a:lnTo>
                    <a:lnTo>
                      <a:pt x="582" y="940"/>
                    </a:lnTo>
                    <a:lnTo>
                      <a:pt x="592" y="940"/>
                    </a:lnTo>
                    <a:lnTo>
                      <a:pt x="602" y="940"/>
                    </a:lnTo>
                    <a:lnTo>
                      <a:pt x="612" y="937"/>
                    </a:lnTo>
                    <a:lnTo>
                      <a:pt x="622" y="937"/>
                    </a:lnTo>
                    <a:lnTo>
                      <a:pt x="631" y="937"/>
                    </a:lnTo>
                    <a:lnTo>
                      <a:pt x="638" y="934"/>
                    </a:lnTo>
                    <a:lnTo>
                      <a:pt x="648" y="934"/>
                    </a:lnTo>
                    <a:lnTo>
                      <a:pt x="658" y="930"/>
                    </a:lnTo>
                    <a:lnTo>
                      <a:pt x="668" y="927"/>
                    </a:lnTo>
                    <a:lnTo>
                      <a:pt x="677" y="920"/>
                    </a:lnTo>
                    <a:lnTo>
                      <a:pt x="687" y="917"/>
                    </a:lnTo>
                    <a:lnTo>
                      <a:pt x="697" y="914"/>
                    </a:lnTo>
                    <a:lnTo>
                      <a:pt x="704" y="911"/>
                    </a:lnTo>
                    <a:lnTo>
                      <a:pt x="714" y="904"/>
                    </a:lnTo>
                    <a:lnTo>
                      <a:pt x="723" y="901"/>
                    </a:lnTo>
                    <a:lnTo>
                      <a:pt x="733" y="894"/>
                    </a:lnTo>
                    <a:lnTo>
                      <a:pt x="743" y="888"/>
                    </a:lnTo>
                    <a:lnTo>
                      <a:pt x="753" y="878"/>
                    </a:lnTo>
                    <a:lnTo>
                      <a:pt x="763" y="868"/>
                    </a:lnTo>
                    <a:lnTo>
                      <a:pt x="769" y="851"/>
                    </a:lnTo>
                    <a:lnTo>
                      <a:pt x="779" y="828"/>
                    </a:lnTo>
                    <a:lnTo>
                      <a:pt x="789" y="799"/>
                    </a:lnTo>
                    <a:lnTo>
                      <a:pt x="799" y="763"/>
                    </a:lnTo>
                    <a:lnTo>
                      <a:pt x="809" y="717"/>
                    </a:lnTo>
                    <a:lnTo>
                      <a:pt x="819" y="667"/>
                    </a:lnTo>
                    <a:lnTo>
                      <a:pt x="829" y="618"/>
                    </a:lnTo>
                    <a:lnTo>
                      <a:pt x="835" y="579"/>
                    </a:lnTo>
                    <a:lnTo>
                      <a:pt x="845" y="559"/>
                    </a:lnTo>
                    <a:lnTo>
                      <a:pt x="855" y="559"/>
                    </a:lnTo>
                    <a:lnTo>
                      <a:pt x="865" y="569"/>
                    </a:lnTo>
                    <a:lnTo>
                      <a:pt x="875" y="582"/>
                    </a:lnTo>
                    <a:lnTo>
                      <a:pt x="884" y="585"/>
                    </a:lnTo>
                    <a:lnTo>
                      <a:pt x="894" y="566"/>
                    </a:lnTo>
                    <a:lnTo>
                      <a:pt x="901" y="516"/>
                    </a:lnTo>
                    <a:lnTo>
                      <a:pt x="911" y="434"/>
                    </a:lnTo>
                    <a:lnTo>
                      <a:pt x="921" y="316"/>
                    </a:lnTo>
                    <a:lnTo>
                      <a:pt x="930" y="181"/>
                    </a:lnTo>
                    <a:lnTo>
                      <a:pt x="940" y="60"/>
                    </a:lnTo>
                    <a:lnTo>
                      <a:pt x="950" y="0"/>
                    </a:lnTo>
                    <a:lnTo>
                      <a:pt x="960" y="33"/>
                    </a:lnTo>
                    <a:lnTo>
                      <a:pt x="967" y="155"/>
                    </a:lnTo>
                    <a:lnTo>
                      <a:pt x="976" y="322"/>
                    </a:lnTo>
                    <a:lnTo>
                      <a:pt x="986" y="493"/>
                    </a:lnTo>
                    <a:lnTo>
                      <a:pt x="996" y="638"/>
                    </a:lnTo>
                    <a:lnTo>
                      <a:pt x="1006" y="743"/>
                    </a:lnTo>
                    <a:lnTo>
                      <a:pt x="1016" y="812"/>
                    </a:lnTo>
                    <a:lnTo>
                      <a:pt x="1026" y="855"/>
                    </a:lnTo>
                    <a:lnTo>
                      <a:pt x="1032" y="884"/>
                    </a:lnTo>
                    <a:lnTo>
                      <a:pt x="1042" y="901"/>
                    </a:lnTo>
                    <a:lnTo>
                      <a:pt x="1052" y="914"/>
                    </a:lnTo>
                    <a:lnTo>
                      <a:pt x="1062" y="920"/>
                    </a:lnTo>
                    <a:lnTo>
                      <a:pt x="1072" y="927"/>
                    </a:lnTo>
                    <a:lnTo>
                      <a:pt x="1082" y="934"/>
                    </a:lnTo>
                    <a:lnTo>
                      <a:pt x="1091" y="937"/>
                    </a:lnTo>
                    <a:lnTo>
                      <a:pt x="1098" y="940"/>
                    </a:lnTo>
                    <a:lnTo>
                      <a:pt x="1108" y="943"/>
                    </a:lnTo>
                    <a:lnTo>
                      <a:pt x="1118" y="947"/>
                    </a:lnTo>
                    <a:lnTo>
                      <a:pt x="1128" y="947"/>
                    </a:lnTo>
                    <a:lnTo>
                      <a:pt x="1137" y="950"/>
                    </a:lnTo>
                    <a:lnTo>
                      <a:pt x="1147" y="950"/>
                    </a:lnTo>
                    <a:lnTo>
                      <a:pt x="1157" y="950"/>
                    </a:lnTo>
                    <a:lnTo>
                      <a:pt x="1164" y="953"/>
                    </a:lnTo>
                    <a:lnTo>
                      <a:pt x="1174" y="953"/>
                    </a:lnTo>
                    <a:lnTo>
                      <a:pt x="1183" y="953"/>
                    </a:lnTo>
                    <a:lnTo>
                      <a:pt x="1193" y="953"/>
                    </a:lnTo>
                    <a:lnTo>
                      <a:pt x="1203" y="953"/>
                    </a:lnTo>
                    <a:lnTo>
                      <a:pt x="1213" y="953"/>
                    </a:lnTo>
                    <a:lnTo>
                      <a:pt x="1223" y="953"/>
                    </a:lnTo>
                    <a:lnTo>
                      <a:pt x="1233" y="957"/>
                    </a:lnTo>
                    <a:lnTo>
                      <a:pt x="1239" y="957"/>
                    </a:lnTo>
                    <a:lnTo>
                      <a:pt x="1249" y="957"/>
                    </a:lnTo>
                    <a:lnTo>
                      <a:pt x="1259" y="957"/>
                    </a:lnTo>
                    <a:lnTo>
                      <a:pt x="1269" y="957"/>
                    </a:lnTo>
                    <a:lnTo>
                      <a:pt x="1279" y="957"/>
                    </a:lnTo>
                    <a:lnTo>
                      <a:pt x="1289" y="957"/>
                    </a:lnTo>
                    <a:lnTo>
                      <a:pt x="1299" y="957"/>
                    </a:lnTo>
                    <a:lnTo>
                      <a:pt x="1305" y="957"/>
                    </a:lnTo>
                    <a:lnTo>
                      <a:pt x="1315" y="957"/>
                    </a:lnTo>
                    <a:lnTo>
                      <a:pt x="1325" y="957"/>
                    </a:lnTo>
                    <a:lnTo>
                      <a:pt x="1335" y="957"/>
                    </a:lnTo>
                    <a:lnTo>
                      <a:pt x="1345" y="957"/>
                    </a:lnTo>
                    <a:lnTo>
                      <a:pt x="1354" y="957"/>
                    </a:lnTo>
                    <a:lnTo>
                      <a:pt x="1364" y="953"/>
                    </a:lnTo>
                    <a:lnTo>
                      <a:pt x="1371" y="953"/>
                    </a:lnTo>
                    <a:lnTo>
                      <a:pt x="1381" y="953"/>
                    </a:lnTo>
                    <a:lnTo>
                      <a:pt x="1391" y="953"/>
                    </a:lnTo>
                    <a:lnTo>
                      <a:pt x="1400" y="953"/>
                    </a:lnTo>
                    <a:lnTo>
                      <a:pt x="1410" y="950"/>
                    </a:lnTo>
                    <a:lnTo>
                      <a:pt x="1420" y="950"/>
                    </a:lnTo>
                    <a:lnTo>
                      <a:pt x="1430" y="950"/>
                    </a:lnTo>
                    <a:lnTo>
                      <a:pt x="1437" y="950"/>
                    </a:lnTo>
                    <a:lnTo>
                      <a:pt x="1446" y="950"/>
                    </a:lnTo>
                    <a:lnTo>
                      <a:pt x="1456" y="947"/>
                    </a:lnTo>
                    <a:lnTo>
                      <a:pt x="1466" y="947"/>
                    </a:lnTo>
                    <a:lnTo>
                      <a:pt x="1476" y="947"/>
                    </a:lnTo>
                    <a:lnTo>
                      <a:pt x="1486" y="943"/>
                    </a:lnTo>
                    <a:lnTo>
                      <a:pt x="1496" y="943"/>
                    </a:lnTo>
                    <a:lnTo>
                      <a:pt x="1502" y="940"/>
                    </a:lnTo>
                    <a:lnTo>
                      <a:pt x="1502" y="940"/>
                    </a:lnTo>
                    <a:lnTo>
                      <a:pt x="1502" y="947"/>
                    </a:lnTo>
                    <a:lnTo>
                      <a:pt x="1502" y="947"/>
                    </a:lnTo>
                    <a:lnTo>
                      <a:pt x="0" y="1026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99" name="Freeform 563"/>
              <p:cNvSpPr>
                <a:spLocks/>
              </p:cNvSpPr>
              <p:nvPr/>
            </p:nvSpPr>
            <p:spPr bwMode="auto">
              <a:xfrm>
                <a:off x="5607511" y="2588033"/>
                <a:ext cx="2190520" cy="2272033"/>
              </a:xfrm>
              <a:custGeom>
                <a:avLst/>
                <a:gdLst>
                  <a:gd name="T0" fmla="*/ 20 w 1193"/>
                  <a:gd name="T1" fmla="*/ 976 h 976"/>
                  <a:gd name="T2" fmla="*/ 46 w 1193"/>
                  <a:gd name="T3" fmla="*/ 973 h 976"/>
                  <a:gd name="T4" fmla="*/ 76 w 1193"/>
                  <a:gd name="T5" fmla="*/ 970 h 976"/>
                  <a:gd name="T6" fmla="*/ 102 w 1193"/>
                  <a:gd name="T7" fmla="*/ 966 h 976"/>
                  <a:gd name="T8" fmla="*/ 132 w 1193"/>
                  <a:gd name="T9" fmla="*/ 963 h 976"/>
                  <a:gd name="T10" fmla="*/ 161 w 1193"/>
                  <a:gd name="T11" fmla="*/ 960 h 976"/>
                  <a:gd name="T12" fmla="*/ 188 w 1193"/>
                  <a:gd name="T13" fmla="*/ 960 h 976"/>
                  <a:gd name="T14" fmla="*/ 217 w 1193"/>
                  <a:gd name="T15" fmla="*/ 960 h 976"/>
                  <a:gd name="T16" fmla="*/ 244 w 1193"/>
                  <a:gd name="T17" fmla="*/ 960 h 976"/>
                  <a:gd name="T18" fmla="*/ 273 w 1193"/>
                  <a:gd name="T19" fmla="*/ 957 h 976"/>
                  <a:gd name="T20" fmla="*/ 303 w 1193"/>
                  <a:gd name="T21" fmla="*/ 953 h 976"/>
                  <a:gd name="T22" fmla="*/ 329 w 1193"/>
                  <a:gd name="T23" fmla="*/ 947 h 976"/>
                  <a:gd name="T24" fmla="*/ 359 w 1193"/>
                  <a:gd name="T25" fmla="*/ 940 h 976"/>
                  <a:gd name="T26" fmla="*/ 385 w 1193"/>
                  <a:gd name="T27" fmla="*/ 934 h 976"/>
                  <a:gd name="T28" fmla="*/ 414 w 1193"/>
                  <a:gd name="T29" fmla="*/ 930 h 976"/>
                  <a:gd name="T30" fmla="*/ 441 w 1193"/>
                  <a:gd name="T31" fmla="*/ 930 h 976"/>
                  <a:gd name="T32" fmla="*/ 470 w 1193"/>
                  <a:gd name="T33" fmla="*/ 937 h 976"/>
                  <a:gd name="T34" fmla="*/ 500 w 1193"/>
                  <a:gd name="T35" fmla="*/ 940 h 976"/>
                  <a:gd name="T36" fmla="*/ 526 w 1193"/>
                  <a:gd name="T37" fmla="*/ 943 h 976"/>
                  <a:gd name="T38" fmla="*/ 556 w 1193"/>
                  <a:gd name="T39" fmla="*/ 940 h 976"/>
                  <a:gd name="T40" fmla="*/ 582 w 1193"/>
                  <a:gd name="T41" fmla="*/ 940 h 976"/>
                  <a:gd name="T42" fmla="*/ 612 w 1193"/>
                  <a:gd name="T43" fmla="*/ 937 h 976"/>
                  <a:gd name="T44" fmla="*/ 638 w 1193"/>
                  <a:gd name="T45" fmla="*/ 934 h 976"/>
                  <a:gd name="T46" fmla="*/ 668 w 1193"/>
                  <a:gd name="T47" fmla="*/ 927 h 976"/>
                  <a:gd name="T48" fmla="*/ 697 w 1193"/>
                  <a:gd name="T49" fmla="*/ 914 h 976"/>
                  <a:gd name="T50" fmla="*/ 723 w 1193"/>
                  <a:gd name="T51" fmla="*/ 901 h 976"/>
                  <a:gd name="T52" fmla="*/ 753 w 1193"/>
                  <a:gd name="T53" fmla="*/ 878 h 976"/>
                  <a:gd name="T54" fmla="*/ 779 w 1193"/>
                  <a:gd name="T55" fmla="*/ 828 h 976"/>
                  <a:gd name="T56" fmla="*/ 809 w 1193"/>
                  <a:gd name="T57" fmla="*/ 717 h 976"/>
                  <a:gd name="T58" fmla="*/ 835 w 1193"/>
                  <a:gd name="T59" fmla="*/ 579 h 976"/>
                  <a:gd name="T60" fmla="*/ 865 w 1193"/>
                  <a:gd name="T61" fmla="*/ 569 h 976"/>
                  <a:gd name="T62" fmla="*/ 894 w 1193"/>
                  <a:gd name="T63" fmla="*/ 566 h 976"/>
                  <a:gd name="T64" fmla="*/ 921 w 1193"/>
                  <a:gd name="T65" fmla="*/ 316 h 976"/>
                  <a:gd name="T66" fmla="*/ 950 w 1193"/>
                  <a:gd name="T67" fmla="*/ 0 h 976"/>
                  <a:gd name="T68" fmla="*/ 976 w 1193"/>
                  <a:gd name="T69" fmla="*/ 322 h 976"/>
                  <a:gd name="T70" fmla="*/ 1006 w 1193"/>
                  <a:gd name="T71" fmla="*/ 743 h 976"/>
                  <a:gd name="T72" fmla="*/ 1032 w 1193"/>
                  <a:gd name="T73" fmla="*/ 884 h 976"/>
                  <a:gd name="T74" fmla="*/ 1062 w 1193"/>
                  <a:gd name="T75" fmla="*/ 920 h 976"/>
                  <a:gd name="T76" fmla="*/ 1091 w 1193"/>
                  <a:gd name="T77" fmla="*/ 937 h 976"/>
                  <a:gd name="T78" fmla="*/ 1118 w 1193"/>
                  <a:gd name="T79" fmla="*/ 947 h 976"/>
                  <a:gd name="T80" fmla="*/ 1147 w 1193"/>
                  <a:gd name="T81" fmla="*/ 950 h 976"/>
                  <a:gd name="T82" fmla="*/ 1174 w 1193"/>
                  <a:gd name="T83" fmla="*/ 953 h 9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976">
                    <a:moveTo>
                      <a:pt x="0" y="976"/>
                    </a:moveTo>
                    <a:lnTo>
                      <a:pt x="10" y="976"/>
                    </a:lnTo>
                    <a:lnTo>
                      <a:pt x="20" y="976"/>
                    </a:lnTo>
                    <a:lnTo>
                      <a:pt x="30" y="976"/>
                    </a:lnTo>
                    <a:lnTo>
                      <a:pt x="37" y="973"/>
                    </a:lnTo>
                    <a:lnTo>
                      <a:pt x="46" y="973"/>
                    </a:lnTo>
                    <a:lnTo>
                      <a:pt x="56" y="973"/>
                    </a:lnTo>
                    <a:lnTo>
                      <a:pt x="66" y="973"/>
                    </a:lnTo>
                    <a:lnTo>
                      <a:pt x="76" y="970"/>
                    </a:lnTo>
                    <a:lnTo>
                      <a:pt x="86" y="970"/>
                    </a:lnTo>
                    <a:lnTo>
                      <a:pt x="96" y="966"/>
                    </a:lnTo>
                    <a:lnTo>
                      <a:pt x="102" y="966"/>
                    </a:lnTo>
                    <a:lnTo>
                      <a:pt x="112" y="963"/>
                    </a:lnTo>
                    <a:lnTo>
                      <a:pt x="122" y="963"/>
                    </a:lnTo>
                    <a:lnTo>
                      <a:pt x="132" y="963"/>
                    </a:lnTo>
                    <a:lnTo>
                      <a:pt x="142" y="963"/>
                    </a:lnTo>
                    <a:lnTo>
                      <a:pt x="152" y="963"/>
                    </a:lnTo>
                    <a:lnTo>
                      <a:pt x="161" y="960"/>
                    </a:lnTo>
                    <a:lnTo>
                      <a:pt x="171" y="960"/>
                    </a:lnTo>
                    <a:lnTo>
                      <a:pt x="178" y="960"/>
                    </a:lnTo>
                    <a:lnTo>
                      <a:pt x="188" y="960"/>
                    </a:lnTo>
                    <a:lnTo>
                      <a:pt x="198" y="960"/>
                    </a:lnTo>
                    <a:lnTo>
                      <a:pt x="207" y="960"/>
                    </a:lnTo>
                    <a:lnTo>
                      <a:pt x="217" y="960"/>
                    </a:lnTo>
                    <a:lnTo>
                      <a:pt x="227" y="960"/>
                    </a:lnTo>
                    <a:lnTo>
                      <a:pt x="237" y="960"/>
                    </a:lnTo>
                    <a:lnTo>
                      <a:pt x="244" y="960"/>
                    </a:lnTo>
                    <a:lnTo>
                      <a:pt x="253" y="960"/>
                    </a:lnTo>
                    <a:lnTo>
                      <a:pt x="263" y="960"/>
                    </a:lnTo>
                    <a:lnTo>
                      <a:pt x="273" y="957"/>
                    </a:lnTo>
                    <a:lnTo>
                      <a:pt x="283" y="957"/>
                    </a:lnTo>
                    <a:lnTo>
                      <a:pt x="293" y="953"/>
                    </a:lnTo>
                    <a:lnTo>
                      <a:pt x="303" y="953"/>
                    </a:lnTo>
                    <a:lnTo>
                      <a:pt x="309" y="950"/>
                    </a:lnTo>
                    <a:lnTo>
                      <a:pt x="319" y="950"/>
                    </a:lnTo>
                    <a:lnTo>
                      <a:pt x="329" y="947"/>
                    </a:lnTo>
                    <a:lnTo>
                      <a:pt x="339" y="947"/>
                    </a:lnTo>
                    <a:lnTo>
                      <a:pt x="349" y="943"/>
                    </a:lnTo>
                    <a:lnTo>
                      <a:pt x="359" y="940"/>
                    </a:lnTo>
                    <a:lnTo>
                      <a:pt x="368" y="937"/>
                    </a:lnTo>
                    <a:lnTo>
                      <a:pt x="375" y="937"/>
                    </a:lnTo>
                    <a:lnTo>
                      <a:pt x="385" y="934"/>
                    </a:lnTo>
                    <a:lnTo>
                      <a:pt x="395" y="930"/>
                    </a:lnTo>
                    <a:lnTo>
                      <a:pt x="405" y="930"/>
                    </a:lnTo>
                    <a:lnTo>
                      <a:pt x="414" y="930"/>
                    </a:lnTo>
                    <a:lnTo>
                      <a:pt x="424" y="930"/>
                    </a:lnTo>
                    <a:lnTo>
                      <a:pt x="434" y="930"/>
                    </a:lnTo>
                    <a:lnTo>
                      <a:pt x="441" y="930"/>
                    </a:lnTo>
                    <a:lnTo>
                      <a:pt x="451" y="934"/>
                    </a:lnTo>
                    <a:lnTo>
                      <a:pt x="460" y="934"/>
                    </a:lnTo>
                    <a:lnTo>
                      <a:pt x="470" y="937"/>
                    </a:lnTo>
                    <a:lnTo>
                      <a:pt x="480" y="937"/>
                    </a:lnTo>
                    <a:lnTo>
                      <a:pt x="490" y="940"/>
                    </a:lnTo>
                    <a:lnTo>
                      <a:pt x="500" y="940"/>
                    </a:lnTo>
                    <a:lnTo>
                      <a:pt x="506" y="940"/>
                    </a:lnTo>
                    <a:lnTo>
                      <a:pt x="516" y="943"/>
                    </a:lnTo>
                    <a:lnTo>
                      <a:pt x="526" y="943"/>
                    </a:lnTo>
                    <a:lnTo>
                      <a:pt x="536" y="943"/>
                    </a:lnTo>
                    <a:lnTo>
                      <a:pt x="546" y="943"/>
                    </a:lnTo>
                    <a:lnTo>
                      <a:pt x="556" y="940"/>
                    </a:lnTo>
                    <a:lnTo>
                      <a:pt x="566" y="940"/>
                    </a:lnTo>
                    <a:lnTo>
                      <a:pt x="572" y="940"/>
                    </a:lnTo>
                    <a:lnTo>
                      <a:pt x="582" y="940"/>
                    </a:lnTo>
                    <a:lnTo>
                      <a:pt x="592" y="940"/>
                    </a:lnTo>
                    <a:lnTo>
                      <a:pt x="602" y="940"/>
                    </a:lnTo>
                    <a:lnTo>
                      <a:pt x="612" y="937"/>
                    </a:lnTo>
                    <a:lnTo>
                      <a:pt x="622" y="937"/>
                    </a:lnTo>
                    <a:lnTo>
                      <a:pt x="631" y="937"/>
                    </a:lnTo>
                    <a:lnTo>
                      <a:pt x="638" y="934"/>
                    </a:lnTo>
                    <a:lnTo>
                      <a:pt x="648" y="934"/>
                    </a:lnTo>
                    <a:lnTo>
                      <a:pt x="658" y="930"/>
                    </a:lnTo>
                    <a:lnTo>
                      <a:pt x="668" y="927"/>
                    </a:lnTo>
                    <a:lnTo>
                      <a:pt x="677" y="920"/>
                    </a:lnTo>
                    <a:lnTo>
                      <a:pt x="687" y="917"/>
                    </a:lnTo>
                    <a:lnTo>
                      <a:pt x="697" y="914"/>
                    </a:lnTo>
                    <a:lnTo>
                      <a:pt x="704" y="911"/>
                    </a:lnTo>
                    <a:lnTo>
                      <a:pt x="714" y="904"/>
                    </a:lnTo>
                    <a:lnTo>
                      <a:pt x="723" y="901"/>
                    </a:lnTo>
                    <a:lnTo>
                      <a:pt x="733" y="894"/>
                    </a:lnTo>
                    <a:lnTo>
                      <a:pt x="743" y="888"/>
                    </a:lnTo>
                    <a:lnTo>
                      <a:pt x="753" y="878"/>
                    </a:lnTo>
                    <a:lnTo>
                      <a:pt x="763" y="868"/>
                    </a:lnTo>
                    <a:lnTo>
                      <a:pt x="769" y="851"/>
                    </a:lnTo>
                    <a:lnTo>
                      <a:pt x="779" y="828"/>
                    </a:lnTo>
                    <a:lnTo>
                      <a:pt x="789" y="799"/>
                    </a:lnTo>
                    <a:lnTo>
                      <a:pt x="799" y="763"/>
                    </a:lnTo>
                    <a:lnTo>
                      <a:pt x="809" y="717"/>
                    </a:lnTo>
                    <a:lnTo>
                      <a:pt x="819" y="667"/>
                    </a:lnTo>
                    <a:lnTo>
                      <a:pt x="829" y="618"/>
                    </a:lnTo>
                    <a:lnTo>
                      <a:pt x="835" y="579"/>
                    </a:lnTo>
                    <a:lnTo>
                      <a:pt x="845" y="559"/>
                    </a:lnTo>
                    <a:lnTo>
                      <a:pt x="855" y="559"/>
                    </a:lnTo>
                    <a:lnTo>
                      <a:pt x="865" y="569"/>
                    </a:lnTo>
                    <a:lnTo>
                      <a:pt x="875" y="582"/>
                    </a:lnTo>
                    <a:lnTo>
                      <a:pt x="884" y="585"/>
                    </a:lnTo>
                    <a:lnTo>
                      <a:pt x="894" y="566"/>
                    </a:lnTo>
                    <a:lnTo>
                      <a:pt x="901" y="516"/>
                    </a:lnTo>
                    <a:lnTo>
                      <a:pt x="911" y="434"/>
                    </a:lnTo>
                    <a:lnTo>
                      <a:pt x="921" y="316"/>
                    </a:lnTo>
                    <a:lnTo>
                      <a:pt x="930" y="181"/>
                    </a:lnTo>
                    <a:lnTo>
                      <a:pt x="940" y="60"/>
                    </a:lnTo>
                    <a:lnTo>
                      <a:pt x="950" y="0"/>
                    </a:lnTo>
                    <a:lnTo>
                      <a:pt x="960" y="33"/>
                    </a:lnTo>
                    <a:lnTo>
                      <a:pt x="967" y="155"/>
                    </a:lnTo>
                    <a:lnTo>
                      <a:pt x="976" y="322"/>
                    </a:lnTo>
                    <a:lnTo>
                      <a:pt x="986" y="493"/>
                    </a:lnTo>
                    <a:lnTo>
                      <a:pt x="996" y="638"/>
                    </a:lnTo>
                    <a:lnTo>
                      <a:pt x="1006" y="743"/>
                    </a:lnTo>
                    <a:lnTo>
                      <a:pt x="1016" y="812"/>
                    </a:lnTo>
                    <a:lnTo>
                      <a:pt x="1026" y="855"/>
                    </a:lnTo>
                    <a:lnTo>
                      <a:pt x="1032" y="884"/>
                    </a:lnTo>
                    <a:lnTo>
                      <a:pt x="1042" y="901"/>
                    </a:lnTo>
                    <a:lnTo>
                      <a:pt x="1052" y="914"/>
                    </a:lnTo>
                    <a:lnTo>
                      <a:pt x="1062" y="920"/>
                    </a:lnTo>
                    <a:lnTo>
                      <a:pt x="1072" y="927"/>
                    </a:lnTo>
                    <a:lnTo>
                      <a:pt x="1082" y="934"/>
                    </a:lnTo>
                    <a:lnTo>
                      <a:pt x="1091" y="937"/>
                    </a:lnTo>
                    <a:lnTo>
                      <a:pt x="1098" y="940"/>
                    </a:lnTo>
                    <a:lnTo>
                      <a:pt x="1108" y="943"/>
                    </a:lnTo>
                    <a:lnTo>
                      <a:pt x="1118" y="947"/>
                    </a:lnTo>
                    <a:lnTo>
                      <a:pt x="1128" y="947"/>
                    </a:lnTo>
                    <a:lnTo>
                      <a:pt x="1137" y="950"/>
                    </a:lnTo>
                    <a:lnTo>
                      <a:pt x="1147" y="950"/>
                    </a:lnTo>
                    <a:lnTo>
                      <a:pt x="1157" y="950"/>
                    </a:lnTo>
                    <a:lnTo>
                      <a:pt x="1164" y="953"/>
                    </a:lnTo>
                    <a:lnTo>
                      <a:pt x="1174" y="953"/>
                    </a:lnTo>
                    <a:lnTo>
                      <a:pt x="1183" y="953"/>
                    </a:lnTo>
                    <a:lnTo>
                      <a:pt x="1193" y="953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0" name="Freeform 564"/>
              <p:cNvSpPr>
                <a:spLocks/>
              </p:cNvSpPr>
              <p:nvPr/>
            </p:nvSpPr>
            <p:spPr bwMode="auto">
              <a:xfrm>
                <a:off x="7798031" y="4776261"/>
                <a:ext cx="567368" cy="39574"/>
              </a:xfrm>
              <a:custGeom>
                <a:avLst/>
                <a:gdLst>
                  <a:gd name="T0" fmla="*/ 0 w 309"/>
                  <a:gd name="T1" fmla="*/ 13 h 17"/>
                  <a:gd name="T2" fmla="*/ 10 w 309"/>
                  <a:gd name="T3" fmla="*/ 13 h 17"/>
                  <a:gd name="T4" fmla="*/ 20 w 309"/>
                  <a:gd name="T5" fmla="*/ 13 h 17"/>
                  <a:gd name="T6" fmla="*/ 30 w 309"/>
                  <a:gd name="T7" fmla="*/ 13 h 17"/>
                  <a:gd name="T8" fmla="*/ 40 w 309"/>
                  <a:gd name="T9" fmla="*/ 17 h 17"/>
                  <a:gd name="T10" fmla="*/ 46 w 309"/>
                  <a:gd name="T11" fmla="*/ 17 h 17"/>
                  <a:gd name="T12" fmla="*/ 56 w 309"/>
                  <a:gd name="T13" fmla="*/ 17 h 17"/>
                  <a:gd name="T14" fmla="*/ 66 w 309"/>
                  <a:gd name="T15" fmla="*/ 17 h 17"/>
                  <a:gd name="T16" fmla="*/ 76 w 309"/>
                  <a:gd name="T17" fmla="*/ 17 h 17"/>
                  <a:gd name="T18" fmla="*/ 86 w 309"/>
                  <a:gd name="T19" fmla="*/ 17 h 17"/>
                  <a:gd name="T20" fmla="*/ 96 w 309"/>
                  <a:gd name="T21" fmla="*/ 17 h 17"/>
                  <a:gd name="T22" fmla="*/ 106 w 309"/>
                  <a:gd name="T23" fmla="*/ 17 h 17"/>
                  <a:gd name="T24" fmla="*/ 112 w 309"/>
                  <a:gd name="T25" fmla="*/ 17 h 17"/>
                  <a:gd name="T26" fmla="*/ 122 w 309"/>
                  <a:gd name="T27" fmla="*/ 17 h 17"/>
                  <a:gd name="T28" fmla="*/ 132 w 309"/>
                  <a:gd name="T29" fmla="*/ 17 h 17"/>
                  <a:gd name="T30" fmla="*/ 142 w 309"/>
                  <a:gd name="T31" fmla="*/ 17 h 17"/>
                  <a:gd name="T32" fmla="*/ 152 w 309"/>
                  <a:gd name="T33" fmla="*/ 17 h 17"/>
                  <a:gd name="T34" fmla="*/ 161 w 309"/>
                  <a:gd name="T35" fmla="*/ 17 h 17"/>
                  <a:gd name="T36" fmla="*/ 171 w 309"/>
                  <a:gd name="T37" fmla="*/ 13 h 17"/>
                  <a:gd name="T38" fmla="*/ 178 w 309"/>
                  <a:gd name="T39" fmla="*/ 13 h 17"/>
                  <a:gd name="T40" fmla="*/ 188 w 309"/>
                  <a:gd name="T41" fmla="*/ 13 h 17"/>
                  <a:gd name="T42" fmla="*/ 198 w 309"/>
                  <a:gd name="T43" fmla="*/ 13 h 17"/>
                  <a:gd name="T44" fmla="*/ 207 w 309"/>
                  <a:gd name="T45" fmla="*/ 13 h 17"/>
                  <a:gd name="T46" fmla="*/ 217 w 309"/>
                  <a:gd name="T47" fmla="*/ 10 h 17"/>
                  <a:gd name="T48" fmla="*/ 227 w 309"/>
                  <a:gd name="T49" fmla="*/ 10 h 17"/>
                  <a:gd name="T50" fmla="*/ 237 w 309"/>
                  <a:gd name="T51" fmla="*/ 10 h 17"/>
                  <a:gd name="T52" fmla="*/ 244 w 309"/>
                  <a:gd name="T53" fmla="*/ 10 h 17"/>
                  <a:gd name="T54" fmla="*/ 253 w 309"/>
                  <a:gd name="T55" fmla="*/ 10 h 17"/>
                  <a:gd name="T56" fmla="*/ 263 w 309"/>
                  <a:gd name="T57" fmla="*/ 7 h 17"/>
                  <a:gd name="T58" fmla="*/ 273 w 309"/>
                  <a:gd name="T59" fmla="*/ 7 h 17"/>
                  <a:gd name="T60" fmla="*/ 283 w 309"/>
                  <a:gd name="T61" fmla="*/ 7 h 17"/>
                  <a:gd name="T62" fmla="*/ 293 w 309"/>
                  <a:gd name="T63" fmla="*/ 3 h 17"/>
                  <a:gd name="T64" fmla="*/ 303 w 309"/>
                  <a:gd name="T65" fmla="*/ 3 h 17"/>
                  <a:gd name="T66" fmla="*/ 309 w 309"/>
                  <a:gd name="T6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17">
                    <a:moveTo>
                      <a:pt x="0" y="13"/>
                    </a:moveTo>
                    <a:lnTo>
                      <a:pt x="10" y="13"/>
                    </a:lnTo>
                    <a:lnTo>
                      <a:pt x="20" y="13"/>
                    </a:lnTo>
                    <a:lnTo>
                      <a:pt x="30" y="13"/>
                    </a:lnTo>
                    <a:lnTo>
                      <a:pt x="40" y="17"/>
                    </a:lnTo>
                    <a:lnTo>
                      <a:pt x="46" y="17"/>
                    </a:lnTo>
                    <a:lnTo>
                      <a:pt x="56" y="17"/>
                    </a:lnTo>
                    <a:lnTo>
                      <a:pt x="66" y="17"/>
                    </a:lnTo>
                    <a:lnTo>
                      <a:pt x="76" y="17"/>
                    </a:lnTo>
                    <a:lnTo>
                      <a:pt x="86" y="17"/>
                    </a:lnTo>
                    <a:lnTo>
                      <a:pt x="96" y="17"/>
                    </a:lnTo>
                    <a:lnTo>
                      <a:pt x="106" y="17"/>
                    </a:lnTo>
                    <a:lnTo>
                      <a:pt x="112" y="17"/>
                    </a:lnTo>
                    <a:lnTo>
                      <a:pt x="122" y="17"/>
                    </a:lnTo>
                    <a:lnTo>
                      <a:pt x="132" y="17"/>
                    </a:lnTo>
                    <a:lnTo>
                      <a:pt x="142" y="17"/>
                    </a:lnTo>
                    <a:lnTo>
                      <a:pt x="152" y="17"/>
                    </a:lnTo>
                    <a:lnTo>
                      <a:pt x="161" y="17"/>
                    </a:lnTo>
                    <a:lnTo>
                      <a:pt x="171" y="13"/>
                    </a:lnTo>
                    <a:lnTo>
                      <a:pt x="178" y="13"/>
                    </a:lnTo>
                    <a:lnTo>
                      <a:pt x="188" y="13"/>
                    </a:lnTo>
                    <a:lnTo>
                      <a:pt x="198" y="13"/>
                    </a:lnTo>
                    <a:lnTo>
                      <a:pt x="207" y="13"/>
                    </a:lnTo>
                    <a:lnTo>
                      <a:pt x="217" y="10"/>
                    </a:lnTo>
                    <a:lnTo>
                      <a:pt x="227" y="10"/>
                    </a:lnTo>
                    <a:lnTo>
                      <a:pt x="237" y="10"/>
                    </a:lnTo>
                    <a:lnTo>
                      <a:pt x="244" y="10"/>
                    </a:lnTo>
                    <a:lnTo>
                      <a:pt x="253" y="10"/>
                    </a:lnTo>
                    <a:lnTo>
                      <a:pt x="263" y="7"/>
                    </a:lnTo>
                    <a:lnTo>
                      <a:pt x="273" y="7"/>
                    </a:lnTo>
                    <a:lnTo>
                      <a:pt x="283" y="7"/>
                    </a:lnTo>
                    <a:lnTo>
                      <a:pt x="293" y="3"/>
                    </a:lnTo>
                    <a:lnTo>
                      <a:pt x="303" y="3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1" name="Freeform 565"/>
              <p:cNvSpPr>
                <a:spLocks/>
              </p:cNvSpPr>
              <p:nvPr/>
            </p:nvSpPr>
            <p:spPr bwMode="auto">
              <a:xfrm>
                <a:off x="5614856" y="2534492"/>
                <a:ext cx="2757889" cy="2455936"/>
              </a:xfrm>
              <a:custGeom>
                <a:avLst/>
                <a:gdLst>
                  <a:gd name="T0" fmla="*/ 0 w 1502"/>
                  <a:gd name="T1" fmla="*/ 1006 h 1055"/>
                  <a:gd name="T2" fmla="*/ 29 w 1502"/>
                  <a:gd name="T3" fmla="*/ 1003 h 1055"/>
                  <a:gd name="T4" fmla="*/ 56 w 1502"/>
                  <a:gd name="T5" fmla="*/ 1003 h 1055"/>
                  <a:gd name="T6" fmla="*/ 85 w 1502"/>
                  <a:gd name="T7" fmla="*/ 999 h 1055"/>
                  <a:gd name="T8" fmla="*/ 111 w 1502"/>
                  <a:gd name="T9" fmla="*/ 993 h 1055"/>
                  <a:gd name="T10" fmla="*/ 141 w 1502"/>
                  <a:gd name="T11" fmla="*/ 989 h 1055"/>
                  <a:gd name="T12" fmla="*/ 171 w 1502"/>
                  <a:gd name="T13" fmla="*/ 989 h 1055"/>
                  <a:gd name="T14" fmla="*/ 197 w 1502"/>
                  <a:gd name="T15" fmla="*/ 989 h 1055"/>
                  <a:gd name="T16" fmla="*/ 226 w 1502"/>
                  <a:gd name="T17" fmla="*/ 989 h 1055"/>
                  <a:gd name="T18" fmla="*/ 253 w 1502"/>
                  <a:gd name="T19" fmla="*/ 989 h 1055"/>
                  <a:gd name="T20" fmla="*/ 282 w 1502"/>
                  <a:gd name="T21" fmla="*/ 986 h 1055"/>
                  <a:gd name="T22" fmla="*/ 309 w 1502"/>
                  <a:gd name="T23" fmla="*/ 980 h 1055"/>
                  <a:gd name="T24" fmla="*/ 338 w 1502"/>
                  <a:gd name="T25" fmla="*/ 976 h 1055"/>
                  <a:gd name="T26" fmla="*/ 368 w 1502"/>
                  <a:gd name="T27" fmla="*/ 966 h 1055"/>
                  <a:gd name="T28" fmla="*/ 394 w 1502"/>
                  <a:gd name="T29" fmla="*/ 960 h 1055"/>
                  <a:gd name="T30" fmla="*/ 424 w 1502"/>
                  <a:gd name="T31" fmla="*/ 960 h 1055"/>
                  <a:gd name="T32" fmla="*/ 450 w 1502"/>
                  <a:gd name="T33" fmla="*/ 960 h 1055"/>
                  <a:gd name="T34" fmla="*/ 479 w 1502"/>
                  <a:gd name="T35" fmla="*/ 966 h 1055"/>
                  <a:gd name="T36" fmla="*/ 506 w 1502"/>
                  <a:gd name="T37" fmla="*/ 970 h 1055"/>
                  <a:gd name="T38" fmla="*/ 535 w 1502"/>
                  <a:gd name="T39" fmla="*/ 970 h 1055"/>
                  <a:gd name="T40" fmla="*/ 565 w 1502"/>
                  <a:gd name="T41" fmla="*/ 970 h 1055"/>
                  <a:gd name="T42" fmla="*/ 591 w 1502"/>
                  <a:gd name="T43" fmla="*/ 970 h 1055"/>
                  <a:gd name="T44" fmla="*/ 621 w 1502"/>
                  <a:gd name="T45" fmla="*/ 966 h 1055"/>
                  <a:gd name="T46" fmla="*/ 647 w 1502"/>
                  <a:gd name="T47" fmla="*/ 960 h 1055"/>
                  <a:gd name="T48" fmla="*/ 677 w 1502"/>
                  <a:gd name="T49" fmla="*/ 950 h 1055"/>
                  <a:gd name="T50" fmla="*/ 703 w 1502"/>
                  <a:gd name="T51" fmla="*/ 940 h 1055"/>
                  <a:gd name="T52" fmla="*/ 733 w 1502"/>
                  <a:gd name="T53" fmla="*/ 927 h 1055"/>
                  <a:gd name="T54" fmla="*/ 762 w 1502"/>
                  <a:gd name="T55" fmla="*/ 907 h 1055"/>
                  <a:gd name="T56" fmla="*/ 788 w 1502"/>
                  <a:gd name="T57" fmla="*/ 848 h 1055"/>
                  <a:gd name="T58" fmla="*/ 818 w 1502"/>
                  <a:gd name="T59" fmla="*/ 727 h 1055"/>
                  <a:gd name="T60" fmla="*/ 844 w 1502"/>
                  <a:gd name="T61" fmla="*/ 608 h 1055"/>
                  <a:gd name="T62" fmla="*/ 874 w 1502"/>
                  <a:gd name="T63" fmla="*/ 615 h 1055"/>
                  <a:gd name="T64" fmla="*/ 900 w 1502"/>
                  <a:gd name="T65" fmla="*/ 539 h 1055"/>
                  <a:gd name="T66" fmla="*/ 930 w 1502"/>
                  <a:gd name="T67" fmla="*/ 191 h 1055"/>
                  <a:gd name="T68" fmla="*/ 959 w 1502"/>
                  <a:gd name="T69" fmla="*/ 33 h 1055"/>
                  <a:gd name="T70" fmla="*/ 986 w 1502"/>
                  <a:gd name="T71" fmla="*/ 510 h 1055"/>
                  <a:gd name="T72" fmla="*/ 1015 w 1502"/>
                  <a:gd name="T73" fmla="*/ 835 h 1055"/>
                  <a:gd name="T74" fmla="*/ 1041 w 1502"/>
                  <a:gd name="T75" fmla="*/ 930 h 1055"/>
                  <a:gd name="T76" fmla="*/ 1071 w 1502"/>
                  <a:gd name="T77" fmla="*/ 957 h 1055"/>
                  <a:gd name="T78" fmla="*/ 1097 w 1502"/>
                  <a:gd name="T79" fmla="*/ 970 h 1055"/>
                  <a:gd name="T80" fmla="*/ 1127 w 1502"/>
                  <a:gd name="T81" fmla="*/ 976 h 1055"/>
                  <a:gd name="T82" fmla="*/ 1156 w 1502"/>
                  <a:gd name="T83" fmla="*/ 980 h 1055"/>
                  <a:gd name="T84" fmla="*/ 1183 w 1502"/>
                  <a:gd name="T85" fmla="*/ 980 h 1055"/>
                  <a:gd name="T86" fmla="*/ 1212 w 1502"/>
                  <a:gd name="T87" fmla="*/ 983 h 1055"/>
                  <a:gd name="T88" fmla="*/ 1239 w 1502"/>
                  <a:gd name="T89" fmla="*/ 986 h 1055"/>
                  <a:gd name="T90" fmla="*/ 1268 w 1502"/>
                  <a:gd name="T91" fmla="*/ 986 h 1055"/>
                  <a:gd name="T92" fmla="*/ 1298 w 1502"/>
                  <a:gd name="T93" fmla="*/ 986 h 1055"/>
                  <a:gd name="T94" fmla="*/ 1324 w 1502"/>
                  <a:gd name="T95" fmla="*/ 986 h 1055"/>
                  <a:gd name="T96" fmla="*/ 1354 w 1502"/>
                  <a:gd name="T97" fmla="*/ 983 h 1055"/>
                  <a:gd name="T98" fmla="*/ 1380 w 1502"/>
                  <a:gd name="T99" fmla="*/ 983 h 1055"/>
                  <a:gd name="T100" fmla="*/ 1410 w 1502"/>
                  <a:gd name="T101" fmla="*/ 980 h 1055"/>
                  <a:gd name="T102" fmla="*/ 1436 w 1502"/>
                  <a:gd name="T103" fmla="*/ 980 h 1055"/>
                  <a:gd name="T104" fmla="*/ 1465 w 1502"/>
                  <a:gd name="T105" fmla="*/ 976 h 1055"/>
                  <a:gd name="T106" fmla="*/ 1495 w 1502"/>
                  <a:gd name="T107" fmla="*/ 973 h 1055"/>
                  <a:gd name="T108" fmla="*/ 1502 w 1502"/>
                  <a:gd name="T109" fmla="*/ 97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1055">
                    <a:moveTo>
                      <a:pt x="0" y="1055"/>
                    </a:moveTo>
                    <a:lnTo>
                      <a:pt x="0" y="1006"/>
                    </a:lnTo>
                    <a:lnTo>
                      <a:pt x="0" y="1006"/>
                    </a:lnTo>
                    <a:lnTo>
                      <a:pt x="10" y="1006"/>
                    </a:lnTo>
                    <a:lnTo>
                      <a:pt x="19" y="1006"/>
                    </a:lnTo>
                    <a:lnTo>
                      <a:pt x="29" y="1003"/>
                    </a:lnTo>
                    <a:lnTo>
                      <a:pt x="36" y="1003"/>
                    </a:lnTo>
                    <a:lnTo>
                      <a:pt x="46" y="1003"/>
                    </a:lnTo>
                    <a:lnTo>
                      <a:pt x="56" y="1003"/>
                    </a:lnTo>
                    <a:lnTo>
                      <a:pt x="65" y="999"/>
                    </a:lnTo>
                    <a:lnTo>
                      <a:pt x="75" y="999"/>
                    </a:lnTo>
                    <a:lnTo>
                      <a:pt x="85" y="999"/>
                    </a:lnTo>
                    <a:lnTo>
                      <a:pt x="95" y="996"/>
                    </a:lnTo>
                    <a:lnTo>
                      <a:pt x="102" y="996"/>
                    </a:lnTo>
                    <a:lnTo>
                      <a:pt x="111" y="993"/>
                    </a:lnTo>
                    <a:lnTo>
                      <a:pt x="121" y="993"/>
                    </a:lnTo>
                    <a:lnTo>
                      <a:pt x="131" y="989"/>
                    </a:lnTo>
                    <a:lnTo>
                      <a:pt x="141" y="989"/>
                    </a:lnTo>
                    <a:lnTo>
                      <a:pt x="151" y="989"/>
                    </a:lnTo>
                    <a:lnTo>
                      <a:pt x="161" y="989"/>
                    </a:lnTo>
                    <a:lnTo>
                      <a:pt x="171" y="989"/>
                    </a:lnTo>
                    <a:lnTo>
                      <a:pt x="177" y="989"/>
                    </a:lnTo>
                    <a:lnTo>
                      <a:pt x="187" y="989"/>
                    </a:lnTo>
                    <a:lnTo>
                      <a:pt x="197" y="989"/>
                    </a:lnTo>
                    <a:lnTo>
                      <a:pt x="207" y="989"/>
                    </a:lnTo>
                    <a:lnTo>
                      <a:pt x="217" y="989"/>
                    </a:lnTo>
                    <a:lnTo>
                      <a:pt x="226" y="989"/>
                    </a:lnTo>
                    <a:lnTo>
                      <a:pt x="236" y="989"/>
                    </a:lnTo>
                    <a:lnTo>
                      <a:pt x="243" y="989"/>
                    </a:lnTo>
                    <a:lnTo>
                      <a:pt x="253" y="989"/>
                    </a:lnTo>
                    <a:lnTo>
                      <a:pt x="263" y="989"/>
                    </a:lnTo>
                    <a:lnTo>
                      <a:pt x="272" y="989"/>
                    </a:lnTo>
                    <a:lnTo>
                      <a:pt x="282" y="986"/>
                    </a:lnTo>
                    <a:lnTo>
                      <a:pt x="292" y="983"/>
                    </a:lnTo>
                    <a:lnTo>
                      <a:pt x="302" y="983"/>
                    </a:lnTo>
                    <a:lnTo>
                      <a:pt x="309" y="980"/>
                    </a:lnTo>
                    <a:lnTo>
                      <a:pt x="318" y="980"/>
                    </a:lnTo>
                    <a:lnTo>
                      <a:pt x="328" y="976"/>
                    </a:lnTo>
                    <a:lnTo>
                      <a:pt x="338" y="976"/>
                    </a:lnTo>
                    <a:lnTo>
                      <a:pt x="348" y="973"/>
                    </a:lnTo>
                    <a:lnTo>
                      <a:pt x="358" y="970"/>
                    </a:lnTo>
                    <a:lnTo>
                      <a:pt x="368" y="966"/>
                    </a:lnTo>
                    <a:lnTo>
                      <a:pt x="374" y="966"/>
                    </a:lnTo>
                    <a:lnTo>
                      <a:pt x="384" y="963"/>
                    </a:lnTo>
                    <a:lnTo>
                      <a:pt x="394" y="960"/>
                    </a:lnTo>
                    <a:lnTo>
                      <a:pt x="404" y="960"/>
                    </a:lnTo>
                    <a:lnTo>
                      <a:pt x="414" y="960"/>
                    </a:lnTo>
                    <a:lnTo>
                      <a:pt x="424" y="960"/>
                    </a:lnTo>
                    <a:lnTo>
                      <a:pt x="433" y="960"/>
                    </a:lnTo>
                    <a:lnTo>
                      <a:pt x="440" y="960"/>
                    </a:lnTo>
                    <a:lnTo>
                      <a:pt x="450" y="960"/>
                    </a:lnTo>
                    <a:lnTo>
                      <a:pt x="460" y="963"/>
                    </a:lnTo>
                    <a:lnTo>
                      <a:pt x="470" y="963"/>
                    </a:lnTo>
                    <a:lnTo>
                      <a:pt x="479" y="966"/>
                    </a:lnTo>
                    <a:lnTo>
                      <a:pt x="489" y="966"/>
                    </a:lnTo>
                    <a:lnTo>
                      <a:pt x="499" y="970"/>
                    </a:lnTo>
                    <a:lnTo>
                      <a:pt x="506" y="970"/>
                    </a:lnTo>
                    <a:lnTo>
                      <a:pt x="516" y="970"/>
                    </a:lnTo>
                    <a:lnTo>
                      <a:pt x="526" y="970"/>
                    </a:lnTo>
                    <a:lnTo>
                      <a:pt x="535" y="970"/>
                    </a:lnTo>
                    <a:lnTo>
                      <a:pt x="545" y="970"/>
                    </a:lnTo>
                    <a:lnTo>
                      <a:pt x="555" y="970"/>
                    </a:lnTo>
                    <a:lnTo>
                      <a:pt x="565" y="970"/>
                    </a:lnTo>
                    <a:lnTo>
                      <a:pt x="572" y="970"/>
                    </a:lnTo>
                    <a:lnTo>
                      <a:pt x="581" y="970"/>
                    </a:lnTo>
                    <a:lnTo>
                      <a:pt x="591" y="970"/>
                    </a:lnTo>
                    <a:lnTo>
                      <a:pt x="601" y="966"/>
                    </a:lnTo>
                    <a:lnTo>
                      <a:pt x="611" y="966"/>
                    </a:lnTo>
                    <a:lnTo>
                      <a:pt x="621" y="966"/>
                    </a:lnTo>
                    <a:lnTo>
                      <a:pt x="631" y="966"/>
                    </a:lnTo>
                    <a:lnTo>
                      <a:pt x="637" y="963"/>
                    </a:lnTo>
                    <a:lnTo>
                      <a:pt x="647" y="960"/>
                    </a:lnTo>
                    <a:lnTo>
                      <a:pt x="657" y="957"/>
                    </a:lnTo>
                    <a:lnTo>
                      <a:pt x="667" y="953"/>
                    </a:lnTo>
                    <a:lnTo>
                      <a:pt x="677" y="950"/>
                    </a:lnTo>
                    <a:lnTo>
                      <a:pt x="687" y="947"/>
                    </a:lnTo>
                    <a:lnTo>
                      <a:pt x="696" y="943"/>
                    </a:lnTo>
                    <a:lnTo>
                      <a:pt x="703" y="940"/>
                    </a:lnTo>
                    <a:lnTo>
                      <a:pt x="713" y="937"/>
                    </a:lnTo>
                    <a:lnTo>
                      <a:pt x="723" y="934"/>
                    </a:lnTo>
                    <a:lnTo>
                      <a:pt x="733" y="927"/>
                    </a:lnTo>
                    <a:lnTo>
                      <a:pt x="742" y="924"/>
                    </a:lnTo>
                    <a:lnTo>
                      <a:pt x="752" y="917"/>
                    </a:lnTo>
                    <a:lnTo>
                      <a:pt x="762" y="907"/>
                    </a:lnTo>
                    <a:lnTo>
                      <a:pt x="769" y="894"/>
                    </a:lnTo>
                    <a:lnTo>
                      <a:pt x="779" y="874"/>
                    </a:lnTo>
                    <a:lnTo>
                      <a:pt x="788" y="848"/>
                    </a:lnTo>
                    <a:lnTo>
                      <a:pt x="798" y="815"/>
                    </a:lnTo>
                    <a:lnTo>
                      <a:pt x="808" y="776"/>
                    </a:lnTo>
                    <a:lnTo>
                      <a:pt x="818" y="727"/>
                    </a:lnTo>
                    <a:lnTo>
                      <a:pt x="828" y="677"/>
                    </a:lnTo>
                    <a:lnTo>
                      <a:pt x="834" y="635"/>
                    </a:lnTo>
                    <a:lnTo>
                      <a:pt x="844" y="608"/>
                    </a:lnTo>
                    <a:lnTo>
                      <a:pt x="854" y="602"/>
                    </a:lnTo>
                    <a:lnTo>
                      <a:pt x="864" y="608"/>
                    </a:lnTo>
                    <a:lnTo>
                      <a:pt x="874" y="615"/>
                    </a:lnTo>
                    <a:lnTo>
                      <a:pt x="884" y="612"/>
                    </a:lnTo>
                    <a:lnTo>
                      <a:pt x="894" y="589"/>
                    </a:lnTo>
                    <a:lnTo>
                      <a:pt x="900" y="539"/>
                    </a:lnTo>
                    <a:lnTo>
                      <a:pt x="910" y="451"/>
                    </a:lnTo>
                    <a:lnTo>
                      <a:pt x="920" y="332"/>
                    </a:lnTo>
                    <a:lnTo>
                      <a:pt x="930" y="191"/>
                    </a:lnTo>
                    <a:lnTo>
                      <a:pt x="940" y="63"/>
                    </a:lnTo>
                    <a:lnTo>
                      <a:pt x="949" y="0"/>
                    </a:lnTo>
                    <a:lnTo>
                      <a:pt x="959" y="33"/>
                    </a:lnTo>
                    <a:lnTo>
                      <a:pt x="966" y="158"/>
                    </a:lnTo>
                    <a:lnTo>
                      <a:pt x="976" y="332"/>
                    </a:lnTo>
                    <a:lnTo>
                      <a:pt x="986" y="510"/>
                    </a:lnTo>
                    <a:lnTo>
                      <a:pt x="995" y="654"/>
                    </a:lnTo>
                    <a:lnTo>
                      <a:pt x="1005" y="763"/>
                    </a:lnTo>
                    <a:lnTo>
                      <a:pt x="1015" y="835"/>
                    </a:lnTo>
                    <a:lnTo>
                      <a:pt x="1025" y="881"/>
                    </a:lnTo>
                    <a:lnTo>
                      <a:pt x="1032" y="911"/>
                    </a:lnTo>
                    <a:lnTo>
                      <a:pt x="1041" y="930"/>
                    </a:lnTo>
                    <a:lnTo>
                      <a:pt x="1051" y="940"/>
                    </a:lnTo>
                    <a:lnTo>
                      <a:pt x="1061" y="950"/>
                    </a:lnTo>
                    <a:lnTo>
                      <a:pt x="1071" y="957"/>
                    </a:lnTo>
                    <a:lnTo>
                      <a:pt x="1081" y="960"/>
                    </a:lnTo>
                    <a:lnTo>
                      <a:pt x="1091" y="963"/>
                    </a:lnTo>
                    <a:lnTo>
                      <a:pt x="1097" y="970"/>
                    </a:lnTo>
                    <a:lnTo>
                      <a:pt x="1107" y="973"/>
                    </a:lnTo>
                    <a:lnTo>
                      <a:pt x="1117" y="973"/>
                    </a:lnTo>
                    <a:lnTo>
                      <a:pt x="1127" y="976"/>
                    </a:lnTo>
                    <a:lnTo>
                      <a:pt x="1137" y="980"/>
                    </a:lnTo>
                    <a:lnTo>
                      <a:pt x="1147" y="980"/>
                    </a:lnTo>
                    <a:lnTo>
                      <a:pt x="1156" y="980"/>
                    </a:lnTo>
                    <a:lnTo>
                      <a:pt x="1166" y="980"/>
                    </a:lnTo>
                    <a:lnTo>
                      <a:pt x="1173" y="980"/>
                    </a:lnTo>
                    <a:lnTo>
                      <a:pt x="1183" y="980"/>
                    </a:lnTo>
                    <a:lnTo>
                      <a:pt x="1193" y="983"/>
                    </a:lnTo>
                    <a:lnTo>
                      <a:pt x="1202" y="983"/>
                    </a:lnTo>
                    <a:lnTo>
                      <a:pt x="1212" y="983"/>
                    </a:lnTo>
                    <a:lnTo>
                      <a:pt x="1222" y="983"/>
                    </a:lnTo>
                    <a:lnTo>
                      <a:pt x="1232" y="983"/>
                    </a:lnTo>
                    <a:lnTo>
                      <a:pt x="1239" y="986"/>
                    </a:lnTo>
                    <a:lnTo>
                      <a:pt x="1249" y="986"/>
                    </a:lnTo>
                    <a:lnTo>
                      <a:pt x="1258" y="986"/>
                    </a:lnTo>
                    <a:lnTo>
                      <a:pt x="1268" y="986"/>
                    </a:lnTo>
                    <a:lnTo>
                      <a:pt x="1278" y="986"/>
                    </a:lnTo>
                    <a:lnTo>
                      <a:pt x="1288" y="986"/>
                    </a:lnTo>
                    <a:lnTo>
                      <a:pt x="1298" y="986"/>
                    </a:lnTo>
                    <a:lnTo>
                      <a:pt x="1304" y="986"/>
                    </a:lnTo>
                    <a:lnTo>
                      <a:pt x="1314" y="986"/>
                    </a:lnTo>
                    <a:lnTo>
                      <a:pt x="1324" y="986"/>
                    </a:lnTo>
                    <a:lnTo>
                      <a:pt x="1334" y="986"/>
                    </a:lnTo>
                    <a:lnTo>
                      <a:pt x="1344" y="983"/>
                    </a:lnTo>
                    <a:lnTo>
                      <a:pt x="1354" y="983"/>
                    </a:lnTo>
                    <a:lnTo>
                      <a:pt x="1364" y="983"/>
                    </a:lnTo>
                    <a:lnTo>
                      <a:pt x="1370" y="983"/>
                    </a:lnTo>
                    <a:lnTo>
                      <a:pt x="1380" y="983"/>
                    </a:lnTo>
                    <a:lnTo>
                      <a:pt x="1390" y="983"/>
                    </a:lnTo>
                    <a:lnTo>
                      <a:pt x="1400" y="980"/>
                    </a:lnTo>
                    <a:lnTo>
                      <a:pt x="1410" y="980"/>
                    </a:lnTo>
                    <a:lnTo>
                      <a:pt x="1419" y="980"/>
                    </a:lnTo>
                    <a:lnTo>
                      <a:pt x="1429" y="980"/>
                    </a:lnTo>
                    <a:lnTo>
                      <a:pt x="1436" y="980"/>
                    </a:lnTo>
                    <a:lnTo>
                      <a:pt x="1446" y="976"/>
                    </a:lnTo>
                    <a:lnTo>
                      <a:pt x="1456" y="976"/>
                    </a:lnTo>
                    <a:lnTo>
                      <a:pt x="1465" y="976"/>
                    </a:lnTo>
                    <a:lnTo>
                      <a:pt x="1475" y="973"/>
                    </a:lnTo>
                    <a:lnTo>
                      <a:pt x="1485" y="973"/>
                    </a:lnTo>
                    <a:lnTo>
                      <a:pt x="1495" y="973"/>
                    </a:lnTo>
                    <a:lnTo>
                      <a:pt x="1502" y="970"/>
                    </a:lnTo>
                    <a:lnTo>
                      <a:pt x="1502" y="970"/>
                    </a:lnTo>
                    <a:lnTo>
                      <a:pt x="1502" y="976"/>
                    </a:lnTo>
                    <a:lnTo>
                      <a:pt x="1502" y="976"/>
                    </a:lnTo>
                    <a:lnTo>
                      <a:pt x="0" y="1055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2" name="Freeform 566"/>
              <p:cNvSpPr>
                <a:spLocks/>
              </p:cNvSpPr>
              <p:nvPr/>
            </p:nvSpPr>
            <p:spPr bwMode="auto">
              <a:xfrm>
                <a:off x="5614856" y="2534492"/>
                <a:ext cx="2190520" cy="2341870"/>
              </a:xfrm>
              <a:custGeom>
                <a:avLst/>
                <a:gdLst>
                  <a:gd name="T0" fmla="*/ 19 w 1193"/>
                  <a:gd name="T1" fmla="*/ 1006 h 1006"/>
                  <a:gd name="T2" fmla="*/ 46 w 1193"/>
                  <a:gd name="T3" fmla="*/ 1003 h 1006"/>
                  <a:gd name="T4" fmla="*/ 75 w 1193"/>
                  <a:gd name="T5" fmla="*/ 999 h 1006"/>
                  <a:gd name="T6" fmla="*/ 102 w 1193"/>
                  <a:gd name="T7" fmla="*/ 996 h 1006"/>
                  <a:gd name="T8" fmla="*/ 131 w 1193"/>
                  <a:gd name="T9" fmla="*/ 989 h 1006"/>
                  <a:gd name="T10" fmla="*/ 161 w 1193"/>
                  <a:gd name="T11" fmla="*/ 989 h 1006"/>
                  <a:gd name="T12" fmla="*/ 187 w 1193"/>
                  <a:gd name="T13" fmla="*/ 989 h 1006"/>
                  <a:gd name="T14" fmla="*/ 217 w 1193"/>
                  <a:gd name="T15" fmla="*/ 989 h 1006"/>
                  <a:gd name="T16" fmla="*/ 243 w 1193"/>
                  <a:gd name="T17" fmla="*/ 989 h 1006"/>
                  <a:gd name="T18" fmla="*/ 272 w 1193"/>
                  <a:gd name="T19" fmla="*/ 989 h 1006"/>
                  <a:gd name="T20" fmla="*/ 302 w 1193"/>
                  <a:gd name="T21" fmla="*/ 983 h 1006"/>
                  <a:gd name="T22" fmla="*/ 328 w 1193"/>
                  <a:gd name="T23" fmla="*/ 976 h 1006"/>
                  <a:gd name="T24" fmla="*/ 358 w 1193"/>
                  <a:gd name="T25" fmla="*/ 970 h 1006"/>
                  <a:gd name="T26" fmla="*/ 384 w 1193"/>
                  <a:gd name="T27" fmla="*/ 963 h 1006"/>
                  <a:gd name="T28" fmla="*/ 414 w 1193"/>
                  <a:gd name="T29" fmla="*/ 960 h 1006"/>
                  <a:gd name="T30" fmla="*/ 440 w 1193"/>
                  <a:gd name="T31" fmla="*/ 960 h 1006"/>
                  <a:gd name="T32" fmla="*/ 470 w 1193"/>
                  <a:gd name="T33" fmla="*/ 963 h 1006"/>
                  <a:gd name="T34" fmla="*/ 499 w 1193"/>
                  <a:gd name="T35" fmla="*/ 970 h 1006"/>
                  <a:gd name="T36" fmla="*/ 526 w 1193"/>
                  <a:gd name="T37" fmla="*/ 970 h 1006"/>
                  <a:gd name="T38" fmla="*/ 555 w 1193"/>
                  <a:gd name="T39" fmla="*/ 970 h 1006"/>
                  <a:gd name="T40" fmla="*/ 581 w 1193"/>
                  <a:gd name="T41" fmla="*/ 970 h 1006"/>
                  <a:gd name="T42" fmla="*/ 611 w 1193"/>
                  <a:gd name="T43" fmla="*/ 966 h 1006"/>
                  <a:gd name="T44" fmla="*/ 637 w 1193"/>
                  <a:gd name="T45" fmla="*/ 963 h 1006"/>
                  <a:gd name="T46" fmla="*/ 667 w 1193"/>
                  <a:gd name="T47" fmla="*/ 953 h 1006"/>
                  <a:gd name="T48" fmla="*/ 696 w 1193"/>
                  <a:gd name="T49" fmla="*/ 943 h 1006"/>
                  <a:gd name="T50" fmla="*/ 723 w 1193"/>
                  <a:gd name="T51" fmla="*/ 934 h 1006"/>
                  <a:gd name="T52" fmla="*/ 752 w 1193"/>
                  <a:gd name="T53" fmla="*/ 917 h 1006"/>
                  <a:gd name="T54" fmla="*/ 779 w 1193"/>
                  <a:gd name="T55" fmla="*/ 874 h 1006"/>
                  <a:gd name="T56" fmla="*/ 808 w 1193"/>
                  <a:gd name="T57" fmla="*/ 776 h 1006"/>
                  <a:gd name="T58" fmla="*/ 834 w 1193"/>
                  <a:gd name="T59" fmla="*/ 635 h 1006"/>
                  <a:gd name="T60" fmla="*/ 864 w 1193"/>
                  <a:gd name="T61" fmla="*/ 608 h 1006"/>
                  <a:gd name="T62" fmla="*/ 894 w 1193"/>
                  <a:gd name="T63" fmla="*/ 589 h 1006"/>
                  <a:gd name="T64" fmla="*/ 920 w 1193"/>
                  <a:gd name="T65" fmla="*/ 332 h 1006"/>
                  <a:gd name="T66" fmla="*/ 949 w 1193"/>
                  <a:gd name="T67" fmla="*/ 0 h 1006"/>
                  <a:gd name="T68" fmla="*/ 976 w 1193"/>
                  <a:gd name="T69" fmla="*/ 332 h 1006"/>
                  <a:gd name="T70" fmla="*/ 1005 w 1193"/>
                  <a:gd name="T71" fmla="*/ 763 h 1006"/>
                  <a:gd name="T72" fmla="*/ 1032 w 1193"/>
                  <a:gd name="T73" fmla="*/ 911 h 1006"/>
                  <a:gd name="T74" fmla="*/ 1061 w 1193"/>
                  <a:gd name="T75" fmla="*/ 950 h 1006"/>
                  <a:gd name="T76" fmla="*/ 1091 w 1193"/>
                  <a:gd name="T77" fmla="*/ 963 h 1006"/>
                  <a:gd name="T78" fmla="*/ 1117 w 1193"/>
                  <a:gd name="T79" fmla="*/ 973 h 1006"/>
                  <a:gd name="T80" fmla="*/ 1147 w 1193"/>
                  <a:gd name="T81" fmla="*/ 980 h 1006"/>
                  <a:gd name="T82" fmla="*/ 1173 w 1193"/>
                  <a:gd name="T83" fmla="*/ 980 h 10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1006">
                    <a:moveTo>
                      <a:pt x="0" y="1006"/>
                    </a:moveTo>
                    <a:lnTo>
                      <a:pt x="10" y="1006"/>
                    </a:lnTo>
                    <a:lnTo>
                      <a:pt x="19" y="1006"/>
                    </a:lnTo>
                    <a:lnTo>
                      <a:pt x="29" y="1003"/>
                    </a:lnTo>
                    <a:lnTo>
                      <a:pt x="36" y="1003"/>
                    </a:lnTo>
                    <a:lnTo>
                      <a:pt x="46" y="1003"/>
                    </a:lnTo>
                    <a:lnTo>
                      <a:pt x="56" y="1003"/>
                    </a:lnTo>
                    <a:lnTo>
                      <a:pt x="65" y="999"/>
                    </a:lnTo>
                    <a:lnTo>
                      <a:pt x="75" y="999"/>
                    </a:lnTo>
                    <a:lnTo>
                      <a:pt x="85" y="999"/>
                    </a:lnTo>
                    <a:lnTo>
                      <a:pt x="95" y="996"/>
                    </a:lnTo>
                    <a:lnTo>
                      <a:pt x="102" y="996"/>
                    </a:lnTo>
                    <a:lnTo>
                      <a:pt x="111" y="993"/>
                    </a:lnTo>
                    <a:lnTo>
                      <a:pt x="121" y="993"/>
                    </a:lnTo>
                    <a:lnTo>
                      <a:pt x="131" y="989"/>
                    </a:lnTo>
                    <a:lnTo>
                      <a:pt x="141" y="989"/>
                    </a:lnTo>
                    <a:lnTo>
                      <a:pt x="151" y="989"/>
                    </a:lnTo>
                    <a:lnTo>
                      <a:pt x="161" y="989"/>
                    </a:lnTo>
                    <a:lnTo>
                      <a:pt x="171" y="989"/>
                    </a:lnTo>
                    <a:lnTo>
                      <a:pt x="177" y="989"/>
                    </a:lnTo>
                    <a:lnTo>
                      <a:pt x="187" y="989"/>
                    </a:lnTo>
                    <a:lnTo>
                      <a:pt x="197" y="989"/>
                    </a:lnTo>
                    <a:lnTo>
                      <a:pt x="207" y="989"/>
                    </a:lnTo>
                    <a:lnTo>
                      <a:pt x="217" y="989"/>
                    </a:lnTo>
                    <a:lnTo>
                      <a:pt x="226" y="989"/>
                    </a:lnTo>
                    <a:lnTo>
                      <a:pt x="236" y="989"/>
                    </a:lnTo>
                    <a:lnTo>
                      <a:pt x="243" y="989"/>
                    </a:lnTo>
                    <a:lnTo>
                      <a:pt x="253" y="989"/>
                    </a:lnTo>
                    <a:lnTo>
                      <a:pt x="263" y="989"/>
                    </a:lnTo>
                    <a:lnTo>
                      <a:pt x="272" y="989"/>
                    </a:lnTo>
                    <a:lnTo>
                      <a:pt x="282" y="986"/>
                    </a:lnTo>
                    <a:lnTo>
                      <a:pt x="292" y="983"/>
                    </a:lnTo>
                    <a:lnTo>
                      <a:pt x="302" y="983"/>
                    </a:lnTo>
                    <a:lnTo>
                      <a:pt x="309" y="980"/>
                    </a:lnTo>
                    <a:lnTo>
                      <a:pt x="318" y="980"/>
                    </a:lnTo>
                    <a:lnTo>
                      <a:pt x="328" y="976"/>
                    </a:lnTo>
                    <a:lnTo>
                      <a:pt x="338" y="976"/>
                    </a:lnTo>
                    <a:lnTo>
                      <a:pt x="348" y="973"/>
                    </a:lnTo>
                    <a:lnTo>
                      <a:pt x="358" y="970"/>
                    </a:lnTo>
                    <a:lnTo>
                      <a:pt x="368" y="966"/>
                    </a:lnTo>
                    <a:lnTo>
                      <a:pt x="374" y="966"/>
                    </a:lnTo>
                    <a:lnTo>
                      <a:pt x="384" y="963"/>
                    </a:lnTo>
                    <a:lnTo>
                      <a:pt x="394" y="960"/>
                    </a:lnTo>
                    <a:lnTo>
                      <a:pt x="404" y="960"/>
                    </a:lnTo>
                    <a:lnTo>
                      <a:pt x="414" y="960"/>
                    </a:lnTo>
                    <a:lnTo>
                      <a:pt x="424" y="960"/>
                    </a:lnTo>
                    <a:lnTo>
                      <a:pt x="433" y="960"/>
                    </a:lnTo>
                    <a:lnTo>
                      <a:pt x="440" y="960"/>
                    </a:lnTo>
                    <a:lnTo>
                      <a:pt x="450" y="960"/>
                    </a:lnTo>
                    <a:lnTo>
                      <a:pt x="460" y="963"/>
                    </a:lnTo>
                    <a:lnTo>
                      <a:pt x="470" y="963"/>
                    </a:lnTo>
                    <a:lnTo>
                      <a:pt x="479" y="966"/>
                    </a:lnTo>
                    <a:lnTo>
                      <a:pt x="489" y="966"/>
                    </a:lnTo>
                    <a:lnTo>
                      <a:pt x="499" y="970"/>
                    </a:lnTo>
                    <a:lnTo>
                      <a:pt x="506" y="970"/>
                    </a:lnTo>
                    <a:lnTo>
                      <a:pt x="516" y="970"/>
                    </a:lnTo>
                    <a:lnTo>
                      <a:pt x="526" y="970"/>
                    </a:lnTo>
                    <a:lnTo>
                      <a:pt x="535" y="970"/>
                    </a:lnTo>
                    <a:lnTo>
                      <a:pt x="545" y="970"/>
                    </a:lnTo>
                    <a:lnTo>
                      <a:pt x="555" y="970"/>
                    </a:lnTo>
                    <a:lnTo>
                      <a:pt x="565" y="970"/>
                    </a:lnTo>
                    <a:lnTo>
                      <a:pt x="572" y="970"/>
                    </a:lnTo>
                    <a:lnTo>
                      <a:pt x="581" y="970"/>
                    </a:lnTo>
                    <a:lnTo>
                      <a:pt x="591" y="970"/>
                    </a:lnTo>
                    <a:lnTo>
                      <a:pt x="601" y="966"/>
                    </a:lnTo>
                    <a:lnTo>
                      <a:pt x="611" y="966"/>
                    </a:lnTo>
                    <a:lnTo>
                      <a:pt x="621" y="966"/>
                    </a:lnTo>
                    <a:lnTo>
                      <a:pt x="631" y="966"/>
                    </a:lnTo>
                    <a:lnTo>
                      <a:pt x="637" y="963"/>
                    </a:lnTo>
                    <a:lnTo>
                      <a:pt x="647" y="960"/>
                    </a:lnTo>
                    <a:lnTo>
                      <a:pt x="657" y="957"/>
                    </a:lnTo>
                    <a:lnTo>
                      <a:pt x="667" y="953"/>
                    </a:lnTo>
                    <a:lnTo>
                      <a:pt x="677" y="950"/>
                    </a:lnTo>
                    <a:lnTo>
                      <a:pt x="687" y="947"/>
                    </a:lnTo>
                    <a:lnTo>
                      <a:pt x="696" y="943"/>
                    </a:lnTo>
                    <a:lnTo>
                      <a:pt x="703" y="940"/>
                    </a:lnTo>
                    <a:lnTo>
                      <a:pt x="713" y="937"/>
                    </a:lnTo>
                    <a:lnTo>
                      <a:pt x="723" y="934"/>
                    </a:lnTo>
                    <a:lnTo>
                      <a:pt x="733" y="927"/>
                    </a:lnTo>
                    <a:lnTo>
                      <a:pt x="742" y="924"/>
                    </a:lnTo>
                    <a:lnTo>
                      <a:pt x="752" y="917"/>
                    </a:lnTo>
                    <a:lnTo>
                      <a:pt x="762" y="907"/>
                    </a:lnTo>
                    <a:lnTo>
                      <a:pt x="769" y="894"/>
                    </a:lnTo>
                    <a:lnTo>
                      <a:pt x="779" y="874"/>
                    </a:lnTo>
                    <a:lnTo>
                      <a:pt x="788" y="848"/>
                    </a:lnTo>
                    <a:lnTo>
                      <a:pt x="798" y="815"/>
                    </a:lnTo>
                    <a:lnTo>
                      <a:pt x="808" y="776"/>
                    </a:lnTo>
                    <a:lnTo>
                      <a:pt x="818" y="727"/>
                    </a:lnTo>
                    <a:lnTo>
                      <a:pt x="828" y="677"/>
                    </a:lnTo>
                    <a:lnTo>
                      <a:pt x="834" y="635"/>
                    </a:lnTo>
                    <a:lnTo>
                      <a:pt x="844" y="608"/>
                    </a:lnTo>
                    <a:lnTo>
                      <a:pt x="854" y="602"/>
                    </a:lnTo>
                    <a:lnTo>
                      <a:pt x="864" y="608"/>
                    </a:lnTo>
                    <a:lnTo>
                      <a:pt x="874" y="615"/>
                    </a:lnTo>
                    <a:lnTo>
                      <a:pt x="884" y="612"/>
                    </a:lnTo>
                    <a:lnTo>
                      <a:pt x="894" y="589"/>
                    </a:lnTo>
                    <a:lnTo>
                      <a:pt x="900" y="539"/>
                    </a:lnTo>
                    <a:lnTo>
                      <a:pt x="910" y="451"/>
                    </a:lnTo>
                    <a:lnTo>
                      <a:pt x="920" y="332"/>
                    </a:lnTo>
                    <a:lnTo>
                      <a:pt x="930" y="191"/>
                    </a:lnTo>
                    <a:lnTo>
                      <a:pt x="940" y="63"/>
                    </a:lnTo>
                    <a:lnTo>
                      <a:pt x="949" y="0"/>
                    </a:lnTo>
                    <a:lnTo>
                      <a:pt x="959" y="33"/>
                    </a:lnTo>
                    <a:lnTo>
                      <a:pt x="966" y="158"/>
                    </a:lnTo>
                    <a:lnTo>
                      <a:pt x="976" y="332"/>
                    </a:lnTo>
                    <a:lnTo>
                      <a:pt x="986" y="510"/>
                    </a:lnTo>
                    <a:lnTo>
                      <a:pt x="995" y="654"/>
                    </a:lnTo>
                    <a:lnTo>
                      <a:pt x="1005" y="763"/>
                    </a:lnTo>
                    <a:lnTo>
                      <a:pt x="1015" y="835"/>
                    </a:lnTo>
                    <a:lnTo>
                      <a:pt x="1025" y="881"/>
                    </a:lnTo>
                    <a:lnTo>
                      <a:pt x="1032" y="911"/>
                    </a:lnTo>
                    <a:lnTo>
                      <a:pt x="1041" y="930"/>
                    </a:lnTo>
                    <a:lnTo>
                      <a:pt x="1051" y="940"/>
                    </a:lnTo>
                    <a:lnTo>
                      <a:pt x="1061" y="950"/>
                    </a:lnTo>
                    <a:lnTo>
                      <a:pt x="1071" y="957"/>
                    </a:lnTo>
                    <a:lnTo>
                      <a:pt x="1081" y="960"/>
                    </a:lnTo>
                    <a:lnTo>
                      <a:pt x="1091" y="963"/>
                    </a:lnTo>
                    <a:lnTo>
                      <a:pt x="1097" y="970"/>
                    </a:lnTo>
                    <a:lnTo>
                      <a:pt x="1107" y="973"/>
                    </a:lnTo>
                    <a:lnTo>
                      <a:pt x="1117" y="973"/>
                    </a:lnTo>
                    <a:lnTo>
                      <a:pt x="1127" y="976"/>
                    </a:lnTo>
                    <a:lnTo>
                      <a:pt x="1137" y="980"/>
                    </a:lnTo>
                    <a:lnTo>
                      <a:pt x="1147" y="980"/>
                    </a:lnTo>
                    <a:lnTo>
                      <a:pt x="1156" y="980"/>
                    </a:lnTo>
                    <a:lnTo>
                      <a:pt x="1166" y="980"/>
                    </a:lnTo>
                    <a:lnTo>
                      <a:pt x="1173" y="980"/>
                    </a:lnTo>
                    <a:lnTo>
                      <a:pt x="1183" y="980"/>
                    </a:lnTo>
                    <a:lnTo>
                      <a:pt x="1193" y="983"/>
                    </a:lnTo>
                  </a:path>
                </a:pathLst>
              </a:custGeom>
              <a:noFill/>
              <a:ln w="0">
                <a:solidFill>
                  <a:srgbClr val="BE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3" name="Freeform 567"/>
              <p:cNvSpPr>
                <a:spLocks/>
              </p:cNvSpPr>
              <p:nvPr/>
            </p:nvSpPr>
            <p:spPr bwMode="auto">
              <a:xfrm>
                <a:off x="7805376" y="4792557"/>
                <a:ext cx="567368" cy="37246"/>
              </a:xfrm>
              <a:custGeom>
                <a:avLst/>
                <a:gdLst>
                  <a:gd name="T0" fmla="*/ 0 w 309"/>
                  <a:gd name="T1" fmla="*/ 13 h 16"/>
                  <a:gd name="T2" fmla="*/ 9 w 309"/>
                  <a:gd name="T3" fmla="*/ 13 h 16"/>
                  <a:gd name="T4" fmla="*/ 19 w 309"/>
                  <a:gd name="T5" fmla="*/ 13 h 16"/>
                  <a:gd name="T6" fmla="*/ 29 w 309"/>
                  <a:gd name="T7" fmla="*/ 13 h 16"/>
                  <a:gd name="T8" fmla="*/ 39 w 309"/>
                  <a:gd name="T9" fmla="*/ 13 h 16"/>
                  <a:gd name="T10" fmla="*/ 46 w 309"/>
                  <a:gd name="T11" fmla="*/ 16 h 16"/>
                  <a:gd name="T12" fmla="*/ 56 w 309"/>
                  <a:gd name="T13" fmla="*/ 16 h 16"/>
                  <a:gd name="T14" fmla="*/ 65 w 309"/>
                  <a:gd name="T15" fmla="*/ 16 h 16"/>
                  <a:gd name="T16" fmla="*/ 75 w 309"/>
                  <a:gd name="T17" fmla="*/ 16 h 16"/>
                  <a:gd name="T18" fmla="*/ 85 w 309"/>
                  <a:gd name="T19" fmla="*/ 16 h 16"/>
                  <a:gd name="T20" fmla="*/ 95 w 309"/>
                  <a:gd name="T21" fmla="*/ 16 h 16"/>
                  <a:gd name="T22" fmla="*/ 105 w 309"/>
                  <a:gd name="T23" fmla="*/ 16 h 16"/>
                  <a:gd name="T24" fmla="*/ 111 w 309"/>
                  <a:gd name="T25" fmla="*/ 16 h 16"/>
                  <a:gd name="T26" fmla="*/ 121 w 309"/>
                  <a:gd name="T27" fmla="*/ 16 h 16"/>
                  <a:gd name="T28" fmla="*/ 131 w 309"/>
                  <a:gd name="T29" fmla="*/ 16 h 16"/>
                  <a:gd name="T30" fmla="*/ 141 w 309"/>
                  <a:gd name="T31" fmla="*/ 16 h 16"/>
                  <a:gd name="T32" fmla="*/ 151 w 309"/>
                  <a:gd name="T33" fmla="*/ 13 h 16"/>
                  <a:gd name="T34" fmla="*/ 161 w 309"/>
                  <a:gd name="T35" fmla="*/ 13 h 16"/>
                  <a:gd name="T36" fmla="*/ 171 w 309"/>
                  <a:gd name="T37" fmla="*/ 13 h 16"/>
                  <a:gd name="T38" fmla="*/ 177 w 309"/>
                  <a:gd name="T39" fmla="*/ 13 h 16"/>
                  <a:gd name="T40" fmla="*/ 187 w 309"/>
                  <a:gd name="T41" fmla="*/ 13 h 16"/>
                  <a:gd name="T42" fmla="*/ 197 w 309"/>
                  <a:gd name="T43" fmla="*/ 13 h 16"/>
                  <a:gd name="T44" fmla="*/ 207 w 309"/>
                  <a:gd name="T45" fmla="*/ 10 h 16"/>
                  <a:gd name="T46" fmla="*/ 217 w 309"/>
                  <a:gd name="T47" fmla="*/ 10 h 16"/>
                  <a:gd name="T48" fmla="*/ 226 w 309"/>
                  <a:gd name="T49" fmla="*/ 10 h 16"/>
                  <a:gd name="T50" fmla="*/ 236 w 309"/>
                  <a:gd name="T51" fmla="*/ 10 h 16"/>
                  <a:gd name="T52" fmla="*/ 243 w 309"/>
                  <a:gd name="T53" fmla="*/ 10 h 16"/>
                  <a:gd name="T54" fmla="*/ 253 w 309"/>
                  <a:gd name="T55" fmla="*/ 6 h 16"/>
                  <a:gd name="T56" fmla="*/ 263 w 309"/>
                  <a:gd name="T57" fmla="*/ 6 h 16"/>
                  <a:gd name="T58" fmla="*/ 272 w 309"/>
                  <a:gd name="T59" fmla="*/ 6 h 16"/>
                  <a:gd name="T60" fmla="*/ 282 w 309"/>
                  <a:gd name="T61" fmla="*/ 3 h 16"/>
                  <a:gd name="T62" fmla="*/ 292 w 309"/>
                  <a:gd name="T63" fmla="*/ 3 h 16"/>
                  <a:gd name="T64" fmla="*/ 302 w 309"/>
                  <a:gd name="T65" fmla="*/ 3 h 16"/>
                  <a:gd name="T66" fmla="*/ 309 w 309"/>
                  <a:gd name="T6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16">
                    <a:moveTo>
                      <a:pt x="0" y="13"/>
                    </a:moveTo>
                    <a:lnTo>
                      <a:pt x="9" y="13"/>
                    </a:lnTo>
                    <a:lnTo>
                      <a:pt x="19" y="13"/>
                    </a:lnTo>
                    <a:lnTo>
                      <a:pt x="29" y="13"/>
                    </a:lnTo>
                    <a:lnTo>
                      <a:pt x="39" y="13"/>
                    </a:lnTo>
                    <a:lnTo>
                      <a:pt x="46" y="16"/>
                    </a:lnTo>
                    <a:lnTo>
                      <a:pt x="56" y="16"/>
                    </a:lnTo>
                    <a:lnTo>
                      <a:pt x="65" y="16"/>
                    </a:lnTo>
                    <a:lnTo>
                      <a:pt x="75" y="16"/>
                    </a:lnTo>
                    <a:lnTo>
                      <a:pt x="85" y="16"/>
                    </a:lnTo>
                    <a:lnTo>
                      <a:pt x="95" y="16"/>
                    </a:lnTo>
                    <a:lnTo>
                      <a:pt x="105" y="16"/>
                    </a:lnTo>
                    <a:lnTo>
                      <a:pt x="111" y="16"/>
                    </a:lnTo>
                    <a:lnTo>
                      <a:pt x="121" y="16"/>
                    </a:lnTo>
                    <a:lnTo>
                      <a:pt x="131" y="16"/>
                    </a:lnTo>
                    <a:lnTo>
                      <a:pt x="141" y="16"/>
                    </a:lnTo>
                    <a:lnTo>
                      <a:pt x="151" y="13"/>
                    </a:lnTo>
                    <a:lnTo>
                      <a:pt x="161" y="13"/>
                    </a:lnTo>
                    <a:lnTo>
                      <a:pt x="171" y="13"/>
                    </a:lnTo>
                    <a:lnTo>
                      <a:pt x="177" y="13"/>
                    </a:lnTo>
                    <a:lnTo>
                      <a:pt x="187" y="13"/>
                    </a:lnTo>
                    <a:lnTo>
                      <a:pt x="197" y="13"/>
                    </a:lnTo>
                    <a:lnTo>
                      <a:pt x="207" y="10"/>
                    </a:lnTo>
                    <a:lnTo>
                      <a:pt x="217" y="10"/>
                    </a:lnTo>
                    <a:lnTo>
                      <a:pt x="226" y="10"/>
                    </a:lnTo>
                    <a:lnTo>
                      <a:pt x="236" y="10"/>
                    </a:lnTo>
                    <a:lnTo>
                      <a:pt x="243" y="10"/>
                    </a:lnTo>
                    <a:lnTo>
                      <a:pt x="253" y="6"/>
                    </a:lnTo>
                    <a:lnTo>
                      <a:pt x="263" y="6"/>
                    </a:lnTo>
                    <a:lnTo>
                      <a:pt x="272" y="6"/>
                    </a:lnTo>
                    <a:lnTo>
                      <a:pt x="282" y="3"/>
                    </a:lnTo>
                    <a:lnTo>
                      <a:pt x="292" y="3"/>
                    </a:lnTo>
                    <a:lnTo>
                      <a:pt x="302" y="3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BE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4" name="Freeform 568"/>
              <p:cNvSpPr>
                <a:spLocks/>
              </p:cNvSpPr>
              <p:nvPr/>
            </p:nvSpPr>
            <p:spPr bwMode="auto">
              <a:xfrm>
                <a:off x="5620363" y="2436720"/>
                <a:ext cx="2757889" cy="2570004"/>
              </a:xfrm>
              <a:custGeom>
                <a:avLst/>
                <a:gdLst>
                  <a:gd name="T0" fmla="*/ 0 w 1502"/>
                  <a:gd name="T1" fmla="*/ 1051 h 1104"/>
                  <a:gd name="T2" fmla="*/ 30 w 1502"/>
                  <a:gd name="T3" fmla="*/ 1051 h 1104"/>
                  <a:gd name="T4" fmla="*/ 56 w 1502"/>
                  <a:gd name="T5" fmla="*/ 1048 h 1104"/>
                  <a:gd name="T6" fmla="*/ 85 w 1502"/>
                  <a:gd name="T7" fmla="*/ 1045 h 1104"/>
                  <a:gd name="T8" fmla="*/ 112 w 1502"/>
                  <a:gd name="T9" fmla="*/ 1038 h 1104"/>
                  <a:gd name="T10" fmla="*/ 141 w 1502"/>
                  <a:gd name="T11" fmla="*/ 1038 h 1104"/>
                  <a:gd name="T12" fmla="*/ 171 w 1502"/>
                  <a:gd name="T13" fmla="*/ 1035 h 1104"/>
                  <a:gd name="T14" fmla="*/ 197 w 1502"/>
                  <a:gd name="T15" fmla="*/ 1035 h 1104"/>
                  <a:gd name="T16" fmla="*/ 227 w 1502"/>
                  <a:gd name="T17" fmla="*/ 1038 h 1104"/>
                  <a:gd name="T18" fmla="*/ 253 w 1502"/>
                  <a:gd name="T19" fmla="*/ 1038 h 1104"/>
                  <a:gd name="T20" fmla="*/ 283 w 1502"/>
                  <a:gd name="T21" fmla="*/ 1031 h 1104"/>
                  <a:gd name="T22" fmla="*/ 309 w 1502"/>
                  <a:gd name="T23" fmla="*/ 1028 h 1104"/>
                  <a:gd name="T24" fmla="*/ 338 w 1502"/>
                  <a:gd name="T25" fmla="*/ 1022 h 1104"/>
                  <a:gd name="T26" fmla="*/ 368 w 1502"/>
                  <a:gd name="T27" fmla="*/ 1015 h 1104"/>
                  <a:gd name="T28" fmla="*/ 394 w 1502"/>
                  <a:gd name="T29" fmla="*/ 1005 h 1104"/>
                  <a:gd name="T30" fmla="*/ 424 w 1502"/>
                  <a:gd name="T31" fmla="*/ 1005 h 1104"/>
                  <a:gd name="T32" fmla="*/ 450 w 1502"/>
                  <a:gd name="T33" fmla="*/ 1005 h 1104"/>
                  <a:gd name="T34" fmla="*/ 480 w 1502"/>
                  <a:gd name="T35" fmla="*/ 1012 h 1104"/>
                  <a:gd name="T36" fmla="*/ 506 w 1502"/>
                  <a:gd name="T37" fmla="*/ 1015 h 1104"/>
                  <a:gd name="T38" fmla="*/ 536 w 1502"/>
                  <a:gd name="T39" fmla="*/ 1018 h 1104"/>
                  <a:gd name="T40" fmla="*/ 565 w 1502"/>
                  <a:gd name="T41" fmla="*/ 1015 h 1104"/>
                  <a:gd name="T42" fmla="*/ 592 w 1502"/>
                  <a:gd name="T43" fmla="*/ 1015 h 1104"/>
                  <a:gd name="T44" fmla="*/ 621 w 1502"/>
                  <a:gd name="T45" fmla="*/ 1012 h 1104"/>
                  <a:gd name="T46" fmla="*/ 647 w 1502"/>
                  <a:gd name="T47" fmla="*/ 1008 h 1104"/>
                  <a:gd name="T48" fmla="*/ 677 w 1502"/>
                  <a:gd name="T49" fmla="*/ 999 h 1104"/>
                  <a:gd name="T50" fmla="*/ 703 w 1502"/>
                  <a:gd name="T51" fmla="*/ 989 h 1104"/>
                  <a:gd name="T52" fmla="*/ 733 w 1502"/>
                  <a:gd name="T53" fmla="*/ 979 h 1104"/>
                  <a:gd name="T54" fmla="*/ 762 w 1502"/>
                  <a:gd name="T55" fmla="*/ 962 h 1104"/>
                  <a:gd name="T56" fmla="*/ 789 w 1502"/>
                  <a:gd name="T57" fmla="*/ 913 h 1104"/>
                  <a:gd name="T58" fmla="*/ 818 w 1502"/>
                  <a:gd name="T59" fmla="*/ 795 h 1104"/>
                  <a:gd name="T60" fmla="*/ 845 w 1502"/>
                  <a:gd name="T61" fmla="*/ 667 h 1104"/>
                  <a:gd name="T62" fmla="*/ 874 w 1502"/>
                  <a:gd name="T63" fmla="*/ 657 h 1104"/>
                  <a:gd name="T64" fmla="*/ 900 w 1502"/>
                  <a:gd name="T65" fmla="*/ 568 h 1104"/>
                  <a:gd name="T66" fmla="*/ 930 w 1502"/>
                  <a:gd name="T67" fmla="*/ 200 h 1104"/>
                  <a:gd name="T68" fmla="*/ 960 w 1502"/>
                  <a:gd name="T69" fmla="*/ 33 h 1104"/>
                  <a:gd name="T70" fmla="*/ 986 w 1502"/>
                  <a:gd name="T71" fmla="*/ 529 h 1104"/>
                  <a:gd name="T72" fmla="*/ 1015 w 1502"/>
                  <a:gd name="T73" fmla="*/ 874 h 1104"/>
                  <a:gd name="T74" fmla="*/ 1042 w 1502"/>
                  <a:gd name="T75" fmla="*/ 972 h 1104"/>
                  <a:gd name="T76" fmla="*/ 1071 w 1502"/>
                  <a:gd name="T77" fmla="*/ 1002 h 1104"/>
                  <a:gd name="T78" fmla="*/ 1101 w 1502"/>
                  <a:gd name="T79" fmla="*/ 1015 h 1104"/>
                  <a:gd name="T80" fmla="*/ 1127 w 1502"/>
                  <a:gd name="T81" fmla="*/ 1025 h 1104"/>
                  <a:gd name="T82" fmla="*/ 1157 w 1502"/>
                  <a:gd name="T83" fmla="*/ 1028 h 1104"/>
                  <a:gd name="T84" fmla="*/ 1183 w 1502"/>
                  <a:gd name="T85" fmla="*/ 1028 h 1104"/>
                  <a:gd name="T86" fmla="*/ 1213 w 1502"/>
                  <a:gd name="T87" fmla="*/ 1031 h 1104"/>
                  <a:gd name="T88" fmla="*/ 1239 w 1502"/>
                  <a:gd name="T89" fmla="*/ 1031 h 1104"/>
                  <a:gd name="T90" fmla="*/ 1269 w 1502"/>
                  <a:gd name="T91" fmla="*/ 1035 h 1104"/>
                  <a:gd name="T92" fmla="*/ 1298 w 1502"/>
                  <a:gd name="T93" fmla="*/ 1035 h 1104"/>
                  <a:gd name="T94" fmla="*/ 1324 w 1502"/>
                  <a:gd name="T95" fmla="*/ 1031 h 1104"/>
                  <a:gd name="T96" fmla="*/ 1354 w 1502"/>
                  <a:gd name="T97" fmla="*/ 1031 h 1104"/>
                  <a:gd name="T98" fmla="*/ 1380 w 1502"/>
                  <a:gd name="T99" fmla="*/ 1031 h 1104"/>
                  <a:gd name="T100" fmla="*/ 1410 w 1502"/>
                  <a:gd name="T101" fmla="*/ 1028 h 1104"/>
                  <a:gd name="T102" fmla="*/ 1436 w 1502"/>
                  <a:gd name="T103" fmla="*/ 1025 h 1104"/>
                  <a:gd name="T104" fmla="*/ 1466 w 1502"/>
                  <a:gd name="T105" fmla="*/ 1022 h 1104"/>
                  <a:gd name="T106" fmla="*/ 1495 w 1502"/>
                  <a:gd name="T107" fmla="*/ 1018 h 1104"/>
                  <a:gd name="T108" fmla="*/ 1502 w 1502"/>
                  <a:gd name="T109" fmla="*/ 1025 h 1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1104">
                    <a:moveTo>
                      <a:pt x="0" y="1104"/>
                    </a:moveTo>
                    <a:lnTo>
                      <a:pt x="0" y="1051"/>
                    </a:lnTo>
                    <a:lnTo>
                      <a:pt x="0" y="1051"/>
                    </a:lnTo>
                    <a:lnTo>
                      <a:pt x="10" y="1051"/>
                    </a:lnTo>
                    <a:lnTo>
                      <a:pt x="20" y="1051"/>
                    </a:lnTo>
                    <a:lnTo>
                      <a:pt x="30" y="1051"/>
                    </a:lnTo>
                    <a:lnTo>
                      <a:pt x="36" y="1048"/>
                    </a:lnTo>
                    <a:lnTo>
                      <a:pt x="46" y="1048"/>
                    </a:lnTo>
                    <a:lnTo>
                      <a:pt x="56" y="1048"/>
                    </a:lnTo>
                    <a:lnTo>
                      <a:pt x="66" y="1048"/>
                    </a:lnTo>
                    <a:lnTo>
                      <a:pt x="76" y="1045"/>
                    </a:lnTo>
                    <a:lnTo>
                      <a:pt x="85" y="1045"/>
                    </a:lnTo>
                    <a:lnTo>
                      <a:pt x="95" y="1041"/>
                    </a:lnTo>
                    <a:lnTo>
                      <a:pt x="105" y="1041"/>
                    </a:lnTo>
                    <a:lnTo>
                      <a:pt x="112" y="1038"/>
                    </a:lnTo>
                    <a:lnTo>
                      <a:pt x="122" y="1038"/>
                    </a:lnTo>
                    <a:lnTo>
                      <a:pt x="131" y="1038"/>
                    </a:lnTo>
                    <a:lnTo>
                      <a:pt x="141" y="1038"/>
                    </a:lnTo>
                    <a:lnTo>
                      <a:pt x="151" y="1035"/>
                    </a:lnTo>
                    <a:lnTo>
                      <a:pt x="161" y="1035"/>
                    </a:lnTo>
                    <a:lnTo>
                      <a:pt x="171" y="1035"/>
                    </a:lnTo>
                    <a:lnTo>
                      <a:pt x="177" y="1038"/>
                    </a:lnTo>
                    <a:lnTo>
                      <a:pt x="187" y="1035"/>
                    </a:lnTo>
                    <a:lnTo>
                      <a:pt x="197" y="1035"/>
                    </a:lnTo>
                    <a:lnTo>
                      <a:pt x="207" y="1035"/>
                    </a:lnTo>
                    <a:lnTo>
                      <a:pt x="217" y="1035"/>
                    </a:lnTo>
                    <a:lnTo>
                      <a:pt x="227" y="1038"/>
                    </a:lnTo>
                    <a:lnTo>
                      <a:pt x="237" y="1038"/>
                    </a:lnTo>
                    <a:lnTo>
                      <a:pt x="243" y="1038"/>
                    </a:lnTo>
                    <a:lnTo>
                      <a:pt x="253" y="1038"/>
                    </a:lnTo>
                    <a:lnTo>
                      <a:pt x="263" y="1035"/>
                    </a:lnTo>
                    <a:lnTo>
                      <a:pt x="273" y="1035"/>
                    </a:lnTo>
                    <a:lnTo>
                      <a:pt x="283" y="1031"/>
                    </a:lnTo>
                    <a:lnTo>
                      <a:pt x="292" y="1031"/>
                    </a:lnTo>
                    <a:lnTo>
                      <a:pt x="302" y="1028"/>
                    </a:lnTo>
                    <a:lnTo>
                      <a:pt x="309" y="1028"/>
                    </a:lnTo>
                    <a:lnTo>
                      <a:pt x="319" y="1025"/>
                    </a:lnTo>
                    <a:lnTo>
                      <a:pt x="329" y="1025"/>
                    </a:lnTo>
                    <a:lnTo>
                      <a:pt x="338" y="1022"/>
                    </a:lnTo>
                    <a:lnTo>
                      <a:pt x="348" y="1022"/>
                    </a:lnTo>
                    <a:lnTo>
                      <a:pt x="358" y="1018"/>
                    </a:lnTo>
                    <a:lnTo>
                      <a:pt x="368" y="1015"/>
                    </a:lnTo>
                    <a:lnTo>
                      <a:pt x="375" y="1012"/>
                    </a:lnTo>
                    <a:lnTo>
                      <a:pt x="384" y="1008"/>
                    </a:lnTo>
                    <a:lnTo>
                      <a:pt x="394" y="1005"/>
                    </a:lnTo>
                    <a:lnTo>
                      <a:pt x="404" y="1005"/>
                    </a:lnTo>
                    <a:lnTo>
                      <a:pt x="414" y="1005"/>
                    </a:lnTo>
                    <a:lnTo>
                      <a:pt x="424" y="1005"/>
                    </a:lnTo>
                    <a:lnTo>
                      <a:pt x="434" y="1005"/>
                    </a:lnTo>
                    <a:lnTo>
                      <a:pt x="440" y="1005"/>
                    </a:lnTo>
                    <a:lnTo>
                      <a:pt x="450" y="1005"/>
                    </a:lnTo>
                    <a:lnTo>
                      <a:pt x="460" y="1008"/>
                    </a:lnTo>
                    <a:lnTo>
                      <a:pt x="470" y="1008"/>
                    </a:lnTo>
                    <a:lnTo>
                      <a:pt x="480" y="1012"/>
                    </a:lnTo>
                    <a:lnTo>
                      <a:pt x="490" y="1012"/>
                    </a:lnTo>
                    <a:lnTo>
                      <a:pt x="499" y="1015"/>
                    </a:lnTo>
                    <a:lnTo>
                      <a:pt x="506" y="1015"/>
                    </a:lnTo>
                    <a:lnTo>
                      <a:pt x="516" y="1015"/>
                    </a:lnTo>
                    <a:lnTo>
                      <a:pt x="526" y="1018"/>
                    </a:lnTo>
                    <a:lnTo>
                      <a:pt x="536" y="1018"/>
                    </a:lnTo>
                    <a:lnTo>
                      <a:pt x="546" y="1018"/>
                    </a:lnTo>
                    <a:lnTo>
                      <a:pt x="555" y="1015"/>
                    </a:lnTo>
                    <a:lnTo>
                      <a:pt x="565" y="1015"/>
                    </a:lnTo>
                    <a:lnTo>
                      <a:pt x="572" y="1015"/>
                    </a:lnTo>
                    <a:lnTo>
                      <a:pt x="582" y="1015"/>
                    </a:lnTo>
                    <a:lnTo>
                      <a:pt x="592" y="1015"/>
                    </a:lnTo>
                    <a:lnTo>
                      <a:pt x="601" y="1015"/>
                    </a:lnTo>
                    <a:lnTo>
                      <a:pt x="611" y="1012"/>
                    </a:lnTo>
                    <a:lnTo>
                      <a:pt x="621" y="1012"/>
                    </a:lnTo>
                    <a:lnTo>
                      <a:pt x="631" y="1012"/>
                    </a:lnTo>
                    <a:lnTo>
                      <a:pt x="638" y="1008"/>
                    </a:lnTo>
                    <a:lnTo>
                      <a:pt x="647" y="1008"/>
                    </a:lnTo>
                    <a:lnTo>
                      <a:pt x="657" y="1005"/>
                    </a:lnTo>
                    <a:lnTo>
                      <a:pt x="667" y="1002"/>
                    </a:lnTo>
                    <a:lnTo>
                      <a:pt x="677" y="999"/>
                    </a:lnTo>
                    <a:lnTo>
                      <a:pt x="687" y="995"/>
                    </a:lnTo>
                    <a:lnTo>
                      <a:pt x="697" y="992"/>
                    </a:lnTo>
                    <a:lnTo>
                      <a:pt x="703" y="989"/>
                    </a:lnTo>
                    <a:lnTo>
                      <a:pt x="713" y="985"/>
                    </a:lnTo>
                    <a:lnTo>
                      <a:pt x="723" y="982"/>
                    </a:lnTo>
                    <a:lnTo>
                      <a:pt x="733" y="979"/>
                    </a:lnTo>
                    <a:lnTo>
                      <a:pt x="743" y="976"/>
                    </a:lnTo>
                    <a:lnTo>
                      <a:pt x="753" y="969"/>
                    </a:lnTo>
                    <a:lnTo>
                      <a:pt x="762" y="962"/>
                    </a:lnTo>
                    <a:lnTo>
                      <a:pt x="769" y="949"/>
                    </a:lnTo>
                    <a:lnTo>
                      <a:pt x="779" y="933"/>
                    </a:lnTo>
                    <a:lnTo>
                      <a:pt x="789" y="913"/>
                    </a:lnTo>
                    <a:lnTo>
                      <a:pt x="799" y="880"/>
                    </a:lnTo>
                    <a:lnTo>
                      <a:pt x="808" y="841"/>
                    </a:lnTo>
                    <a:lnTo>
                      <a:pt x="818" y="795"/>
                    </a:lnTo>
                    <a:lnTo>
                      <a:pt x="828" y="746"/>
                    </a:lnTo>
                    <a:lnTo>
                      <a:pt x="835" y="700"/>
                    </a:lnTo>
                    <a:lnTo>
                      <a:pt x="845" y="667"/>
                    </a:lnTo>
                    <a:lnTo>
                      <a:pt x="854" y="654"/>
                    </a:lnTo>
                    <a:lnTo>
                      <a:pt x="864" y="654"/>
                    </a:lnTo>
                    <a:lnTo>
                      <a:pt x="874" y="657"/>
                    </a:lnTo>
                    <a:lnTo>
                      <a:pt x="884" y="650"/>
                    </a:lnTo>
                    <a:lnTo>
                      <a:pt x="894" y="624"/>
                    </a:lnTo>
                    <a:lnTo>
                      <a:pt x="900" y="568"/>
                    </a:lnTo>
                    <a:lnTo>
                      <a:pt x="910" y="476"/>
                    </a:lnTo>
                    <a:lnTo>
                      <a:pt x="920" y="348"/>
                    </a:lnTo>
                    <a:lnTo>
                      <a:pt x="930" y="200"/>
                    </a:lnTo>
                    <a:lnTo>
                      <a:pt x="940" y="65"/>
                    </a:lnTo>
                    <a:lnTo>
                      <a:pt x="950" y="0"/>
                    </a:lnTo>
                    <a:lnTo>
                      <a:pt x="960" y="33"/>
                    </a:lnTo>
                    <a:lnTo>
                      <a:pt x="966" y="161"/>
                    </a:lnTo>
                    <a:lnTo>
                      <a:pt x="976" y="341"/>
                    </a:lnTo>
                    <a:lnTo>
                      <a:pt x="986" y="529"/>
                    </a:lnTo>
                    <a:lnTo>
                      <a:pt x="996" y="686"/>
                    </a:lnTo>
                    <a:lnTo>
                      <a:pt x="1006" y="798"/>
                    </a:lnTo>
                    <a:lnTo>
                      <a:pt x="1015" y="874"/>
                    </a:lnTo>
                    <a:lnTo>
                      <a:pt x="1025" y="923"/>
                    </a:lnTo>
                    <a:lnTo>
                      <a:pt x="1032" y="953"/>
                    </a:lnTo>
                    <a:lnTo>
                      <a:pt x="1042" y="972"/>
                    </a:lnTo>
                    <a:lnTo>
                      <a:pt x="1052" y="985"/>
                    </a:lnTo>
                    <a:lnTo>
                      <a:pt x="1061" y="995"/>
                    </a:lnTo>
                    <a:lnTo>
                      <a:pt x="1071" y="1002"/>
                    </a:lnTo>
                    <a:lnTo>
                      <a:pt x="1081" y="1005"/>
                    </a:lnTo>
                    <a:lnTo>
                      <a:pt x="1091" y="1012"/>
                    </a:lnTo>
                    <a:lnTo>
                      <a:pt x="1101" y="1015"/>
                    </a:lnTo>
                    <a:lnTo>
                      <a:pt x="1107" y="1018"/>
                    </a:lnTo>
                    <a:lnTo>
                      <a:pt x="1117" y="1022"/>
                    </a:lnTo>
                    <a:lnTo>
                      <a:pt x="1127" y="1025"/>
                    </a:lnTo>
                    <a:lnTo>
                      <a:pt x="1137" y="1025"/>
                    </a:lnTo>
                    <a:lnTo>
                      <a:pt x="1147" y="1025"/>
                    </a:lnTo>
                    <a:lnTo>
                      <a:pt x="1157" y="1028"/>
                    </a:lnTo>
                    <a:lnTo>
                      <a:pt x="1167" y="1028"/>
                    </a:lnTo>
                    <a:lnTo>
                      <a:pt x="1173" y="1028"/>
                    </a:lnTo>
                    <a:lnTo>
                      <a:pt x="1183" y="1028"/>
                    </a:lnTo>
                    <a:lnTo>
                      <a:pt x="1193" y="1028"/>
                    </a:lnTo>
                    <a:lnTo>
                      <a:pt x="1203" y="1028"/>
                    </a:lnTo>
                    <a:lnTo>
                      <a:pt x="1213" y="1031"/>
                    </a:lnTo>
                    <a:lnTo>
                      <a:pt x="1223" y="1031"/>
                    </a:lnTo>
                    <a:lnTo>
                      <a:pt x="1232" y="1031"/>
                    </a:lnTo>
                    <a:lnTo>
                      <a:pt x="1239" y="1031"/>
                    </a:lnTo>
                    <a:lnTo>
                      <a:pt x="1249" y="1031"/>
                    </a:lnTo>
                    <a:lnTo>
                      <a:pt x="1259" y="1035"/>
                    </a:lnTo>
                    <a:lnTo>
                      <a:pt x="1269" y="1035"/>
                    </a:lnTo>
                    <a:lnTo>
                      <a:pt x="1278" y="1035"/>
                    </a:lnTo>
                    <a:lnTo>
                      <a:pt x="1288" y="1035"/>
                    </a:lnTo>
                    <a:lnTo>
                      <a:pt x="1298" y="1035"/>
                    </a:lnTo>
                    <a:lnTo>
                      <a:pt x="1305" y="1035"/>
                    </a:lnTo>
                    <a:lnTo>
                      <a:pt x="1315" y="1031"/>
                    </a:lnTo>
                    <a:lnTo>
                      <a:pt x="1324" y="1031"/>
                    </a:lnTo>
                    <a:lnTo>
                      <a:pt x="1334" y="1031"/>
                    </a:lnTo>
                    <a:lnTo>
                      <a:pt x="1344" y="1031"/>
                    </a:lnTo>
                    <a:lnTo>
                      <a:pt x="1354" y="1031"/>
                    </a:lnTo>
                    <a:lnTo>
                      <a:pt x="1364" y="1031"/>
                    </a:lnTo>
                    <a:lnTo>
                      <a:pt x="1370" y="1031"/>
                    </a:lnTo>
                    <a:lnTo>
                      <a:pt x="1380" y="1031"/>
                    </a:lnTo>
                    <a:lnTo>
                      <a:pt x="1390" y="1028"/>
                    </a:lnTo>
                    <a:lnTo>
                      <a:pt x="1400" y="1028"/>
                    </a:lnTo>
                    <a:lnTo>
                      <a:pt x="1410" y="1028"/>
                    </a:lnTo>
                    <a:lnTo>
                      <a:pt x="1420" y="1028"/>
                    </a:lnTo>
                    <a:lnTo>
                      <a:pt x="1430" y="1025"/>
                    </a:lnTo>
                    <a:lnTo>
                      <a:pt x="1436" y="1025"/>
                    </a:lnTo>
                    <a:lnTo>
                      <a:pt x="1446" y="1025"/>
                    </a:lnTo>
                    <a:lnTo>
                      <a:pt x="1456" y="1025"/>
                    </a:lnTo>
                    <a:lnTo>
                      <a:pt x="1466" y="1022"/>
                    </a:lnTo>
                    <a:lnTo>
                      <a:pt x="1476" y="1022"/>
                    </a:lnTo>
                    <a:lnTo>
                      <a:pt x="1485" y="1022"/>
                    </a:lnTo>
                    <a:lnTo>
                      <a:pt x="1495" y="1018"/>
                    </a:lnTo>
                    <a:lnTo>
                      <a:pt x="1502" y="1018"/>
                    </a:lnTo>
                    <a:lnTo>
                      <a:pt x="1502" y="1018"/>
                    </a:lnTo>
                    <a:lnTo>
                      <a:pt x="1502" y="1025"/>
                    </a:lnTo>
                    <a:lnTo>
                      <a:pt x="1502" y="1025"/>
                    </a:lnTo>
                    <a:lnTo>
                      <a:pt x="0" y="1104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5" name="Freeform 569"/>
              <p:cNvSpPr>
                <a:spLocks/>
              </p:cNvSpPr>
              <p:nvPr/>
            </p:nvSpPr>
            <p:spPr bwMode="auto">
              <a:xfrm>
                <a:off x="5620363" y="2436720"/>
                <a:ext cx="2190520" cy="2446625"/>
              </a:xfrm>
              <a:custGeom>
                <a:avLst/>
                <a:gdLst>
                  <a:gd name="T0" fmla="*/ 20 w 1193"/>
                  <a:gd name="T1" fmla="*/ 1051 h 1051"/>
                  <a:gd name="T2" fmla="*/ 46 w 1193"/>
                  <a:gd name="T3" fmla="*/ 1048 h 1051"/>
                  <a:gd name="T4" fmla="*/ 76 w 1193"/>
                  <a:gd name="T5" fmla="*/ 1045 h 1051"/>
                  <a:gd name="T6" fmla="*/ 105 w 1193"/>
                  <a:gd name="T7" fmla="*/ 1041 h 1051"/>
                  <a:gd name="T8" fmla="*/ 131 w 1193"/>
                  <a:gd name="T9" fmla="*/ 1038 h 1051"/>
                  <a:gd name="T10" fmla="*/ 161 w 1193"/>
                  <a:gd name="T11" fmla="*/ 1035 h 1051"/>
                  <a:gd name="T12" fmla="*/ 187 w 1193"/>
                  <a:gd name="T13" fmla="*/ 1035 h 1051"/>
                  <a:gd name="T14" fmla="*/ 217 w 1193"/>
                  <a:gd name="T15" fmla="*/ 1035 h 1051"/>
                  <a:gd name="T16" fmla="*/ 243 w 1193"/>
                  <a:gd name="T17" fmla="*/ 1038 h 1051"/>
                  <a:gd name="T18" fmla="*/ 273 w 1193"/>
                  <a:gd name="T19" fmla="*/ 1035 h 1051"/>
                  <a:gd name="T20" fmla="*/ 302 w 1193"/>
                  <a:gd name="T21" fmla="*/ 1028 h 1051"/>
                  <a:gd name="T22" fmla="*/ 329 w 1193"/>
                  <a:gd name="T23" fmla="*/ 1025 h 1051"/>
                  <a:gd name="T24" fmla="*/ 358 w 1193"/>
                  <a:gd name="T25" fmla="*/ 1018 h 1051"/>
                  <a:gd name="T26" fmla="*/ 384 w 1193"/>
                  <a:gd name="T27" fmla="*/ 1008 h 1051"/>
                  <a:gd name="T28" fmla="*/ 414 w 1193"/>
                  <a:gd name="T29" fmla="*/ 1005 h 1051"/>
                  <a:gd name="T30" fmla="*/ 440 w 1193"/>
                  <a:gd name="T31" fmla="*/ 1005 h 1051"/>
                  <a:gd name="T32" fmla="*/ 470 w 1193"/>
                  <a:gd name="T33" fmla="*/ 1008 h 1051"/>
                  <a:gd name="T34" fmla="*/ 499 w 1193"/>
                  <a:gd name="T35" fmla="*/ 1015 h 1051"/>
                  <a:gd name="T36" fmla="*/ 526 w 1193"/>
                  <a:gd name="T37" fmla="*/ 1018 h 1051"/>
                  <a:gd name="T38" fmla="*/ 555 w 1193"/>
                  <a:gd name="T39" fmla="*/ 1015 h 1051"/>
                  <a:gd name="T40" fmla="*/ 582 w 1193"/>
                  <a:gd name="T41" fmla="*/ 1015 h 1051"/>
                  <a:gd name="T42" fmla="*/ 611 w 1193"/>
                  <a:gd name="T43" fmla="*/ 1012 h 1051"/>
                  <a:gd name="T44" fmla="*/ 638 w 1193"/>
                  <a:gd name="T45" fmla="*/ 1008 h 1051"/>
                  <a:gd name="T46" fmla="*/ 667 w 1193"/>
                  <a:gd name="T47" fmla="*/ 1002 h 1051"/>
                  <a:gd name="T48" fmla="*/ 697 w 1193"/>
                  <a:gd name="T49" fmla="*/ 992 h 1051"/>
                  <a:gd name="T50" fmla="*/ 723 w 1193"/>
                  <a:gd name="T51" fmla="*/ 982 h 1051"/>
                  <a:gd name="T52" fmla="*/ 753 w 1193"/>
                  <a:gd name="T53" fmla="*/ 969 h 1051"/>
                  <a:gd name="T54" fmla="*/ 779 w 1193"/>
                  <a:gd name="T55" fmla="*/ 933 h 1051"/>
                  <a:gd name="T56" fmla="*/ 808 w 1193"/>
                  <a:gd name="T57" fmla="*/ 841 h 1051"/>
                  <a:gd name="T58" fmla="*/ 835 w 1193"/>
                  <a:gd name="T59" fmla="*/ 700 h 1051"/>
                  <a:gd name="T60" fmla="*/ 864 w 1193"/>
                  <a:gd name="T61" fmla="*/ 654 h 1051"/>
                  <a:gd name="T62" fmla="*/ 894 w 1193"/>
                  <a:gd name="T63" fmla="*/ 624 h 1051"/>
                  <a:gd name="T64" fmla="*/ 920 w 1193"/>
                  <a:gd name="T65" fmla="*/ 348 h 1051"/>
                  <a:gd name="T66" fmla="*/ 950 w 1193"/>
                  <a:gd name="T67" fmla="*/ 0 h 1051"/>
                  <a:gd name="T68" fmla="*/ 976 w 1193"/>
                  <a:gd name="T69" fmla="*/ 341 h 1051"/>
                  <a:gd name="T70" fmla="*/ 1006 w 1193"/>
                  <a:gd name="T71" fmla="*/ 798 h 1051"/>
                  <a:gd name="T72" fmla="*/ 1032 w 1193"/>
                  <a:gd name="T73" fmla="*/ 953 h 1051"/>
                  <a:gd name="T74" fmla="*/ 1061 w 1193"/>
                  <a:gd name="T75" fmla="*/ 995 h 1051"/>
                  <a:gd name="T76" fmla="*/ 1091 w 1193"/>
                  <a:gd name="T77" fmla="*/ 1012 h 1051"/>
                  <a:gd name="T78" fmla="*/ 1117 w 1193"/>
                  <a:gd name="T79" fmla="*/ 1022 h 1051"/>
                  <a:gd name="T80" fmla="*/ 1147 w 1193"/>
                  <a:gd name="T81" fmla="*/ 1025 h 1051"/>
                  <a:gd name="T82" fmla="*/ 1173 w 1193"/>
                  <a:gd name="T83" fmla="*/ 1028 h 10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1051">
                    <a:moveTo>
                      <a:pt x="0" y="1051"/>
                    </a:moveTo>
                    <a:lnTo>
                      <a:pt x="10" y="1051"/>
                    </a:lnTo>
                    <a:lnTo>
                      <a:pt x="20" y="1051"/>
                    </a:lnTo>
                    <a:lnTo>
                      <a:pt x="30" y="1051"/>
                    </a:lnTo>
                    <a:lnTo>
                      <a:pt x="36" y="1048"/>
                    </a:lnTo>
                    <a:lnTo>
                      <a:pt x="46" y="1048"/>
                    </a:lnTo>
                    <a:lnTo>
                      <a:pt x="56" y="1048"/>
                    </a:lnTo>
                    <a:lnTo>
                      <a:pt x="66" y="1048"/>
                    </a:lnTo>
                    <a:lnTo>
                      <a:pt x="76" y="1045"/>
                    </a:lnTo>
                    <a:lnTo>
                      <a:pt x="85" y="1045"/>
                    </a:lnTo>
                    <a:lnTo>
                      <a:pt x="95" y="1041"/>
                    </a:lnTo>
                    <a:lnTo>
                      <a:pt x="105" y="1041"/>
                    </a:lnTo>
                    <a:lnTo>
                      <a:pt x="112" y="1038"/>
                    </a:lnTo>
                    <a:lnTo>
                      <a:pt x="122" y="1038"/>
                    </a:lnTo>
                    <a:lnTo>
                      <a:pt x="131" y="1038"/>
                    </a:lnTo>
                    <a:lnTo>
                      <a:pt x="141" y="1038"/>
                    </a:lnTo>
                    <a:lnTo>
                      <a:pt x="151" y="1035"/>
                    </a:lnTo>
                    <a:lnTo>
                      <a:pt x="161" y="1035"/>
                    </a:lnTo>
                    <a:lnTo>
                      <a:pt x="171" y="1035"/>
                    </a:lnTo>
                    <a:lnTo>
                      <a:pt x="177" y="1038"/>
                    </a:lnTo>
                    <a:lnTo>
                      <a:pt x="187" y="1035"/>
                    </a:lnTo>
                    <a:lnTo>
                      <a:pt x="197" y="1035"/>
                    </a:lnTo>
                    <a:lnTo>
                      <a:pt x="207" y="1035"/>
                    </a:lnTo>
                    <a:lnTo>
                      <a:pt x="217" y="1035"/>
                    </a:lnTo>
                    <a:lnTo>
                      <a:pt x="227" y="1038"/>
                    </a:lnTo>
                    <a:lnTo>
                      <a:pt x="237" y="1038"/>
                    </a:lnTo>
                    <a:lnTo>
                      <a:pt x="243" y="1038"/>
                    </a:lnTo>
                    <a:lnTo>
                      <a:pt x="253" y="1038"/>
                    </a:lnTo>
                    <a:lnTo>
                      <a:pt x="263" y="1035"/>
                    </a:lnTo>
                    <a:lnTo>
                      <a:pt x="273" y="1035"/>
                    </a:lnTo>
                    <a:lnTo>
                      <a:pt x="283" y="1031"/>
                    </a:lnTo>
                    <a:lnTo>
                      <a:pt x="292" y="1031"/>
                    </a:lnTo>
                    <a:lnTo>
                      <a:pt x="302" y="1028"/>
                    </a:lnTo>
                    <a:lnTo>
                      <a:pt x="309" y="1028"/>
                    </a:lnTo>
                    <a:lnTo>
                      <a:pt x="319" y="1025"/>
                    </a:lnTo>
                    <a:lnTo>
                      <a:pt x="329" y="1025"/>
                    </a:lnTo>
                    <a:lnTo>
                      <a:pt x="338" y="1022"/>
                    </a:lnTo>
                    <a:lnTo>
                      <a:pt x="348" y="1022"/>
                    </a:lnTo>
                    <a:lnTo>
                      <a:pt x="358" y="1018"/>
                    </a:lnTo>
                    <a:lnTo>
                      <a:pt x="368" y="1015"/>
                    </a:lnTo>
                    <a:lnTo>
                      <a:pt x="375" y="1012"/>
                    </a:lnTo>
                    <a:lnTo>
                      <a:pt x="384" y="1008"/>
                    </a:lnTo>
                    <a:lnTo>
                      <a:pt x="394" y="1005"/>
                    </a:lnTo>
                    <a:lnTo>
                      <a:pt x="404" y="1005"/>
                    </a:lnTo>
                    <a:lnTo>
                      <a:pt x="414" y="1005"/>
                    </a:lnTo>
                    <a:lnTo>
                      <a:pt x="424" y="1005"/>
                    </a:lnTo>
                    <a:lnTo>
                      <a:pt x="434" y="1005"/>
                    </a:lnTo>
                    <a:lnTo>
                      <a:pt x="440" y="1005"/>
                    </a:lnTo>
                    <a:lnTo>
                      <a:pt x="450" y="1005"/>
                    </a:lnTo>
                    <a:lnTo>
                      <a:pt x="460" y="1008"/>
                    </a:lnTo>
                    <a:lnTo>
                      <a:pt x="470" y="1008"/>
                    </a:lnTo>
                    <a:lnTo>
                      <a:pt x="480" y="1012"/>
                    </a:lnTo>
                    <a:lnTo>
                      <a:pt x="490" y="1012"/>
                    </a:lnTo>
                    <a:lnTo>
                      <a:pt x="499" y="1015"/>
                    </a:lnTo>
                    <a:lnTo>
                      <a:pt x="506" y="1015"/>
                    </a:lnTo>
                    <a:lnTo>
                      <a:pt x="516" y="1015"/>
                    </a:lnTo>
                    <a:lnTo>
                      <a:pt x="526" y="1018"/>
                    </a:lnTo>
                    <a:lnTo>
                      <a:pt x="536" y="1018"/>
                    </a:lnTo>
                    <a:lnTo>
                      <a:pt x="546" y="1018"/>
                    </a:lnTo>
                    <a:lnTo>
                      <a:pt x="555" y="1015"/>
                    </a:lnTo>
                    <a:lnTo>
                      <a:pt x="565" y="1015"/>
                    </a:lnTo>
                    <a:lnTo>
                      <a:pt x="572" y="1015"/>
                    </a:lnTo>
                    <a:lnTo>
                      <a:pt x="582" y="1015"/>
                    </a:lnTo>
                    <a:lnTo>
                      <a:pt x="592" y="1015"/>
                    </a:lnTo>
                    <a:lnTo>
                      <a:pt x="601" y="1015"/>
                    </a:lnTo>
                    <a:lnTo>
                      <a:pt x="611" y="1012"/>
                    </a:lnTo>
                    <a:lnTo>
                      <a:pt x="621" y="1012"/>
                    </a:lnTo>
                    <a:lnTo>
                      <a:pt x="631" y="1012"/>
                    </a:lnTo>
                    <a:lnTo>
                      <a:pt x="638" y="1008"/>
                    </a:lnTo>
                    <a:lnTo>
                      <a:pt x="647" y="1008"/>
                    </a:lnTo>
                    <a:lnTo>
                      <a:pt x="657" y="1005"/>
                    </a:lnTo>
                    <a:lnTo>
                      <a:pt x="667" y="1002"/>
                    </a:lnTo>
                    <a:lnTo>
                      <a:pt x="677" y="999"/>
                    </a:lnTo>
                    <a:lnTo>
                      <a:pt x="687" y="995"/>
                    </a:lnTo>
                    <a:lnTo>
                      <a:pt x="697" y="992"/>
                    </a:lnTo>
                    <a:lnTo>
                      <a:pt x="703" y="989"/>
                    </a:lnTo>
                    <a:lnTo>
                      <a:pt x="713" y="985"/>
                    </a:lnTo>
                    <a:lnTo>
                      <a:pt x="723" y="982"/>
                    </a:lnTo>
                    <a:lnTo>
                      <a:pt x="733" y="979"/>
                    </a:lnTo>
                    <a:lnTo>
                      <a:pt x="743" y="976"/>
                    </a:lnTo>
                    <a:lnTo>
                      <a:pt x="753" y="969"/>
                    </a:lnTo>
                    <a:lnTo>
                      <a:pt x="762" y="962"/>
                    </a:lnTo>
                    <a:lnTo>
                      <a:pt x="769" y="949"/>
                    </a:lnTo>
                    <a:lnTo>
                      <a:pt x="779" y="933"/>
                    </a:lnTo>
                    <a:lnTo>
                      <a:pt x="789" y="913"/>
                    </a:lnTo>
                    <a:lnTo>
                      <a:pt x="799" y="880"/>
                    </a:lnTo>
                    <a:lnTo>
                      <a:pt x="808" y="841"/>
                    </a:lnTo>
                    <a:lnTo>
                      <a:pt x="818" y="795"/>
                    </a:lnTo>
                    <a:lnTo>
                      <a:pt x="828" y="746"/>
                    </a:lnTo>
                    <a:lnTo>
                      <a:pt x="835" y="700"/>
                    </a:lnTo>
                    <a:lnTo>
                      <a:pt x="845" y="667"/>
                    </a:lnTo>
                    <a:lnTo>
                      <a:pt x="854" y="654"/>
                    </a:lnTo>
                    <a:lnTo>
                      <a:pt x="864" y="654"/>
                    </a:lnTo>
                    <a:lnTo>
                      <a:pt x="874" y="657"/>
                    </a:lnTo>
                    <a:lnTo>
                      <a:pt x="884" y="650"/>
                    </a:lnTo>
                    <a:lnTo>
                      <a:pt x="894" y="624"/>
                    </a:lnTo>
                    <a:lnTo>
                      <a:pt x="900" y="568"/>
                    </a:lnTo>
                    <a:lnTo>
                      <a:pt x="910" y="476"/>
                    </a:lnTo>
                    <a:lnTo>
                      <a:pt x="920" y="348"/>
                    </a:lnTo>
                    <a:lnTo>
                      <a:pt x="930" y="200"/>
                    </a:lnTo>
                    <a:lnTo>
                      <a:pt x="940" y="65"/>
                    </a:lnTo>
                    <a:lnTo>
                      <a:pt x="950" y="0"/>
                    </a:lnTo>
                    <a:lnTo>
                      <a:pt x="960" y="33"/>
                    </a:lnTo>
                    <a:lnTo>
                      <a:pt x="966" y="161"/>
                    </a:lnTo>
                    <a:lnTo>
                      <a:pt x="976" y="341"/>
                    </a:lnTo>
                    <a:lnTo>
                      <a:pt x="986" y="529"/>
                    </a:lnTo>
                    <a:lnTo>
                      <a:pt x="996" y="686"/>
                    </a:lnTo>
                    <a:lnTo>
                      <a:pt x="1006" y="798"/>
                    </a:lnTo>
                    <a:lnTo>
                      <a:pt x="1015" y="874"/>
                    </a:lnTo>
                    <a:lnTo>
                      <a:pt x="1025" y="923"/>
                    </a:lnTo>
                    <a:lnTo>
                      <a:pt x="1032" y="953"/>
                    </a:lnTo>
                    <a:lnTo>
                      <a:pt x="1042" y="972"/>
                    </a:lnTo>
                    <a:lnTo>
                      <a:pt x="1052" y="985"/>
                    </a:lnTo>
                    <a:lnTo>
                      <a:pt x="1061" y="995"/>
                    </a:lnTo>
                    <a:lnTo>
                      <a:pt x="1071" y="1002"/>
                    </a:lnTo>
                    <a:lnTo>
                      <a:pt x="1081" y="1005"/>
                    </a:lnTo>
                    <a:lnTo>
                      <a:pt x="1091" y="1012"/>
                    </a:lnTo>
                    <a:lnTo>
                      <a:pt x="1101" y="1015"/>
                    </a:lnTo>
                    <a:lnTo>
                      <a:pt x="1107" y="1018"/>
                    </a:lnTo>
                    <a:lnTo>
                      <a:pt x="1117" y="1022"/>
                    </a:lnTo>
                    <a:lnTo>
                      <a:pt x="1127" y="1025"/>
                    </a:lnTo>
                    <a:lnTo>
                      <a:pt x="1137" y="1025"/>
                    </a:lnTo>
                    <a:lnTo>
                      <a:pt x="1147" y="1025"/>
                    </a:lnTo>
                    <a:lnTo>
                      <a:pt x="1157" y="1028"/>
                    </a:lnTo>
                    <a:lnTo>
                      <a:pt x="1167" y="1028"/>
                    </a:lnTo>
                    <a:lnTo>
                      <a:pt x="1173" y="1028"/>
                    </a:lnTo>
                    <a:lnTo>
                      <a:pt x="1183" y="1028"/>
                    </a:lnTo>
                    <a:lnTo>
                      <a:pt x="1193" y="10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6" name="Freeform 570"/>
              <p:cNvSpPr>
                <a:spLocks/>
              </p:cNvSpPr>
              <p:nvPr/>
            </p:nvSpPr>
            <p:spPr bwMode="auto">
              <a:xfrm>
                <a:off x="7810885" y="4806525"/>
                <a:ext cx="567368" cy="39574"/>
              </a:xfrm>
              <a:custGeom>
                <a:avLst/>
                <a:gdLst>
                  <a:gd name="T0" fmla="*/ 0 w 309"/>
                  <a:gd name="T1" fmla="*/ 10 h 17"/>
                  <a:gd name="T2" fmla="*/ 10 w 309"/>
                  <a:gd name="T3" fmla="*/ 10 h 17"/>
                  <a:gd name="T4" fmla="*/ 20 w 309"/>
                  <a:gd name="T5" fmla="*/ 13 h 17"/>
                  <a:gd name="T6" fmla="*/ 30 w 309"/>
                  <a:gd name="T7" fmla="*/ 13 h 17"/>
                  <a:gd name="T8" fmla="*/ 39 w 309"/>
                  <a:gd name="T9" fmla="*/ 13 h 17"/>
                  <a:gd name="T10" fmla="*/ 46 w 309"/>
                  <a:gd name="T11" fmla="*/ 13 h 17"/>
                  <a:gd name="T12" fmla="*/ 56 w 309"/>
                  <a:gd name="T13" fmla="*/ 13 h 17"/>
                  <a:gd name="T14" fmla="*/ 66 w 309"/>
                  <a:gd name="T15" fmla="*/ 17 h 17"/>
                  <a:gd name="T16" fmla="*/ 76 w 309"/>
                  <a:gd name="T17" fmla="*/ 17 h 17"/>
                  <a:gd name="T18" fmla="*/ 85 w 309"/>
                  <a:gd name="T19" fmla="*/ 17 h 17"/>
                  <a:gd name="T20" fmla="*/ 95 w 309"/>
                  <a:gd name="T21" fmla="*/ 17 h 17"/>
                  <a:gd name="T22" fmla="*/ 105 w 309"/>
                  <a:gd name="T23" fmla="*/ 17 h 17"/>
                  <a:gd name="T24" fmla="*/ 112 w 309"/>
                  <a:gd name="T25" fmla="*/ 17 h 17"/>
                  <a:gd name="T26" fmla="*/ 122 w 309"/>
                  <a:gd name="T27" fmla="*/ 13 h 17"/>
                  <a:gd name="T28" fmla="*/ 131 w 309"/>
                  <a:gd name="T29" fmla="*/ 13 h 17"/>
                  <a:gd name="T30" fmla="*/ 141 w 309"/>
                  <a:gd name="T31" fmla="*/ 13 h 17"/>
                  <a:gd name="T32" fmla="*/ 151 w 309"/>
                  <a:gd name="T33" fmla="*/ 13 h 17"/>
                  <a:gd name="T34" fmla="*/ 161 w 309"/>
                  <a:gd name="T35" fmla="*/ 13 h 17"/>
                  <a:gd name="T36" fmla="*/ 171 w 309"/>
                  <a:gd name="T37" fmla="*/ 13 h 17"/>
                  <a:gd name="T38" fmla="*/ 177 w 309"/>
                  <a:gd name="T39" fmla="*/ 13 h 17"/>
                  <a:gd name="T40" fmla="*/ 187 w 309"/>
                  <a:gd name="T41" fmla="*/ 13 h 17"/>
                  <a:gd name="T42" fmla="*/ 197 w 309"/>
                  <a:gd name="T43" fmla="*/ 10 h 17"/>
                  <a:gd name="T44" fmla="*/ 207 w 309"/>
                  <a:gd name="T45" fmla="*/ 10 h 17"/>
                  <a:gd name="T46" fmla="*/ 217 w 309"/>
                  <a:gd name="T47" fmla="*/ 10 h 17"/>
                  <a:gd name="T48" fmla="*/ 227 w 309"/>
                  <a:gd name="T49" fmla="*/ 10 h 17"/>
                  <a:gd name="T50" fmla="*/ 237 w 309"/>
                  <a:gd name="T51" fmla="*/ 7 h 17"/>
                  <a:gd name="T52" fmla="*/ 243 w 309"/>
                  <a:gd name="T53" fmla="*/ 7 h 17"/>
                  <a:gd name="T54" fmla="*/ 253 w 309"/>
                  <a:gd name="T55" fmla="*/ 7 h 17"/>
                  <a:gd name="T56" fmla="*/ 263 w 309"/>
                  <a:gd name="T57" fmla="*/ 7 h 17"/>
                  <a:gd name="T58" fmla="*/ 273 w 309"/>
                  <a:gd name="T59" fmla="*/ 4 h 17"/>
                  <a:gd name="T60" fmla="*/ 283 w 309"/>
                  <a:gd name="T61" fmla="*/ 4 h 17"/>
                  <a:gd name="T62" fmla="*/ 292 w 309"/>
                  <a:gd name="T63" fmla="*/ 4 h 17"/>
                  <a:gd name="T64" fmla="*/ 302 w 309"/>
                  <a:gd name="T65" fmla="*/ 0 h 17"/>
                  <a:gd name="T66" fmla="*/ 309 w 309"/>
                  <a:gd name="T6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17">
                    <a:moveTo>
                      <a:pt x="0" y="10"/>
                    </a:moveTo>
                    <a:lnTo>
                      <a:pt x="10" y="10"/>
                    </a:lnTo>
                    <a:lnTo>
                      <a:pt x="20" y="13"/>
                    </a:lnTo>
                    <a:lnTo>
                      <a:pt x="30" y="13"/>
                    </a:lnTo>
                    <a:lnTo>
                      <a:pt x="39" y="13"/>
                    </a:lnTo>
                    <a:lnTo>
                      <a:pt x="46" y="13"/>
                    </a:lnTo>
                    <a:lnTo>
                      <a:pt x="56" y="13"/>
                    </a:lnTo>
                    <a:lnTo>
                      <a:pt x="66" y="17"/>
                    </a:lnTo>
                    <a:lnTo>
                      <a:pt x="76" y="17"/>
                    </a:lnTo>
                    <a:lnTo>
                      <a:pt x="85" y="17"/>
                    </a:lnTo>
                    <a:lnTo>
                      <a:pt x="95" y="17"/>
                    </a:lnTo>
                    <a:lnTo>
                      <a:pt x="105" y="17"/>
                    </a:lnTo>
                    <a:lnTo>
                      <a:pt x="112" y="17"/>
                    </a:lnTo>
                    <a:lnTo>
                      <a:pt x="122" y="13"/>
                    </a:lnTo>
                    <a:lnTo>
                      <a:pt x="131" y="13"/>
                    </a:lnTo>
                    <a:lnTo>
                      <a:pt x="141" y="13"/>
                    </a:lnTo>
                    <a:lnTo>
                      <a:pt x="151" y="13"/>
                    </a:lnTo>
                    <a:lnTo>
                      <a:pt x="161" y="13"/>
                    </a:lnTo>
                    <a:lnTo>
                      <a:pt x="171" y="13"/>
                    </a:lnTo>
                    <a:lnTo>
                      <a:pt x="177" y="13"/>
                    </a:lnTo>
                    <a:lnTo>
                      <a:pt x="187" y="13"/>
                    </a:lnTo>
                    <a:lnTo>
                      <a:pt x="197" y="10"/>
                    </a:lnTo>
                    <a:lnTo>
                      <a:pt x="207" y="10"/>
                    </a:lnTo>
                    <a:lnTo>
                      <a:pt x="217" y="10"/>
                    </a:lnTo>
                    <a:lnTo>
                      <a:pt x="227" y="10"/>
                    </a:lnTo>
                    <a:lnTo>
                      <a:pt x="237" y="7"/>
                    </a:lnTo>
                    <a:lnTo>
                      <a:pt x="243" y="7"/>
                    </a:lnTo>
                    <a:lnTo>
                      <a:pt x="253" y="7"/>
                    </a:lnTo>
                    <a:lnTo>
                      <a:pt x="263" y="7"/>
                    </a:lnTo>
                    <a:lnTo>
                      <a:pt x="273" y="4"/>
                    </a:lnTo>
                    <a:lnTo>
                      <a:pt x="283" y="4"/>
                    </a:lnTo>
                    <a:lnTo>
                      <a:pt x="292" y="4"/>
                    </a:lnTo>
                    <a:lnTo>
                      <a:pt x="302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7" name="Freeform 571"/>
              <p:cNvSpPr>
                <a:spLocks/>
              </p:cNvSpPr>
              <p:nvPr/>
            </p:nvSpPr>
            <p:spPr bwMode="auto">
              <a:xfrm>
                <a:off x="5625872" y="2443703"/>
                <a:ext cx="2757889" cy="2570004"/>
              </a:xfrm>
              <a:custGeom>
                <a:avLst/>
                <a:gdLst>
                  <a:gd name="T0" fmla="*/ 0 w 1502"/>
                  <a:gd name="T1" fmla="*/ 1058 h 1104"/>
                  <a:gd name="T2" fmla="*/ 30 w 1502"/>
                  <a:gd name="T3" fmla="*/ 1055 h 1104"/>
                  <a:gd name="T4" fmla="*/ 56 w 1502"/>
                  <a:gd name="T5" fmla="*/ 1051 h 1104"/>
                  <a:gd name="T6" fmla="*/ 86 w 1502"/>
                  <a:gd name="T7" fmla="*/ 1048 h 1104"/>
                  <a:gd name="T8" fmla="*/ 112 w 1502"/>
                  <a:gd name="T9" fmla="*/ 1045 h 1104"/>
                  <a:gd name="T10" fmla="*/ 142 w 1502"/>
                  <a:gd name="T11" fmla="*/ 1042 h 1104"/>
                  <a:gd name="T12" fmla="*/ 171 w 1502"/>
                  <a:gd name="T13" fmla="*/ 1042 h 1104"/>
                  <a:gd name="T14" fmla="*/ 197 w 1502"/>
                  <a:gd name="T15" fmla="*/ 1042 h 1104"/>
                  <a:gd name="T16" fmla="*/ 227 w 1502"/>
                  <a:gd name="T17" fmla="*/ 1042 h 1104"/>
                  <a:gd name="T18" fmla="*/ 253 w 1502"/>
                  <a:gd name="T19" fmla="*/ 1042 h 1104"/>
                  <a:gd name="T20" fmla="*/ 283 w 1502"/>
                  <a:gd name="T21" fmla="*/ 1038 h 1104"/>
                  <a:gd name="T22" fmla="*/ 309 w 1502"/>
                  <a:gd name="T23" fmla="*/ 1035 h 1104"/>
                  <a:gd name="T24" fmla="*/ 339 w 1502"/>
                  <a:gd name="T25" fmla="*/ 1028 h 1104"/>
                  <a:gd name="T26" fmla="*/ 368 w 1502"/>
                  <a:gd name="T27" fmla="*/ 1019 h 1104"/>
                  <a:gd name="T28" fmla="*/ 395 w 1502"/>
                  <a:gd name="T29" fmla="*/ 1012 h 1104"/>
                  <a:gd name="T30" fmla="*/ 424 w 1502"/>
                  <a:gd name="T31" fmla="*/ 1009 h 1104"/>
                  <a:gd name="T32" fmla="*/ 450 w 1502"/>
                  <a:gd name="T33" fmla="*/ 1012 h 1104"/>
                  <a:gd name="T34" fmla="*/ 480 w 1502"/>
                  <a:gd name="T35" fmla="*/ 1015 h 1104"/>
                  <a:gd name="T36" fmla="*/ 506 w 1502"/>
                  <a:gd name="T37" fmla="*/ 1022 h 1104"/>
                  <a:gd name="T38" fmla="*/ 536 w 1502"/>
                  <a:gd name="T39" fmla="*/ 1022 h 1104"/>
                  <a:gd name="T40" fmla="*/ 566 w 1502"/>
                  <a:gd name="T41" fmla="*/ 1022 h 1104"/>
                  <a:gd name="T42" fmla="*/ 592 w 1502"/>
                  <a:gd name="T43" fmla="*/ 1019 h 1104"/>
                  <a:gd name="T44" fmla="*/ 621 w 1502"/>
                  <a:gd name="T45" fmla="*/ 1015 h 1104"/>
                  <a:gd name="T46" fmla="*/ 648 w 1502"/>
                  <a:gd name="T47" fmla="*/ 1012 h 1104"/>
                  <a:gd name="T48" fmla="*/ 677 w 1502"/>
                  <a:gd name="T49" fmla="*/ 1002 h 1104"/>
                  <a:gd name="T50" fmla="*/ 704 w 1502"/>
                  <a:gd name="T51" fmla="*/ 996 h 1104"/>
                  <a:gd name="T52" fmla="*/ 733 w 1502"/>
                  <a:gd name="T53" fmla="*/ 992 h 1104"/>
                  <a:gd name="T54" fmla="*/ 763 w 1502"/>
                  <a:gd name="T55" fmla="*/ 982 h 1104"/>
                  <a:gd name="T56" fmla="*/ 789 w 1502"/>
                  <a:gd name="T57" fmla="*/ 943 h 1104"/>
                  <a:gd name="T58" fmla="*/ 819 w 1502"/>
                  <a:gd name="T59" fmla="*/ 841 h 1104"/>
                  <a:gd name="T60" fmla="*/ 845 w 1502"/>
                  <a:gd name="T61" fmla="*/ 713 h 1104"/>
                  <a:gd name="T62" fmla="*/ 874 w 1502"/>
                  <a:gd name="T63" fmla="*/ 677 h 1104"/>
                  <a:gd name="T64" fmla="*/ 901 w 1502"/>
                  <a:gd name="T65" fmla="*/ 575 h 1104"/>
                  <a:gd name="T66" fmla="*/ 930 w 1502"/>
                  <a:gd name="T67" fmla="*/ 204 h 1104"/>
                  <a:gd name="T68" fmla="*/ 960 w 1502"/>
                  <a:gd name="T69" fmla="*/ 30 h 1104"/>
                  <a:gd name="T70" fmla="*/ 986 w 1502"/>
                  <a:gd name="T71" fmla="*/ 526 h 1104"/>
                  <a:gd name="T72" fmla="*/ 1016 w 1502"/>
                  <a:gd name="T73" fmla="*/ 874 h 1104"/>
                  <a:gd name="T74" fmla="*/ 1042 w 1502"/>
                  <a:gd name="T75" fmla="*/ 976 h 1104"/>
                  <a:gd name="T76" fmla="*/ 1072 w 1502"/>
                  <a:gd name="T77" fmla="*/ 1002 h 1104"/>
                  <a:gd name="T78" fmla="*/ 1101 w 1502"/>
                  <a:gd name="T79" fmla="*/ 1019 h 1104"/>
                  <a:gd name="T80" fmla="*/ 1127 w 1502"/>
                  <a:gd name="T81" fmla="*/ 1025 h 1104"/>
                  <a:gd name="T82" fmla="*/ 1157 w 1502"/>
                  <a:gd name="T83" fmla="*/ 1028 h 1104"/>
                  <a:gd name="T84" fmla="*/ 1183 w 1502"/>
                  <a:gd name="T85" fmla="*/ 1032 h 1104"/>
                  <a:gd name="T86" fmla="*/ 1213 w 1502"/>
                  <a:gd name="T87" fmla="*/ 1032 h 1104"/>
                  <a:gd name="T88" fmla="*/ 1239 w 1502"/>
                  <a:gd name="T89" fmla="*/ 1035 h 1104"/>
                  <a:gd name="T90" fmla="*/ 1269 w 1502"/>
                  <a:gd name="T91" fmla="*/ 1038 h 1104"/>
                  <a:gd name="T92" fmla="*/ 1298 w 1502"/>
                  <a:gd name="T93" fmla="*/ 1038 h 1104"/>
                  <a:gd name="T94" fmla="*/ 1325 w 1502"/>
                  <a:gd name="T95" fmla="*/ 1035 h 1104"/>
                  <a:gd name="T96" fmla="*/ 1354 w 1502"/>
                  <a:gd name="T97" fmla="*/ 1035 h 1104"/>
                  <a:gd name="T98" fmla="*/ 1381 w 1502"/>
                  <a:gd name="T99" fmla="*/ 1032 h 1104"/>
                  <a:gd name="T100" fmla="*/ 1410 w 1502"/>
                  <a:gd name="T101" fmla="*/ 1032 h 1104"/>
                  <a:gd name="T102" fmla="*/ 1436 w 1502"/>
                  <a:gd name="T103" fmla="*/ 1028 h 1104"/>
                  <a:gd name="T104" fmla="*/ 1466 w 1502"/>
                  <a:gd name="T105" fmla="*/ 1025 h 1104"/>
                  <a:gd name="T106" fmla="*/ 1496 w 1502"/>
                  <a:gd name="T107" fmla="*/ 1022 h 1104"/>
                  <a:gd name="T108" fmla="*/ 1502 w 1502"/>
                  <a:gd name="T109" fmla="*/ 1025 h 1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1104">
                    <a:moveTo>
                      <a:pt x="0" y="1104"/>
                    </a:moveTo>
                    <a:lnTo>
                      <a:pt x="0" y="1058"/>
                    </a:lnTo>
                    <a:lnTo>
                      <a:pt x="0" y="1058"/>
                    </a:lnTo>
                    <a:lnTo>
                      <a:pt x="10" y="1058"/>
                    </a:lnTo>
                    <a:lnTo>
                      <a:pt x="20" y="1055"/>
                    </a:lnTo>
                    <a:lnTo>
                      <a:pt x="30" y="1055"/>
                    </a:lnTo>
                    <a:lnTo>
                      <a:pt x="40" y="1055"/>
                    </a:lnTo>
                    <a:lnTo>
                      <a:pt x="46" y="1055"/>
                    </a:lnTo>
                    <a:lnTo>
                      <a:pt x="56" y="1051"/>
                    </a:lnTo>
                    <a:lnTo>
                      <a:pt x="66" y="1051"/>
                    </a:lnTo>
                    <a:lnTo>
                      <a:pt x="76" y="1051"/>
                    </a:lnTo>
                    <a:lnTo>
                      <a:pt x="86" y="1048"/>
                    </a:lnTo>
                    <a:lnTo>
                      <a:pt x="96" y="1048"/>
                    </a:lnTo>
                    <a:lnTo>
                      <a:pt x="105" y="1045"/>
                    </a:lnTo>
                    <a:lnTo>
                      <a:pt x="112" y="1045"/>
                    </a:lnTo>
                    <a:lnTo>
                      <a:pt x="122" y="1042"/>
                    </a:lnTo>
                    <a:lnTo>
                      <a:pt x="132" y="1042"/>
                    </a:lnTo>
                    <a:lnTo>
                      <a:pt x="142" y="1042"/>
                    </a:lnTo>
                    <a:lnTo>
                      <a:pt x="151" y="1042"/>
                    </a:lnTo>
                    <a:lnTo>
                      <a:pt x="161" y="1042"/>
                    </a:lnTo>
                    <a:lnTo>
                      <a:pt x="171" y="1042"/>
                    </a:lnTo>
                    <a:lnTo>
                      <a:pt x="178" y="1042"/>
                    </a:lnTo>
                    <a:lnTo>
                      <a:pt x="188" y="1042"/>
                    </a:lnTo>
                    <a:lnTo>
                      <a:pt x="197" y="1042"/>
                    </a:lnTo>
                    <a:lnTo>
                      <a:pt x="207" y="1042"/>
                    </a:lnTo>
                    <a:lnTo>
                      <a:pt x="217" y="1042"/>
                    </a:lnTo>
                    <a:lnTo>
                      <a:pt x="227" y="1042"/>
                    </a:lnTo>
                    <a:lnTo>
                      <a:pt x="237" y="1042"/>
                    </a:lnTo>
                    <a:lnTo>
                      <a:pt x="243" y="1042"/>
                    </a:lnTo>
                    <a:lnTo>
                      <a:pt x="253" y="1042"/>
                    </a:lnTo>
                    <a:lnTo>
                      <a:pt x="263" y="1042"/>
                    </a:lnTo>
                    <a:lnTo>
                      <a:pt x="273" y="1042"/>
                    </a:lnTo>
                    <a:lnTo>
                      <a:pt x="283" y="1038"/>
                    </a:lnTo>
                    <a:lnTo>
                      <a:pt x="293" y="1038"/>
                    </a:lnTo>
                    <a:lnTo>
                      <a:pt x="303" y="1035"/>
                    </a:lnTo>
                    <a:lnTo>
                      <a:pt x="309" y="1035"/>
                    </a:lnTo>
                    <a:lnTo>
                      <a:pt x="319" y="1032"/>
                    </a:lnTo>
                    <a:lnTo>
                      <a:pt x="329" y="1032"/>
                    </a:lnTo>
                    <a:lnTo>
                      <a:pt x="339" y="1028"/>
                    </a:lnTo>
                    <a:lnTo>
                      <a:pt x="349" y="1025"/>
                    </a:lnTo>
                    <a:lnTo>
                      <a:pt x="358" y="1022"/>
                    </a:lnTo>
                    <a:lnTo>
                      <a:pt x="368" y="1019"/>
                    </a:lnTo>
                    <a:lnTo>
                      <a:pt x="375" y="1015"/>
                    </a:lnTo>
                    <a:lnTo>
                      <a:pt x="385" y="1015"/>
                    </a:lnTo>
                    <a:lnTo>
                      <a:pt x="395" y="1012"/>
                    </a:lnTo>
                    <a:lnTo>
                      <a:pt x="404" y="1009"/>
                    </a:lnTo>
                    <a:lnTo>
                      <a:pt x="414" y="1009"/>
                    </a:lnTo>
                    <a:lnTo>
                      <a:pt x="424" y="1009"/>
                    </a:lnTo>
                    <a:lnTo>
                      <a:pt x="434" y="1009"/>
                    </a:lnTo>
                    <a:lnTo>
                      <a:pt x="441" y="1009"/>
                    </a:lnTo>
                    <a:lnTo>
                      <a:pt x="450" y="1012"/>
                    </a:lnTo>
                    <a:lnTo>
                      <a:pt x="460" y="1012"/>
                    </a:lnTo>
                    <a:lnTo>
                      <a:pt x="470" y="1015"/>
                    </a:lnTo>
                    <a:lnTo>
                      <a:pt x="480" y="1015"/>
                    </a:lnTo>
                    <a:lnTo>
                      <a:pt x="490" y="1019"/>
                    </a:lnTo>
                    <a:lnTo>
                      <a:pt x="500" y="1019"/>
                    </a:lnTo>
                    <a:lnTo>
                      <a:pt x="506" y="1022"/>
                    </a:lnTo>
                    <a:lnTo>
                      <a:pt x="516" y="1022"/>
                    </a:lnTo>
                    <a:lnTo>
                      <a:pt x="526" y="1022"/>
                    </a:lnTo>
                    <a:lnTo>
                      <a:pt x="536" y="1022"/>
                    </a:lnTo>
                    <a:lnTo>
                      <a:pt x="546" y="1022"/>
                    </a:lnTo>
                    <a:lnTo>
                      <a:pt x="556" y="1022"/>
                    </a:lnTo>
                    <a:lnTo>
                      <a:pt x="566" y="1022"/>
                    </a:lnTo>
                    <a:lnTo>
                      <a:pt x="572" y="1019"/>
                    </a:lnTo>
                    <a:lnTo>
                      <a:pt x="582" y="1019"/>
                    </a:lnTo>
                    <a:lnTo>
                      <a:pt x="592" y="1019"/>
                    </a:lnTo>
                    <a:lnTo>
                      <a:pt x="602" y="1019"/>
                    </a:lnTo>
                    <a:lnTo>
                      <a:pt x="612" y="1019"/>
                    </a:lnTo>
                    <a:lnTo>
                      <a:pt x="621" y="1015"/>
                    </a:lnTo>
                    <a:lnTo>
                      <a:pt x="631" y="1015"/>
                    </a:lnTo>
                    <a:lnTo>
                      <a:pt x="638" y="1015"/>
                    </a:lnTo>
                    <a:lnTo>
                      <a:pt x="648" y="1012"/>
                    </a:lnTo>
                    <a:lnTo>
                      <a:pt x="658" y="1009"/>
                    </a:lnTo>
                    <a:lnTo>
                      <a:pt x="667" y="1005"/>
                    </a:lnTo>
                    <a:lnTo>
                      <a:pt x="677" y="1002"/>
                    </a:lnTo>
                    <a:lnTo>
                      <a:pt x="687" y="999"/>
                    </a:lnTo>
                    <a:lnTo>
                      <a:pt x="697" y="996"/>
                    </a:lnTo>
                    <a:lnTo>
                      <a:pt x="704" y="996"/>
                    </a:lnTo>
                    <a:lnTo>
                      <a:pt x="713" y="992"/>
                    </a:lnTo>
                    <a:lnTo>
                      <a:pt x="723" y="992"/>
                    </a:lnTo>
                    <a:lnTo>
                      <a:pt x="733" y="992"/>
                    </a:lnTo>
                    <a:lnTo>
                      <a:pt x="743" y="989"/>
                    </a:lnTo>
                    <a:lnTo>
                      <a:pt x="753" y="986"/>
                    </a:lnTo>
                    <a:lnTo>
                      <a:pt x="763" y="982"/>
                    </a:lnTo>
                    <a:lnTo>
                      <a:pt x="769" y="973"/>
                    </a:lnTo>
                    <a:lnTo>
                      <a:pt x="779" y="959"/>
                    </a:lnTo>
                    <a:lnTo>
                      <a:pt x="789" y="943"/>
                    </a:lnTo>
                    <a:lnTo>
                      <a:pt x="799" y="917"/>
                    </a:lnTo>
                    <a:lnTo>
                      <a:pt x="809" y="884"/>
                    </a:lnTo>
                    <a:lnTo>
                      <a:pt x="819" y="841"/>
                    </a:lnTo>
                    <a:lnTo>
                      <a:pt x="828" y="795"/>
                    </a:lnTo>
                    <a:lnTo>
                      <a:pt x="835" y="749"/>
                    </a:lnTo>
                    <a:lnTo>
                      <a:pt x="845" y="713"/>
                    </a:lnTo>
                    <a:lnTo>
                      <a:pt x="855" y="690"/>
                    </a:lnTo>
                    <a:lnTo>
                      <a:pt x="865" y="683"/>
                    </a:lnTo>
                    <a:lnTo>
                      <a:pt x="874" y="677"/>
                    </a:lnTo>
                    <a:lnTo>
                      <a:pt x="884" y="664"/>
                    </a:lnTo>
                    <a:lnTo>
                      <a:pt x="894" y="634"/>
                    </a:lnTo>
                    <a:lnTo>
                      <a:pt x="901" y="575"/>
                    </a:lnTo>
                    <a:lnTo>
                      <a:pt x="911" y="480"/>
                    </a:lnTo>
                    <a:lnTo>
                      <a:pt x="920" y="352"/>
                    </a:lnTo>
                    <a:lnTo>
                      <a:pt x="930" y="204"/>
                    </a:lnTo>
                    <a:lnTo>
                      <a:pt x="940" y="69"/>
                    </a:lnTo>
                    <a:lnTo>
                      <a:pt x="950" y="0"/>
                    </a:lnTo>
                    <a:lnTo>
                      <a:pt x="960" y="30"/>
                    </a:lnTo>
                    <a:lnTo>
                      <a:pt x="966" y="158"/>
                    </a:lnTo>
                    <a:lnTo>
                      <a:pt x="976" y="338"/>
                    </a:lnTo>
                    <a:lnTo>
                      <a:pt x="986" y="526"/>
                    </a:lnTo>
                    <a:lnTo>
                      <a:pt x="996" y="683"/>
                    </a:lnTo>
                    <a:lnTo>
                      <a:pt x="1006" y="798"/>
                    </a:lnTo>
                    <a:lnTo>
                      <a:pt x="1016" y="874"/>
                    </a:lnTo>
                    <a:lnTo>
                      <a:pt x="1026" y="923"/>
                    </a:lnTo>
                    <a:lnTo>
                      <a:pt x="1035" y="956"/>
                    </a:lnTo>
                    <a:lnTo>
                      <a:pt x="1042" y="976"/>
                    </a:lnTo>
                    <a:lnTo>
                      <a:pt x="1052" y="989"/>
                    </a:lnTo>
                    <a:lnTo>
                      <a:pt x="1062" y="996"/>
                    </a:lnTo>
                    <a:lnTo>
                      <a:pt x="1072" y="1002"/>
                    </a:lnTo>
                    <a:lnTo>
                      <a:pt x="1081" y="1009"/>
                    </a:lnTo>
                    <a:lnTo>
                      <a:pt x="1091" y="1015"/>
                    </a:lnTo>
                    <a:lnTo>
                      <a:pt x="1101" y="1019"/>
                    </a:lnTo>
                    <a:lnTo>
                      <a:pt x="1108" y="1022"/>
                    </a:lnTo>
                    <a:lnTo>
                      <a:pt x="1118" y="1025"/>
                    </a:lnTo>
                    <a:lnTo>
                      <a:pt x="1127" y="1025"/>
                    </a:lnTo>
                    <a:lnTo>
                      <a:pt x="1137" y="1028"/>
                    </a:lnTo>
                    <a:lnTo>
                      <a:pt x="1147" y="1028"/>
                    </a:lnTo>
                    <a:lnTo>
                      <a:pt x="1157" y="1028"/>
                    </a:lnTo>
                    <a:lnTo>
                      <a:pt x="1167" y="1032"/>
                    </a:lnTo>
                    <a:lnTo>
                      <a:pt x="1173" y="1032"/>
                    </a:lnTo>
                    <a:lnTo>
                      <a:pt x="1183" y="1032"/>
                    </a:lnTo>
                    <a:lnTo>
                      <a:pt x="1193" y="1032"/>
                    </a:lnTo>
                    <a:lnTo>
                      <a:pt x="1203" y="1032"/>
                    </a:lnTo>
                    <a:lnTo>
                      <a:pt x="1213" y="1032"/>
                    </a:lnTo>
                    <a:lnTo>
                      <a:pt x="1223" y="1035"/>
                    </a:lnTo>
                    <a:lnTo>
                      <a:pt x="1233" y="1035"/>
                    </a:lnTo>
                    <a:lnTo>
                      <a:pt x="1239" y="1035"/>
                    </a:lnTo>
                    <a:lnTo>
                      <a:pt x="1249" y="1035"/>
                    </a:lnTo>
                    <a:lnTo>
                      <a:pt x="1259" y="1035"/>
                    </a:lnTo>
                    <a:lnTo>
                      <a:pt x="1269" y="1038"/>
                    </a:lnTo>
                    <a:lnTo>
                      <a:pt x="1279" y="1038"/>
                    </a:lnTo>
                    <a:lnTo>
                      <a:pt x="1289" y="1038"/>
                    </a:lnTo>
                    <a:lnTo>
                      <a:pt x="1298" y="1038"/>
                    </a:lnTo>
                    <a:lnTo>
                      <a:pt x="1305" y="1035"/>
                    </a:lnTo>
                    <a:lnTo>
                      <a:pt x="1315" y="1035"/>
                    </a:lnTo>
                    <a:lnTo>
                      <a:pt x="1325" y="1035"/>
                    </a:lnTo>
                    <a:lnTo>
                      <a:pt x="1335" y="1035"/>
                    </a:lnTo>
                    <a:lnTo>
                      <a:pt x="1344" y="1035"/>
                    </a:lnTo>
                    <a:lnTo>
                      <a:pt x="1354" y="1035"/>
                    </a:lnTo>
                    <a:lnTo>
                      <a:pt x="1364" y="1035"/>
                    </a:lnTo>
                    <a:lnTo>
                      <a:pt x="1371" y="1032"/>
                    </a:lnTo>
                    <a:lnTo>
                      <a:pt x="1381" y="1032"/>
                    </a:lnTo>
                    <a:lnTo>
                      <a:pt x="1390" y="1032"/>
                    </a:lnTo>
                    <a:lnTo>
                      <a:pt x="1400" y="1032"/>
                    </a:lnTo>
                    <a:lnTo>
                      <a:pt x="1410" y="1032"/>
                    </a:lnTo>
                    <a:lnTo>
                      <a:pt x="1420" y="1028"/>
                    </a:lnTo>
                    <a:lnTo>
                      <a:pt x="1430" y="1028"/>
                    </a:lnTo>
                    <a:lnTo>
                      <a:pt x="1436" y="1028"/>
                    </a:lnTo>
                    <a:lnTo>
                      <a:pt x="1446" y="1028"/>
                    </a:lnTo>
                    <a:lnTo>
                      <a:pt x="1456" y="1028"/>
                    </a:lnTo>
                    <a:lnTo>
                      <a:pt x="1466" y="1025"/>
                    </a:lnTo>
                    <a:lnTo>
                      <a:pt x="1476" y="1025"/>
                    </a:lnTo>
                    <a:lnTo>
                      <a:pt x="1486" y="1022"/>
                    </a:lnTo>
                    <a:lnTo>
                      <a:pt x="1496" y="1022"/>
                    </a:lnTo>
                    <a:lnTo>
                      <a:pt x="1502" y="1022"/>
                    </a:lnTo>
                    <a:lnTo>
                      <a:pt x="1502" y="1022"/>
                    </a:lnTo>
                    <a:lnTo>
                      <a:pt x="1502" y="1025"/>
                    </a:lnTo>
                    <a:lnTo>
                      <a:pt x="1502" y="1025"/>
                    </a:lnTo>
                    <a:lnTo>
                      <a:pt x="0" y="1104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8" name="Freeform 572"/>
              <p:cNvSpPr>
                <a:spLocks/>
              </p:cNvSpPr>
              <p:nvPr/>
            </p:nvSpPr>
            <p:spPr bwMode="auto">
              <a:xfrm>
                <a:off x="5625872" y="2443703"/>
                <a:ext cx="2190520" cy="2462921"/>
              </a:xfrm>
              <a:custGeom>
                <a:avLst/>
                <a:gdLst>
                  <a:gd name="T0" fmla="*/ 20 w 1193"/>
                  <a:gd name="T1" fmla="*/ 1055 h 1058"/>
                  <a:gd name="T2" fmla="*/ 46 w 1193"/>
                  <a:gd name="T3" fmla="*/ 1055 h 1058"/>
                  <a:gd name="T4" fmla="*/ 76 w 1193"/>
                  <a:gd name="T5" fmla="*/ 1051 h 1058"/>
                  <a:gd name="T6" fmla="*/ 105 w 1193"/>
                  <a:gd name="T7" fmla="*/ 1045 h 1058"/>
                  <a:gd name="T8" fmla="*/ 132 w 1193"/>
                  <a:gd name="T9" fmla="*/ 1042 h 1058"/>
                  <a:gd name="T10" fmla="*/ 161 w 1193"/>
                  <a:gd name="T11" fmla="*/ 1042 h 1058"/>
                  <a:gd name="T12" fmla="*/ 188 w 1193"/>
                  <a:gd name="T13" fmla="*/ 1042 h 1058"/>
                  <a:gd name="T14" fmla="*/ 217 w 1193"/>
                  <a:gd name="T15" fmla="*/ 1042 h 1058"/>
                  <a:gd name="T16" fmla="*/ 243 w 1193"/>
                  <a:gd name="T17" fmla="*/ 1042 h 1058"/>
                  <a:gd name="T18" fmla="*/ 273 w 1193"/>
                  <a:gd name="T19" fmla="*/ 1042 h 1058"/>
                  <a:gd name="T20" fmla="*/ 303 w 1193"/>
                  <a:gd name="T21" fmla="*/ 1035 h 1058"/>
                  <a:gd name="T22" fmla="*/ 329 w 1193"/>
                  <a:gd name="T23" fmla="*/ 1032 h 1058"/>
                  <a:gd name="T24" fmla="*/ 358 w 1193"/>
                  <a:gd name="T25" fmla="*/ 1022 h 1058"/>
                  <a:gd name="T26" fmla="*/ 385 w 1193"/>
                  <a:gd name="T27" fmla="*/ 1015 h 1058"/>
                  <a:gd name="T28" fmla="*/ 414 w 1193"/>
                  <a:gd name="T29" fmla="*/ 1009 h 1058"/>
                  <a:gd name="T30" fmla="*/ 441 w 1193"/>
                  <a:gd name="T31" fmla="*/ 1009 h 1058"/>
                  <a:gd name="T32" fmla="*/ 470 w 1193"/>
                  <a:gd name="T33" fmla="*/ 1015 h 1058"/>
                  <a:gd name="T34" fmla="*/ 500 w 1193"/>
                  <a:gd name="T35" fmla="*/ 1019 h 1058"/>
                  <a:gd name="T36" fmla="*/ 526 w 1193"/>
                  <a:gd name="T37" fmla="*/ 1022 h 1058"/>
                  <a:gd name="T38" fmla="*/ 556 w 1193"/>
                  <a:gd name="T39" fmla="*/ 1022 h 1058"/>
                  <a:gd name="T40" fmla="*/ 582 w 1193"/>
                  <a:gd name="T41" fmla="*/ 1019 h 1058"/>
                  <a:gd name="T42" fmla="*/ 612 w 1193"/>
                  <a:gd name="T43" fmla="*/ 1019 h 1058"/>
                  <a:gd name="T44" fmla="*/ 638 w 1193"/>
                  <a:gd name="T45" fmla="*/ 1015 h 1058"/>
                  <a:gd name="T46" fmla="*/ 667 w 1193"/>
                  <a:gd name="T47" fmla="*/ 1005 h 1058"/>
                  <a:gd name="T48" fmla="*/ 697 w 1193"/>
                  <a:gd name="T49" fmla="*/ 996 h 1058"/>
                  <a:gd name="T50" fmla="*/ 723 w 1193"/>
                  <a:gd name="T51" fmla="*/ 992 h 1058"/>
                  <a:gd name="T52" fmla="*/ 753 w 1193"/>
                  <a:gd name="T53" fmla="*/ 986 h 1058"/>
                  <a:gd name="T54" fmla="*/ 779 w 1193"/>
                  <a:gd name="T55" fmla="*/ 959 h 1058"/>
                  <a:gd name="T56" fmla="*/ 809 w 1193"/>
                  <a:gd name="T57" fmla="*/ 884 h 1058"/>
                  <a:gd name="T58" fmla="*/ 835 w 1193"/>
                  <a:gd name="T59" fmla="*/ 749 h 1058"/>
                  <a:gd name="T60" fmla="*/ 865 w 1193"/>
                  <a:gd name="T61" fmla="*/ 683 h 1058"/>
                  <a:gd name="T62" fmla="*/ 894 w 1193"/>
                  <a:gd name="T63" fmla="*/ 634 h 1058"/>
                  <a:gd name="T64" fmla="*/ 920 w 1193"/>
                  <a:gd name="T65" fmla="*/ 352 h 1058"/>
                  <a:gd name="T66" fmla="*/ 950 w 1193"/>
                  <a:gd name="T67" fmla="*/ 0 h 1058"/>
                  <a:gd name="T68" fmla="*/ 976 w 1193"/>
                  <a:gd name="T69" fmla="*/ 338 h 1058"/>
                  <a:gd name="T70" fmla="*/ 1006 w 1193"/>
                  <a:gd name="T71" fmla="*/ 798 h 1058"/>
                  <a:gd name="T72" fmla="*/ 1035 w 1193"/>
                  <a:gd name="T73" fmla="*/ 956 h 1058"/>
                  <a:gd name="T74" fmla="*/ 1062 w 1193"/>
                  <a:gd name="T75" fmla="*/ 996 h 1058"/>
                  <a:gd name="T76" fmla="*/ 1091 w 1193"/>
                  <a:gd name="T77" fmla="*/ 1015 h 1058"/>
                  <a:gd name="T78" fmla="*/ 1118 w 1193"/>
                  <a:gd name="T79" fmla="*/ 1025 h 1058"/>
                  <a:gd name="T80" fmla="*/ 1147 w 1193"/>
                  <a:gd name="T81" fmla="*/ 1028 h 1058"/>
                  <a:gd name="T82" fmla="*/ 1173 w 1193"/>
                  <a:gd name="T83" fmla="*/ 1032 h 1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1058">
                    <a:moveTo>
                      <a:pt x="0" y="1058"/>
                    </a:moveTo>
                    <a:lnTo>
                      <a:pt x="10" y="1058"/>
                    </a:lnTo>
                    <a:lnTo>
                      <a:pt x="20" y="1055"/>
                    </a:lnTo>
                    <a:lnTo>
                      <a:pt x="30" y="1055"/>
                    </a:lnTo>
                    <a:lnTo>
                      <a:pt x="40" y="1055"/>
                    </a:lnTo>
                    <a:lnTo>
                      <a:pt x="46" y="1055"/>
                    </a:lnTo>
                    <a:lnTo>
                      <a:pt x="56" y="1051"/>
                    </a:lnTo>
                    <a:lnTo>
                      <a:pt x="66" y="1051"/>
                    </a:lnTo>
                    <a:lnTo>
                      <a:pt x="76" y="1051"/>
                    </a:lnTo>
                    <a:lnTo>
                      <a:pt x="86" y="1048"/>
                    </a:lnTo>
                    <a:lnTo>
                      <a:pt x="96" y="1048"/>
                    </a:lnTo>
                    <a:lnTo>
                      <a:pt x="105" y="1045"/>
                    </a:lnTo>
                    <a:lnTo>
                      <a:pt x="112" y="1045"/>
                    </a:lnTo>
                    <a:lnTo>
                      <a:pt x="122" y="1042"/>
                    </a:lnTo>
                    <a:lnTo>
                      <a:pt x="132" y="1042"/>
                    </a:lnTo>
                    <a:lnTo>
                      <a:pt x="142" y="1042"/>
                    </a:lnTo>
                    <a:lnTo>
                      <a:pt x="151" y="1042"/>
                    </a:lnTo>
                    <a:lnTo>
                      <a:pt x="161" y="1042"/>
                    </a:lnTo>
                    <a:lnTo>
                      <a:pt x="171" y="1042"/>
                    </a:lnTo>
                    <a:lnTo>
                      <a:pt x="178" y="1042"/>
                    </a:lnTo>
                    <a:lnTo>
                      <a:pt x="188" y="1042"/>
                    </a:lnTo>
                    <a:lnTo>
                      <a:pt x="197" y="1042"/>
                    </a:lnTo>
                    <a:lnTo>
                      <a:pt x="207" y="1042"/>
                    </a:lnTo>
                    <a:lnTo>
                      <a:pt x="217" y="1042"/>
                    </a:lnTo>
                    <a:lnTo>
                      <a:pt x="227" y="1042"/>
                    </a:lnTo>
                    <a:lnTo>
                      <a:pt x="237" y="1042"/>
                    </a:lnTo>
                    <a:lnTo>
                      <a:pt x="243" y="1042"/>
                    </a:lnTo>
                    <a:lnTo>
                      <a:pt x="253" y="1042"/>
                    </a:lnTo>
                    <a:lnTo>
                      <a:pt x="263" y="1042"/>
                    </a:lnTo>
                    <a:lnTo>
                      <a:pt x="273" y="1042"/>
                    </a:lnTo>
                    <a:lnTo>
                      <a:pt x="283" y="1038"/>
                    </a:lnTo>
                    <a:lnTo>
                      <a:pt x="293" y="1038"/>
                    </a:lnTo>
                    <a:lnTo>
                      <a:pt x="303" y="1035"/>
                    </a:lnTo>
                    <a:lnTo>
                      <a:pt x="309" y="1035"/>
                    </a:lnTo>
                    <a:lnTo>
                      <a:pt x="319" y="1032"/>
                    </a:lnTo>
                    <a:lnTo>
                      <a:pt x="329" y="1032"/>
                    </a:lnTo>
                    <a:lnTo>
                      <a:pt x="339" y="1028"/>
                    </a:lnTo>
                    <a:lnTo>
                      <a:pt x="349" y="1025"/>
                    </a:lnTo>
                    <a:lnTo>
                      <a:pt x="358" y="1022"/>
                    </a:lnTo>
                    <a:lnTo>
                      <a:pt x="368" y="1019"/>
                    </a:lnTo>
                    <a:lnTo>
                      <a:pt x="375" y="1015"/>
                    </a:lnTo>
                    <a:lnTo>
                      <a:pt x="385" y="1015"/>
                    </a:lnTo>
                    <a:lnTo>
                      <a:pt x="395" y="1012"/>
                    </a:lnTo>
                    <a:lnTo>
                      <a:pt x="404" y="1009"/>
                    </a:lnTo>
                    <a:lnTo>
                      <a:pt x="414" y="1009"/>
                    </a:lnTo>
                    <a:lnTo>
                      <a:pt x="424" y="1009"/>
                    </a:lnTo>
                    <a:lnTo>
                      <a:pt x="434" y="1009"/>
                    </a:lnTo>
                    <a:lnTo>
                      <a:pt x="441" y="1009"/>
                    </a:lnTo>
                    <a:lnTo>
                      <a:pt x="450" y="1012"/>
                    </a:lnTo>
                    <a:lnTo>
                      <a:pt x="460" y="1012"/>
                    </a:lnTo>
                    <a:lnTo>
                      <a:pt x="470" y="1015"/>
                    </a:lnTo>
                    <a:lnTo>
                      <a:pt x="480" y="1015"/>
                    </a:lnTo>
                    <a:lnTo>
                      <a:pt x="490" y="1019"/>
                    </a:lnTo>
                    <a:lnTo>
                      <a:pt x="500" y="1019"/>
                    </a:lnTo>
                    <a:lnTo>
                      <a:pt x="506" y="1022"/>
                    </a:lnTo>
                    <a:lnTo>
                      <a:pt x="516" y="1022"/>
                    </a:lnTo>
                    <a:lnTo>
                      <a:pt x="526" y="1022"/>
                    </a:lnTo>
                    <a:lnTo>
                      <a:pt x="536" y="1022"/>
                    </a:lnTo>
                    <a:lnTo>
                      <a:pt x="546" y="1022"/>
                    </a:lnTo>
                    <a:lnTo>
                      <a:pt x="556" y="1022"/>
                    </a:lnTo>
                    <a:lnTo>
                      <a:pt x="566" y="1022"/>
                    </a:lnTo>
                    <a:lnTo>
                      <a:pt x="572" y="1019"/>
                    </a:lnTo>
                    <a:lnTo>
                      <a:pt x="582" y="1019"/>
                    </a:lnTo>
                    <a:lnTo>
                      <a:pt x="592" y="1019"/>
                    </a:lnTo>
                    <a:lnTo>
                      <a:pt x="602" y="1019"/>
                    </a:lnTo>
                    <a:lnTo>
                      <a:pt x="612" y="1019"/>
                    </a:lnTo>
                    <a:lnTo>
                      <a:pt x="621" y="1015"/>
                    </a:lnTo>
                    <a:lnTo>
                      <a:pt x="631" y="1015"/>
                    </a:lnTo>
                    <a:lnTo>
                      <a:pt x="638" y="1015"/>
                    </a:lnTo>
                    <a:lnTo>
                      <a:pt x="648" y="1012"/>
                    </a:lnTo>
                    <a:lnTo>
                      <a:pt x="658" y="1009"/>
                    </a:lnTo>
                    <a:lnTo>
                      <a:pt x="667" y="1005"/>
                    </a:lnTo>
                    <a:lnTo>
                      <a:pt x="677" y="1002"/>
                    </a:lnTo>
                    <a:lnTo>
                      <a:pt x="687" y="999"/>
                    </a:lnTo>
                    <a:lnTo>
                      <a:pt x="697" y="996"/>
                    </a:lnTo>
                    <a:lnTo>
                      <a:pt x="704" y="996"/>
                    </a:lnTo>
                    <a:lnTo>
                      <a:pt x="713" y="992"/>
                    </a:lnTo>
                    <a:lnTo>
                      <a:pt x="723" y="992"/>
                    </a:lnTo>
                    <a:lnTo>
                      <a:pt x="733" y="992"/>
                    </a:lnTo>
                    <a:lnTo>
                      <a:pt x="743" y="989"/>
                    </a:lnTo>
                    <a:lnTo>
                      <a:pt x="753" y="986"/>
                    </a:lnTo>
                    <a:lnTo>
                      <a:pt x="763" y="982"/>
                    </a:lnTo>
                    <a:lnTo>
                      <a:pt x="769" y="973"/>
                    </a:lnTo>
                    <a:lnTo>
                      <a:pt x="779" y="959"/>
                    </a:lnTo>
                    <a:lnTo>
                      <a:pt x="789" y="943"/>
                    </a:lnTo>
                    <a:lnTo>
                      <a:pt x="799" y="917"/>
                    </a:lnTo>
                    <a:lnTo>
                      <a:pt x="809" y="884"/>
                    </a:lnTo>
                    <a:lnTo>
                      <a:pt x="819" y="841"/>
                    </a:lnTo>
                    <a:lnTo>
                      <a:pt x="828" y="795"/>
                    </a:lnTo>
                    <a:lnTo>
                      <a:pt x="835" y="749"/>
                    </a:lnTo>
                    <a:lnTo>
                      <a:pt x="845" y="713"/>
                    </a:lnTo>
                    <a:lnTo>
                      <a:pt x="855" y="690"/>
                    </a:lnTo>
                    <a:lnTo>
                      <a:pt x="865" y="683"/>
                    </a:lnTo>
                    <a:lnTo>
                      <a:pt x="874" y="677"/>
                    </a:lnTo>
                    <a:lnTo>
                      <a:pt x="884" y="664"/>
                    </a:lnTo>
                    <a:lnTo>
                      <a:pt x="894" y="634"/>
                    </a:lnTo>
                    <a:lnTo>
                      <a:pt x="901" y="575"/>
                    </a:lnTo>
                    <a:lnTo>
                      <a:pt x="911" y="480"/>
                    </a:lnTo>
                    <a:lnTo>
                      <a:pt x="920" y="352"/>
                    </a:lnTo>
                    <a:lnTo>
                      <a:pt x="930" y="204"/>
                    </a:lnTo>
                    <a:lnTo>
                      <a:pt x="940" y="69"/>
                    </a:lnTo>
                    <a:lnTo>
                      <a:pt x="950" y="0"/>
                    </a:lnTo>
                    <a:lnTo>
                      <a:pt x="960" y="30"/>
                    </a:lnTo>
                    <a:lnTo>
                      <a:pt x="966" y="158"/>
                    </a:lnTo>
                    <a:lnTo>
                      <a:pt x="976" y="338"/>
                    </a:lnTo>
                    <a:lnTo>
                      <a:pt x="986" y="526"/>
                    </a:lnTo>
                    <a:lnTo>
                      <a:pt x="996" y="683"/>
                    </a:lnTo>
                    <a:lnTo>
                      <a:pt x="1006" y="798"/>
                    </a:lnTo>
                    <a:lnTo>
                      <a:pt x="1016" y="874"/>
                    </a:lnTo>
                    <a:lnTo>
                      <a:pt x="1026" y="923"/>
                    </a:lnTo>
                    <a:lnTo>
                      <a:pt x="1035" y="956"/>
                    </a:lnTo>
                    <a:lnTo>
                      <a:pt x="1042" y="976"/>
                    </a:lnTo>
                    <a:lnTo>
                      <a:pt x="1052" y="989"/>
                    </a:lnTo>
                    <a:lnTo>
                      <a:pt x="1062" y="996"/>
                    </a:lnTo>
                    <a:lnTo>
                      <a:pt x="1072" y="1002"/>
                    </a:lnTo>
                    <a:lnTo>
                      <a:pt x="1081" y="1009"/>
                    </a:lnTo>
                    <a:lnTo>
                      <a:pt x="1091" y="1015"/>
                    </a:lnTo>
                    <a:lnTo>
                      <a:pt x="1101" y="1019"/>
                    </a:lnTo>
                    <a:lnTo>
                      <a:pt x="1108" y="1022"/>
                    </a:lnTo>
                    <a:lnTo>
                      <a:pt x="1118" y="1025"/>
                    </a:lnTo>
                    <a:lnTo>
                      <a:pt x="1127" y="1025"/>
                    </a:lnTo>
                    <a:lnTo>
                      <a:pt x="1137" y="1028"/>
                    </a:lnTo>
                    <a:lnTo>
                      <a:pt x="1147" y="1028"/>
                    </a:lnTo>
                    <a:lnTo>
                      <a:pt x="1157" y="1028"/>
                    </a:lnTo>
                    <a:lnTo>
                      <a:pt x="1167" y="1032"/>
                    </a:lnTo>
                    <a:lnTo>
                      <a:pt x="1173" y="1032"/>
                    </a:lnTo>
                    <a:lnTo>
                      <a:pt x="1183" y="1032"/>
                    </a:lnTo>
                    <a:lnTo>
                      <a:pt x="1193" y="1032"/>
                    </a:lnTo>
                  </a:path>
                </a:pathLst>
              </a:custGeom>
              <a:noFill/>
              <a:ln w="0">
                <a:solidFill>
                  <a:srgbClr val="A4FF4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9" name="Freeform 573"/>
              <p:cNvSpPr>
                <a:spLocks/>
              </p:cNvSpPr>
              <p:nvPr/>
            </p:nvSpPr>
            <p:spPr bwMode="auto">
              <a:xfrm>
                <a:off x="7816392" y="4822819"/>
                <a:ext cx="567368" cy="37246"/>
              </a:xfrm>
              <a:custGeom>
                <a:avLst/>
                <a:gdLst>
                  <a:gd name="T0" fmla="*/ 0 w 309"/>
                  <a:gd name="T1" fmla="*/ 10 h 16"/>
                  <a:gd name="T2" fmla="*/ 10 w 309"/>
                  <a:gd name="T3" fmla="*/ 10 h 16"/>
                  <a:gd name="T4" fmla="*/ 20 w 309"/>
                  <a:gd name="T5" fmla="*/ 10 h 16"/>
                  <a:gd name="T6" fmla="*/ 30 w 309"/>
                  <a:gd name="T7" fmla="*/ 13 h 16"/>
                  <a:gd name="T8" fmla="*/ 40 w 309"/>
                  <a:gd name="T9" fmla="*/ 13 h 16"/>
                  <a:gd name="T10" fmla="*/ 46 w 309"/>
                  <a:gd name="T11" fmla="*/ 13 h 16"/>
                  <a:gd name="T12" fmla="*/ 56 w 309"/>
                  <a:gd name="T13" fmla="*/ 13 h 16"/>
                  <a:gd name="T14" fmla="*/ 66 w 309"/>
                  <a:gd name="T15" fmla="*/ 13 h 16"/>
                  <a:gd name="T16" fmla="*/ 76 w 309"/>
                  <a:gd name="T17" fmla="*/ 16 h 16"/>
                  <a:gd name="T18" fmla="*/ 86 w 309"/>
                  <a:gd name="T19" fmla="*/ 16 h 16"/>
                  <a:gd name="T20" fmla="*/ 96 w 309"/>
                  <a:gd name="T21" fmla="*/ 16 h 16"/>
                  <a:gd name="T22" fmla="*/ 105 w 309"/>
                  <a:gd name="T23" fmla="*/ 16 h 16"/>
                  <a:gd name="T24" fmla="*/ 112 w 309"/>
                  <a:gd name="T25" fmla="*/ 13 h 16"/>
                  <a:gd name="T26" fmla="*/ 122 w 309"/>
                  <a:gd name="T27" fmla="*/ 13 h 16"/>
                  <a:gd name="T28" fmla="*/ 132 w 309"/>
                  <a:gd name="T29" fmla="*/ 13 h 16"/>
                  <a:gd name="T30" fmla="*/ 142 w 309"/>
                  <a:gd name="T31" fmla="*/ 13 h 16"/>
                  <a:gd name="T32" fmla="*/ 151 w 309"/>
                  <a:gd name="T33" fmla="*/ 13 h 16"/>
                  <a:gd name="T34" fmla="*/ 161 w 309"/>
                  <a:gd name="T35" fmla="*/ 13 h 16"/>
                  <a:gd name="T36" fmla="*/ 171 w 309"/>
                  <a:gd name="T37" fmla="*/ 13 h 16"/>
                  <a:gd name="T38" fmla="*/ 178 w 309"/>
                  <a:gd name="T39" fmla="*/ 10 h 16"/>
                  <a:gd name="T40" fmla="*/ 188 w 309"/>
                  <a:gd name="T41" fmla="*/ 10 h 16"/>
                  <a:gd name="T42" fmla="*/ 197 w 309"/>
                  <a:gd name="T43" fmla="*/ 10 h 16"/>
                  <a:gd name="T44" fmla="*/ 207 w 309"/>
                  <a:gd name="T45" fmla="*/ 10 h 16"/>
                  <a:gd name="T46" fmla="*/ 217 w 309"/>
                  <a:gd name="T47" fmla="*/ 10 h 16"/>
                  <a:gd name="T48" fmla="*/ 227 w 309"/>
                  <a:gd name="T49" fmla="*/ 6 h 16"/>
                  <a:gd name="T50" fmla="*/ 237 w 309"/>
                  <a:gd name="T51" fmla="*/ 6 h 16"/>
                  <a:gd name="T52" fmla="*/ 243 w 309"/>
                  <a:gd name="T53" fmla="*/ 6 h 16"/>
                  <a:gd name="T54" fmla="*/ 253 w 309"/>
                  <a:gd name="T55" fmla="*/ 6 h 16"/>
                  <a:gd name="T56" fmla="*/ 263 w 309"/>
                  <a:gd name="T57" fmla="*/ 6 h 16"/>
                  <a:gd name="T58" fmla="*/ 273 w 309"/>
                  <a:gd name="T59" fmla="*/ 3 h 16"/>
                  <a:gd name="T60" fmla="*/ 283 w 309"/>
                  <a:gd name="T61" fmla="*/ 3 h 16"/>
                  <a:gd name="T62" fmla="*/ 293 w 309"/>
                  <a:gd name="T63" fmla="*/ 0 h 16"/>
                  <a:gd name="T64" fmla="*/ 303 w 309"/>
                  <a:gd name="T65" fmla="*/ 0 h 16"/>
                  <a:gd name="T66" fmla="*/ 309 w 309"/>
                  <a:gd name="T6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16">
                    <a:moveTo>
                      <a:pt x="0" y="10"/>
                    </a:moveTo>
                    <a:lnTo>
                      <a:pt x="10" y="10"/>
                    </a:lnTo>
                    <a:lnTo>
                      <a:pt x="20" y="10"/>
                    </a:lnTo>
                    <a:lnTo>
                      <a:pt x="30" y="13"/>
                    </a:lnTo>
                    <a:lnTo>
                      <a:pt x="40" y="13"/>
                    </a:lnTo>
                    <a:lnTo>
                      <a:pt x="46" y="13"/>
                    </a:lnTo>
                    <a:lnTo>
                      <a:pt x="56" y="13"/>
                    </a:lnTo>
                    <a:lnTo>
                      <a:pt x="66" y="13"/>
                    </a:lnTo>
                    <a:lnTo>
                      <a:pt x="76" y="16"/>
                    </a:lnTo>
                    <a:lnTo>
                      <a:pt x="86" y="16"/>
                    </a:lnTo>
                    <a:lnTo>
                      <a:pt x="96" y="16"/>
                    </a:lnTo>
                    <a:lnTo>
                      <a:pt x="105" y="16"/>
                    </a:lnTo>
                    <a:lnTo>
                      <a:pt x="112" y="13"/>
                    </a:lnTo>
                    <a:lnTo>
                      <a:pt x="122" y="13"/>
                    </a:lnTo>
                    <a:lnTo>
                      <a:pt x="132" y="13"/>
                    </a:lnTo>
                    <a:lnTo>
                      <a:pt x="142" y="13"/>
                    </a:lnTo>
                    <a:lnTo>
                      <a:pt x="151" y="13"/>
                    </a:lnTo>
                    <a:lnTo>
                      <a:pt x="161" y="13"/>
                    </a:lnTo>
                    <a:lnTo>
                      <a:pt x="171" y="13"/>
                    </a:lnTo>
                    <a:lnTo>
                      <a:pt x="178" y="10"/>
                    </a:lnTo>
                    <a:lnTo>
                      <a:pt x="188" y="10"/>
                    </a:lnTo>
                    <a:lnTo>
                      <a:pt x="197" y="10"/>
                    </a:lnTo>
                    <a:lnTo>
                      <a:pt x="207" y="10"/>
                    </a:lnTo>
                    <a:lnTo>
                      <a:pt x="217" y="10"/>
                    </a:lnTo>
                    <a:lnTo>
                      <a:pt x="227" y="6"/>
                    </a:lnTo>
                    <a:lnTo>
                      <a:pt x="237" y="6"/>
                    </a:lnTo>
                    <a:lnTo>
                      <a:pt x="243" y="6"/>
                    </a:lnTo>
                    <a:lnTo>
                      <a:pt x="253" y="6"/>
                    </a:lnTo>
                    <a:lnTo>
                      <a:pt x="263" y="6"/>
                    </a:lnTo>
                    <a:lnTo>
                      <a:pt x="273" y="3"/>
                    </a:lnTo>
                    <a:lnTo>
                      <a:pt x="283" y="3"/>
                    </a:lnTo>
                    <a:lnTo>
                      <a:pt x="293" y="0"/>
                    </a:lnTo>
                    <a:lnTo>
                      <a:pt x="303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A4FF4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0" name="Freeform 574"/>
              <p:cNvSpPr>
                <a:spLocks/>
              </p:cNvSpPr>
              <p:nvPr/>
            </p:nvSpPr>
            <p:spPr bwMode="auto">
              <a:xfrm>
                <a:off x="5633217" y="2390162"/>
                <a:ext cx="2756052" cy="2639841"/>
              </a:xfrm>
              <a:custGeom>
                <a:avLst/>
                <a:gdLst>
                  <a:gd name="T0" fmla="*/ 0 w 1501"/>
                  <a:gd name="T1" fmla="*/ 1088 h 1134"/>
                  <a:gd name="T2" fmla="*/ 29 w 1501"/>
                  <a:gd name="T3" fmla="*/ 1084 h 1134"/>
                  <a:gd name="T4" fmla="*/ 55 w 1501"/>
                  <a:gd name="T5" fmla="*/ 1081 h 1134"/>
                  <a:gd name="T6" fmla="*/ 85 w 1501"/>
                  <a:gd name="T7" fmla="*/ 1078 h 1134"/>
                  <a:gd name="T8" fmla="*/ 111 w 1501"/>
                  <a:gd name="T9" fmla="*/ 1071 h 1134"/>
                  <a:gd name="T10" fmla="*/ 141 w 1501"/>
                  <a:gd name="T11" fmla="*/ 1071 h 1134"/>
                  <a:gd name="T12" fmla="*/ 170 w 1501"/>
                  <a:gd name="T13" fmla="*/ 1071 h 1134"/>
                  <a:gd name="T14" fmla="*/ 197 w 1501"/>
                  <a:gd name="T15" fmla="*/ 1071 h 1134"/>
                  <a:gd name="T16" fmla="*/ 226 w 1501"/>
                  <a:gd name="T17" fmla="*/ 1071 h 1134"/>
                  <a:gd name="T18" fmla="*/ 253 w 1501"/>
                  <a:gd name="T19" fmla="*/ 1071 h 1134"/>
                  <a:gd name="T20" fmla="*/ 282 w 1501"/>
                  <a:gd name="T21" fmla="*/ 1068 h 1134"/>
                  <a:gd name="T22" fmla="*/ 308 w 1501"/>
                  <a:gd name="T23" fmla="*/ 1065 h 1134"/>
                  <a:gd name="T24" fmla="*/ 338 w 1501"/>
                  <a:gd name="T25" fmla="*/ 1058 h 1134"/>
                  <a:gd name="T26" fmla="*/ 368 w 1501"/>
                  <a:gd name="T27" fmla="*/ 1048 h 1134"/>
                  <a:gd name="T28" fmla="*/ 394 w 1501"/>
                  <a:gd name="T29" fmla="*/ 1042 h 1134"/>
                  <a:gd name="T30" fmla="*/ 423 w 1501"/>
                  <a:gd name="T31" fmla="*/ 1038 h 1134"/>
                  <a:gd name="T32" fmla="*/ 450 w 1501"/>
                  <a:gd name="T33" fmla="*/ 1038 h 1134"/>
                  <a:gd name="T34" fmla="*/ 479 w 1501"/>
                  <a:gd name="T35" fmla="*/ 1045 h 1134"/>
                  <a:gd name="T36" fmla="*/ 506 w 1501"/>
                  <a:gd name="T37" fmla="*/ 1048 h 1134"/>
                  <a:gd name="T38" fmla="*/ 535 w 1501"/>
                  <a:gd name="T39" fmla="*/ 1051 h 1134"/>
                  <a:gd name="T40" fmla="*/ 565 w 1501"/>
                  <a:gd name="T41" fmla="*/ 1048 h 1134"/>
                  <a:gd name="T42" fmla="*/ 591 w 1501"/>
                  <a:gd name="T43" fmla="*/ 1048 h 1134"/>
                  <a:gd name="T44" fmla="*/ 621 w 1501"/>
                  <a:gd name="T45" fmla="*/ 1045 h 1134"/>
                  <a:gd name="T46" fmla="*/ 647 w 1501"/>
                  <a:gd name="T47" fmla="*/ 1042 h 1134"/>
                  <a:gd name="T48" fmla="*/ 677 w 1501"/>
                  <a:gd name="T49" fmla="*/ 1032 h 1134"/>
                  <a:gd name="T50" fmla="*/ 703 w 1501"/>
                  <a:gd name="T51" fmla="*/ 1025 h 1134"/>
                  <a:gd name="T52" fmla="*/ 732 w 1501"/>
                  <a:gd name="T53" fmla="*/ 1025 h 1134"/>
                  <a:gd name="T54" fmla="*/ 762 w 1501"/>
                  <a:gd name="T55" fmla="*/ 1019 h 1134"/>
                  <a:gd name="T56" fmla="*/ 788 w 1501"/>
                  <a:gd name="T57" fmla="*/ 989 h 1134"/>
                  <a:gd name="T58" fmla="*/ 818 w 1501"/>
                  <a:gd name="T59" fmla="*/ 897 h 1134"/>
                  <a:gd name="T60" fmla="*/ 844 w 1501"/>
                  <a:gd name="T61" fmla="*/ 762 h 1134"/>
                  <a:gd name="T62" fmla="*/ 874 w 1501"/>
                  <a:gd name="T63" fmla="*/ 710 h 1134"/>
                  <a:gd name="T64" fmla="*/ 900 w 1501"/>
                  <a:gd name="T65" fmla="*/ 595 h 1134"/>
                  <a:gd name="T66" fmla="*/ 930 w 1501"/>
                  <a:gd name="T67" fmla="*/ 214 h 1134"/>
                  <a:gd name="T68" fmla="*/ 959 w 1501"/>
                  <a:gd name="T69" fmla="*/ 33 h 1134"/>
                  <a:gd name="T70" fmla="*/ 985 w 1501"/>
                  <a:gd name="T71" fmla="*/ 539 h 1134"/>
                  <a:gd name="T72" fmla="*/ 1015 w 1501"/>
                  <a:gd name="T73" fmla="*/ 900 h 1134"/>
                  <a:gd name="T74" fmla="*/ 1041 w 1501"/>
                  <a:gd name="T75" fmla="*/ 1002 h 1134"/>
                  <a:gd name="T76" fmla="*/ 1071 w 1501"/>
                  <a:gd name="T77" fmla="*/ 1032 h 1134"/>
                  <a:gd name="T78" fmla="*/ 1100 w 1501"/>
                  <a:gd name="T79" fmla="*/ 1045 h 1134"/>
                  <a:gd name="T80" fmla="*/ 1127 w 1501"/>
                  <a:gd name="T81" fmla="*/ 1055 h 1134"/>
                  <a:gd name="T82" fmla="*/ 1156 w 1501"/>
                  <a:gd name="T83" fmla="*/ 1058 h 1134"/>
                  <a:gd name="T84" fmla="*/ 1183 w 1501"/>
                  <a:gd name="T85" fmla="*/ 1058 h 1134"/>
                  <a:gd name="T86" fmla="*/ 1212 w 1501"/>
                  <a:gd name="T87" fmla="*/ 1061 h 1134"/>
                  <a:gd name="T88" fmla="*/ 1239 w 1501"/>
                  <a:gd name="T89" fmla="*/ 1065 h 1134"/>
                  <a:gd name="T90" fmla="*/ 1268 w 1501"/>
                  <a:gd name="T91" fmla="*/ 1065 h 1134"/>
                  <a:gd name="T92" fmla="*/ 1298 w 1501"/>
                  <a:gd name="T93" fmla="*/ 1065 h 1134"/>
                  <a:gd name="T94" fmla="*/ 1324 w 1501"/>
                  <a:gd name="T95" fmla="*/ 1065 h 1134"/>
                  <a:gd name="T96" fmla="*/ 1354 w 1501"/>
                  <a:gd name="T97" fmla="*/ 1061 h 1134"/>
                  <a:gd name="T98" fmla="*/ 1380 w 1501"/>
                  <a:gd name="T99" fmla="*/ 1061 h 1134"/>
                  <a:gd name="T100" fmla="*/ 1409 w 1501"/>
                  <a:gd name="T101" fmla="*/ 1058 h 1134"/>
                  <a:gd name="T102" fmla="*/ 1436 w 1501"/>
                  <a:gd name="T103" fmla="*/ 1058 h 1134"/>
                  <a:gd name="T104" fmla="*/ 1465 w 1501"/>
                  <a:gd name="T105" fmla="*/ 1055 h 1134"/>
                  <a:gd name="T106" fmla="*/ 1495 w 1501"/>
                  <a:gd name="T107" fmla="*/ 1051 h 1134"/>
                  <a:gd name="T108" fmla="*/ 1501 w 1501"/>
                  <a:gd name="T109" fmla="*/ 1055 h 1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1" h="1134">
                    <a:moveTo>
                      <a:pt x="0" y="1134"/>
                    </a:moveTo>
                    <a:lnTo>
                      <a:pt x="0" y="1088"/>
                    </a:lnTo>
                    <a:lnTo>
                      <a:pt x="0" y="1088"/>
                    </a:lnTo>
                    <a:lnTo>
                      <a:pt x="9" y="1084"/>
                    </a:lnTo>
                    <a:lnTo>
                      <a:pt x="19" y="1084"/>
                    </a:lnTo>
                    <a:lnTo>
                      <a:pt x="29" y="1084"/>
                    </a:lnTo>
                    <a:lnTo>
                      <a:pt x="39" y="1084"/>
                    </a:lnTo>
                    <a:lnTo>
                      <a:pt x="46" y="1081"/>
                    </a:lnTo>
                    <a:lnTo>
                      <a:pt x="55" y="1081"/>
                    </a:lnTo>
                    <a:lnTo>
                      <a:pt x="65" y="1081"/>
                    </a:lnTo>
                    <a:lnTo>
                      <a:pt x="75" y="1078"/>
                    </a:lnTo>
                    <a:lnTo>
                      <a:pt x="85" y="1078"/>
                    </a:lnTo>
                    <a:lnTo>
                      <a:pt x="95" y="1074"/>
                    </a:lnTo>
                    <a:lnTo>
                      <a:pt x="105" y="1074"/>
                    </a:lnTo>
                    <a:lnTo>
                      <a:pt x="111" y="1071"/>
                    </a:lnTo>
                    <a:lnTo>
                      <a:pt x="121" y="1071"/>
                    </a:lnTo>
                    <a:lnTo>
                      <a:pt x="131" y="1071"/>
                    </a:lnTo>
                    <a:lnTo>
                      <a:pt x="141" y="1071"/>
                    </a:lnTo>
                    <a:lnTo>
                      <a:pt x="151" y="1071"/>
                    </a:lnTo>
                    <a:lnTo>
                      <a:pt x="161" y="1071"/>
                    </a:lnTo>
                    <a:lnTo>
                      <a:pt x="170" y="1071"/>
                    </a:lnTo>
                    <a:lnTo>
                      <a:pt x="177" y="1071"/>
                    </a:lnTo>
                    <a:lnTo>
                      <a:pt x="187" y="1071"/>
                    </a:lnTo>
                    <a:lnTo>
                      <a:pt x="197" y="1071"/>
                    </a:lnTo>
                    <a:lnTo>
                      <a:pt x="207" y="1071"/>
                    </a:lnTo>
                    <a:lnTo>
                      <a:pt x="216" y="1071"/>
                    </a:lnTo>
                    <a:lnTo>
                      <a:pt x="226" y="1071"/>
                    </a:lnTo>
                    <a:lnTo>
                      <a:pt x="236" y="1071"/>
                    </a:lnTo>
                    <a:lnTo>
                      <a:pt x="243" y="1071"/>
                    </a:lnTo>
                    <a:lnTo>
                      <a:pt x="253" y="1071"/>
                    </a:lnTo>
                    <a:lnTo>
                      <a:pt x="262" y="1071"/>
                    </a:lnTo>
                    <a:lnTo>
                      <a:pt x="272" y="1071"/>
                    </a:lnTo>
                    <a:lnTo>
                      <a:pt x="282" y="1068"/>
                    </a:lnTo>
                    <a:lnTo>
                      <a:pt x="292" y="1068"/>
                    </a:lnTo>
                    <a:lnTo>
                      <a:pt x="302" y="1065"/>
                    </a:lnTo>
                    <a:lnTo>
                      <a:pt x="308" y="1065"/>
                    </a:lnTo>
                    <a:lnTo>
                      <a:pt x="318" y="1061"/>
                    </a:lnTo>
                    <a:lnTo>
                      <a:pt x="328" y="1061"/>
                    </a:lnTo>
                    <a:lnTo>
                      <a:pt x="338" y="1058"/>
                    </a:lnTo>
                    <a:lnTo>
                      <a:pt x="348" y="1055"/>
                    </a:lnTo>
                    <a:lnTo>
                      <a:pt x="358" y="1051"/>
                    </a:lnTo>
                    <a:lnTo>
                      <a:pt x="368" y="1048"/>
                    </a:lnTo>
                    <a:lnTo>
                      <a:pt x="374" y="1045"/>
                    </a:lnTo>
                    <a:lnTo>
                      <a:pt x="384" y="1042"/>
                    </a:lnTo>
                    <a:lnTo>
                      <a:pt x="394" y="1042"/>
                    </a:lnTo>
                    <a:lnTo>
                      <a:pt x="404" y="1038"/>
                    </a:lnTo>
                    <a:lnTo>
                      <a:pt x="414" y="1038"/>
                    </a:lnTo>
                    <a:lnTo>
                      <a:pt x="423" y="1038"/>
                    </a:lnTo>
                    <a:lnTo>
                      <a:pt x="433" y="1038"/>
                    </a:lnTo>
                    <a:lnTo>
                      <a:pt x="440" y="1038"/>
                    </a:lnTo>
                    <a:lnTo>
                      <a:pt x="450" y="1038"/>
                    </a:lnTo>
                    <a:lnTo>
                      <a:pt x="460" y="1042"/>
                    </a:lnTo>
                    <a:lnTo>
                      <a:pt x="469" y="1042"/>
                    </a:lnTo>
                    <a:lnTo>
                      <a:pt x="479" y="1045"/>
                    </a:lnTo>
                    <a:lnTo>
                      <a:pt x="489" y="1045"/>
                    </a:lnTo>
                    <a:lnTo>
                      <a:pt x="499" y="1048"/>
                    </a:lnTo>
                    <a:lnTo>
                      <a:pt x="506" y="1048"/>
                    </a:lnTo>
                    <a:lnTo>
                      <a:pt x="516" y="1051"/>
                    </a:lnTo>
                    <a:lnTo>
                      <a:pt x="525" y="1051"/>
                    </a:lnTo>
                    <a:lnTo>
                      <a:pt x="535" y="1051"/>
                    </a:lnTo>
                    <a:lnTo>
                      <a:pt x="545" y="1051"/>
                    </a:lnTo>
                    <a:lnTo>
                      <a:pt x="555" y="1051"/>
                    </a:lnTo>
                    <a:lnTo>
                      <a:pt x="565" y="1048"/>
                    </a:lnTo>
                    <a:lnTo>
                      <a:pt x="571" y="1048"/>
                    </a:lnTo>
                    <a:lnTo>
                      <a:pt x="581" y="1048"/>
                    </a:lnTo>
                    <a:lnTo>
                      <a:pt x="591" y="1048"/>
                    </a:lnTo>
                    <a:lnTo>
                      <a:pt x="601" y="1048"/>
                    </a:lnTo>
                    <a:lnTo>
                      <a:pt x="611" y="1045"/>
                    </a:lnTo>
                    <a:lnTo>
                      <a:pt x="621" y="1045"/>
                    </a:lnTo>
                    <a:lnTo>
                      <a:pt x="631" y="1045"/>
                    </a:lnTo>
                    <a:lnTo>
                      <a:pt x="637" y="1042"/>
                    </a:lnTo>
                    <a:lnTo>
                      <a:pt x="647" y="1042"/>
                    </a:lnTo>
                    <a:lnTo>
                      <a:pt x="657" y="1038"/>
                    </a:lnTo>
                    <a:lnTo>
                      <a:pt x="667" y="1035"/>
                    </a:lnTo>
                    <a:lnTo>
                      <a:pt x="677" y="1032"/>
                    </a:lnTo>
                    <a:lnTo>
                      <a:pt x="686" y="1028"/>
                    </a:lnTo>
                    <a:lnTo>
                      <a:pt x="696" y="1028"/>
                    </a:lnTo>
                    <a:lnTo>
                      <a:pt x="703" y="1025"/>
                    </a:lnTo>
                    <a:lnTo>
                      <a:pt x="713" y="1025"/>
                    </a:lnTo>
                    <a:lnTo>
                      <a:pt x="723" y="1025"/>
                    </a:lnTo>
                    <a:lnTo>
                      <a:pt x="732" y="1025"/>
                    </a:lnTo>
                    <a:lnTo>
                      <a:pt x="742" y="1025"/>
                    </a:lnTo>
                    <a:lnTo>
                      <a:pt x="752" y="1022"/>
                    </a:lnTo>
                    <a:lnTo>
                      <a:pt x="762" y="1019"/>
                    </a:lnTo>
                    <a:lnTo>
                      <a:pt x="769" y="1012"/>
                    </a:lnTo>
                    <a:lnTo>
                      <a:pt x="778" y="1002"/>
                    </a:lnTo>
                    <a:lnTo>
                      <a:pt x="788" y="989"/>
                    </a:lnTo>
                    <a:lnTo>
                      <a:pt x="798" y="966"/>
                    </a:lnTo>
                    <a:lnTo>
                      <a:pt x="808" y="936"/>
                    </a:lnTo>
                    <a:lnTo>
                      <a:pt x="818" y="897"/>
                    </a:lnTo>
                    <a:lnTo>
                      <a:pt x="828" y="851"/>
                    </a:lnTo>
                    <a:lnTo>
                      <a:pt x="834" y="805"/>
                    </a:lnTo>
                    <a:lnTo>
                      <a:pt x="844" y="762"/>
                    </a:lnTo>
                    <a:lnTo>
                      <a:pt x="854" y="736"/>
                    </a:lnTo>
                    <a:lnTo>
                      <a:pt x="864" y="720"/>
                    </a:lnTo>
                    <a:lnTo>
                      <a:pt x="874" y="710"/>
                    </a:lnTo>
                    <a:lnTo>
                      <a:pt x="884" y="693"/>
                    </a:lnTo>
                    <a:lnTo>
                      <a:pt x="893" y="657"/>
                    </a:lnTo>
                    <a:lnTo>
                      <a:pt x="900" y="595"/>
                    </a:lnTo>
                    <a:lnTo>
                      <a:pt x="910" y="499"/>
                    </a:lnTo>
                    <a:lnTo>
                      <a:pt x="920" y="368"/>
                    </a:lnTo>
                    <a:lnTo>
                      <a:pt x="930" y="214"/>
                    </a:lnTo>
                    <a:lnTo>
                      <a:pt x="939" y="76"/>
                    </a:lnTo>
                    <a:lnTo>
                      <a:pt x="949" y="0"/>
                    </a:lnTo>
                    <a:lnTo>
                      <a:pt x="959" y="33"/>
                    </a:lnTo>
                    <a:lnTo>
                      <a:pt x="969" y="161"/>
                    </a:lnTo>
                    <a:lnTo>
                      <a:pt x="976" y="348"/>
                    </a:lnTo>
                    <a:lnTo>
                      <a:pt x="985" y="539"/>
                    </a:lnTo>
                    <a:lnTo>
                      <a:pt x="995" y="703"/>
                    </a:lnTo>
                    <a:lnTo>
                      <a:pt x="1005" y="818"/>
                    </a:lnTo>
                    <a:lnTo>
                      <a:pt x="1015" y="900"/>
                    </a:lnTo>
                    <a:lnTo>
                      <a:pt x="1025" y="950"/>
                    </a:lnTo>
                    <a:lnTo>
                      <a:pt x="1035" y="982"/>
                    </a:lnTo>
                    <a:lnTo>
                      <a:pt x="1041" y="1002"/>
                    </a:lnTo>
                    <a:lnTo>
                      <a:pt x="1051" y="1015"/>
                    </a:lnTo>
                    <a:lnTo>
                      <a:pt x="1061" y="1025"/>
                    </a:lnTo>
                    <a:lnTo>
                      <a:pt x="1071" y="1032"/>
                    </a:lnTo>
                    <a:lnTo>
                      <a:pt x="1081" y="1038"/>
                    </a:lnTo>
                    <a:lnTo>
                      <a:pt x="1091" y="1042"/>
                    </a:lnTo>
                    <a:lnTo>
                      <a:pt x="1100" y="1045"/>
                    </a:lnTo>
                    <a:lnTo>
                      <a:pt x="1107" y="1048"/>
                    </a:lnTo>
                    <a:lnTo>
                      <a:pt x="1117" y="1051"/>
                    </a:lnTo>
                    <a:lnTo>
                      <a:pt x="1127" y="1055"/>
                    </a:lnTo>
                    <a:lnTo>
                      <a:pt x="1137" y="1055"/>
                    </a:lnTo>
                    <a:lnTo>
                      <a:pt x="1146" y="1058"/>
                    </a:lnTo>
                    <a:lnTo>
                      <a:pt x="1156" y="1058"/>
                    </a:lnTo>
                    <a:lnTo>
                      <a:pt x="1166" y="1058"/>
                    </a:lnTo>
                    <a:lnTo>
                      <a:pt x="1173" y="1058"/>
                    </a:lnTo>
                    <a:lnTo>
                      <a:pt x="1183" y="1058"/>
                    </a:lnTo>
                    <a:lnTo>
                      <a:pt x="1192" y="1061"/>
                    </a:lnTo>
                    <a:lnTo>
                      <a:pt x="1202" y="1061"/>
                    </a:lnTo>
                    <a:lnTo>
                      <a:pt x="1212" y="1061"/>
                    </a:lnTo>
                    <a:lnTo>
                      <a:pt x="1222" y="1061"/>
                    </a:lnTo>
                    <a:lnTo>
                      <a:pt x="1232" y="1065"/>
                    </a:lnTo>
                    <a:lnTo>
                      <a:pt x="1239" y="1065"/>
                    </a:lnTo>
                    <a:lnTo>
                      <a:pt x="1248" y="1065"/>
                    </a:lnTo>
                    <a:lnTo>
                      <a:pt x="1258" y="1065"/>
                    </a:lnTo>
                    <a:lnTo>
                      <a:pt x="1268" y="1065"/>
                    </a:lnTo>
                    <a:lnTo>
                      <a:pt x="1278" y="1065"/>
                    </a:lnTo>
                    <a:lnTo>
                      <a:pt x="1288" y="1065"/>
                    </a:lnTo>
                    <a:lnTo>
                      <a:pt x="1298" y="1065"/>
                    </a:lnTo>
                    <a:lnTo>
                      <a:pt x="1304" y="1065"/>
                    </a:lnTo>
                    <a:lnTo>
                      <a:pt x="1314" y="1065"/>
                    </a:lnTo>
                    <a:lnTo>
                      <a:pt x="1324" y="1065"/>
                    </a:lnTo>
                    <a:lnTo>
                      <a:pt x="1334" y="1065"/>
                    </a:lnTo>
                    <a:lnTo>
                      <a:pt x="1344" y="1061"/>
                    </a:lnTo>
                    <a:lnTo>
                      <a:pt x="1354" y="1061"/>
                    </a:lnTo>
                    <a:lnTo>
                      <a:pt x="1363" y="1061"/>
                    </a:lnTo>
                    <a:lnTo>
                      <a:pt x="1370" y="1061"/>
                    </a:lnTo>
                    <a:lnTo>
                      <a:pt x="1380" y="1061"/>
                    </a:lnTo>
                    <a:lnTo>
                      <a:pt x="1390" y="1061"/>
                    </a:lnTo>
                    <a:lnTo>
                      <a:pt x="1400" y="1058"/>
                    </a:lnTo>
                    <a:lnTo>
                      <a:pt x="1409" y="1058"/>
                    </a:lnTo>
                    <a:lnTo>
                      <a:pt x="1419" y="1058"/>
                    </a:lnTo>
                    <a:lnTo>
                      <a:pt x="1429" y="1058"/>
                    </a:lnTo>
                    <a:lnTo>
                      <a:pt x="1436" y="1058"/>
                    </a:lnTo>
                    <a:lnTo>
                      <a:pt x="1446" y="1058"/>
                    </a:lnTo>
                    <a:lnTo>
                      <a:pt x="1455" y="1055"/>
                    </a:lnTo>
                    <a:lnTo>
                      <a:pt x="1465" y="1055"/>
                    </a:lnTo>
                    <a:lnTo>
                      <a:pt x="1475" y="1055"/>
                    </a:lnTo>
                    <a:lnTo>
                      <a:pt x="1485" y="1051"/>
                    </a:lnTo>
                    <a:lnTo>
                      <a:pt x="1495" y="1051"/>
                    </a:lnTo>
                    <a:lnTo>
                      <a:pt x="1501" y="1048"/>
                    </a:lnTo>
                    <a:lnTo>
                      <a:pt x="1501" y="1048"/>
                    </a:lnTo>
                    <a:lnTo>
                      <a:pt x="1501" y="1055"/>
                    </a:lnTo>
                    <a:lnTo>
                      <a:pt x="1501" y="1055"/>
                    </a:lnTo>
                    <a:lnTo>
                      <a:pt x="0" y="1134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1" name="Freeform 575"/>
              <p:cNvSpPr>
                <a:spLocks/>
              </p:cNvSpPr>
              <p:nvPr/>
            </p:nvSpPr>
            <p:spPr bwMode="auto">
              <a:xfrm>
                <a:off x="5633217" y="2390162"/>
                <a:ext cx="2188684" cy="2532758"/>
              </a:xfrm>
              <a:custGeom>
                <a:avLst/>
                <a:gdLst>
                  <a:gd name="T0" fmla="*/ 19 w 1192"/>
                  <a:gd name="T1" fmla="*/ 1084 h 1088"/>
                  <a:gd name="T2" fmla="*/ 46 w 1192"/>
                  <a:gd name="T3" fmla="*/ 1081 h 1088"/>
                  <a:gd name="T4" fmla="*/ 75 w 1192"/>
                  <a:gd name="T5" fmla="*/ 1078 h 1088"/>
                  <a:gd name="T6" fmla="*/ 105 w 1192"/>
                  <a:gd name="T7" fmla="*/ 1074 h 1088"/>
                  <a:gd name="T8" fmla="*/ 131 w 1192"/>
                  <a:gd name="T9" fmla="*/ 1071 h 1088"/>
                  <a:gd name="T10" fmla="*/ 161 w 1192"/>
                  <a:gd name="T11" fmla="*/ 1071 h 1088"/>
                  <a:gd name="T12" fmla="*/ 187 w 1192"/>
                  <a:gd name="T13" fmla="*/ 1071 h 1088"/>
                  <a:gd name="T14" fmla="*/ 216 w 1192"/>
                  <a:gd name="T15" fmla="*/ 1071 h 1088"/>
                  <a:gd name="T16" fmla="*/ 243 w 1192"/>
                  <a:gd name="T17" fmla="*/ 1071 h 1088"/>
                  <a:gd name="T18" fmla="*/ 272 w 1192"/>
                  <a:gd name="T19" fmla="*/ 1071 h 1088"/>
                  <a:gd name="T20" fmla="*/ 302 w 1192"/>
                  <a:gd name="T21" fmla="*/ 1065 h 1088"/>
                  <a:gd name="T22" fmla="*/ 328 w 1192"/>
                  <a:gd name="T23" fmla="*/ 1061 h 1088"/>
                  <a:gd name="T24" fmla="*/ 358 w 1192"/>
                  <a:gd name="T25" fmla="*/ 1051 h 1088"/>
                  <a:gd name="T26" fmla="*/ 384 w 1192"/>
                  <a:gd name="T27" fmla="*/ 1042 h 1088"/>
                  <a:gd name="T28" fmla="*/ 414 w 1192"/>
                  <a:gd name="T29" fmla="*/ 1038 h 1088"/>
                  <a:gd name="T30" fmla="*/ 440 w 1192"/>
                  <a:gd name="T31" fmla="*/ 1038 h 1088"/>
                  <a:gd name="T32" fmla="*/ 469 w 1192"/>
                  <a:gd name="T33" fmla="*/ 1042 h 1088"/>
                  <a:gd name="T34" fmla="*/ 499 w 1192"/>
                  <a:gd name="T35" fmla="*/ 1048 h 1088"/>
                  <a:gd name="T36" fmla="*/ 525 w 1192"/>
                  <a:gd name="T37" fmla="*/ 1051 h 1088"/>
                  <a:gd name="T38" fmla="*/ 555 w 1192"/>
                  <a:gd name="T39" fmla="*/ 1051 h 1088"/>
                  <a:gd name="T40" fmla="*/ 581 w 1192"/>
                  <a:gd name="T41" fmla="*/ 1048 h 1088"/>
                  <a:gd name="T42" fmla="*/ 611 w 1192"/>
                  <a:gd name="T43" fmla="*/ 1045 h 1088"/>
                  <a:gd name="T44" fmla="*/ 637 w 1192"/>
                  <a:gd name="T45" fmla="*/ 1042 h 1088"/>
                  <a:gd name="T46" fmla="*/ 667 w 1192"/>
                  <a:gd name="T47" fmla="*/ 1035 h 1088"/>
                  <a:gd name="T48" fmla="*/ 696 w 1192"/>
                  <a:gd name="T49" fmla="*/ 1028 h 1088"/>
                  <a:gd name="T50" fmla="*/ 723 w 1192"/>
                  <a:gd name="T51" fmla="*/ 1025 h 1088"/>
                  <a:gd name="T52" fmla="*/ 752 w 1192"/>
                  <a:gd name="T53" fmla="*/ 1022 h 1088"/>
                  <a:gd name="T54" fmla="*/ 778 w 1192"/>
                  <a:gd name="T55" fmla="*/ 1002 h 1088"/>
                  <a:gd name="T56" fmla="*/ 808 w 1192"/>
                  <a:gd name="T57" fmla="*/ 936 h 1088"/>
                  <a:gd name="T58" fmla="*/ 834 w 1192"/>
                  <a:gd name="T59" fmla="*/ 805 h 1088"/>
                  <a:gd name="T60" fmla="*/ 864 w 1192"/>
                  <a:gd name="T61" fmla="*/ 720 h 1088"/>
                  <a:gd name="T62" fmla="*/ 893 w 1192"/>
                  <a:gd name="T63" fmla="*/ 657 h 1088"/>
                  <a:gd name="T64" fmla="*/ 920 w 1192"/>
                  <a:gd name="T65" fmla="*/ 368 h 1088"/>
                  <a:gd name="T66" fmla="*/ 949 w 1192"/>
                  <a:gd name="T67" fmla="*/ 0 h 1088"/>
                  <a:gd name="T68" fmla="*/ 976 w 1192"/>
                  <a:gd name="T69" fmla="*/ 348 h 1088"/>
                  <a:gd name="T70" fmla="*/ 1005 w 1192"/>
                  <a:gd name="T71" fmla="*/ 818 h 1088"/>
                  <a:gd name="T72" fmla="*/ 1035 w 1192"/>
                  <a:gd name="T73" fmla="*/ 982 h 1088"/>
                  <a:gd name="T74" fmla="*/ 1061 w 1192"/>
                  <a:gd name="T75" fmla="*/ 1025 h 1088"/>
                  <a:gd name="T76" fmla="*/ 1091 w 1192"/>
                  <a:gd name="T77" fmla="*/ 1042 h 1088"/>
                  <a:gd name="T78" fmla="*/ 1117 w 1192"/>
                  <a:gd name="T79" fmla="*/ 1051 h 1088"/>
                  <a:gd name="T80" fmla="*/ 1146 w 1192"/>
                  <a:gd name="T81" fmla="*/ 1058 h 1088"/>
                  <a:gd name="T82" fmla="*/ 1173 w 1192"/>
                  <a:gd name="T83" fmla="*/ 1058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2" h="1088">
                    <a:moveTo>
                      <a:pt x="0" y="1088"/>
                    </a:moveTo>
                    <a:lnTo>
                      <a:pt x="9" y="1084"/>
                    </a:lnTo>
                    <a:lnTo>
                      <a:pt x="19" y="1084"/>
                    </a:lnTo>
                    <a:lnTo>
                      <a:pt x="29" y="1084"/>
                    </a:lnTo>
                    <a:lnTo>
                      <a:pt x="39" y="1084"/>
                    </a:lnTo>
                    <a:lnTo>
                      <a:pt x="46" y="1081"/>
                    </a:lnTo>
                    <a:lnTo>
                      <a:pt x="55" y="1081"/>
                    </a:lnTo>
                    <a:lnTo>
                      <a:pt x="65" y="1081"/>
                    </a:lnTo>
                    <a:lnTo>
                      <a:pt x="75" y="1078"/>
                    </a:lnTo>
                    <a:lnTo>
                      <a:pt x="85" y="1078"/>
                    </a:lnTo>
                    <a:lnTo>
                      <a:pt x="95" y="1074"/>
                    </a:lnTo>
                    <a:lnTo>
                      <a:pt x="105" y="1074"/>
                    </a:lnTo>
                    <a:lnTo>
                      <a:pt x="111" y="1071"/>
                    </a:lnTo>
                    <a:lnTo>
                      <a:pt x="121" y="1071"/>
                    </a:lnTo>
                    <a:lnTo>
                      <a:pt x="131" y="1071"/>
                    </a:lnTo>
                    <a:lnTo>
                      <a:pt x="141" y="1071"/>
                    </a:lnTo>
                    <a:lnTo>
                      <a:pt x="151" y="1071"/>
                    </a:lnTo>
                    <a:lnTo>
                      <a:pt x="161" y="1071"/>
                    </a:lnTo>
                    <a:lnTo>
                      <a:pt x="170" y="1071"/>
                    </a:lnTo>
                    <a:lnTo>
                      <a:pt x="177" y="1071"/>
                    </a:lnTo>
                    <a:lnTo>
                      <a:pt x="187" y="1071"/>
                    </a:lnTo>
                    <a:lnTo>
                      <a:pt x="197" y="1071"/>
                    </a:lnTo>
                    <a:lnTo>
                      <a:pt x="207" y="1071"/>
                    </a:lnTo>
                    <a:lnTo>
                      <a:pt x="216" y="1071"/>
                    </a:lnTo>
                    <a:lnTo>
                      <a:pt x="226" y="1071"/>
                    </a:lnTo>
                    <a:lnTo>
                      <a:pt x="236" y="1071"/>
                    </a:lnTo>
                    <a:lnTo>
                      <a:pt x="243" y="1071"/>
                    </a:lnTo>
                    <a:lnTo>
                      <a:pt x="253" y="1071"/>
                    </a:lnTo>
                    <a:lnTo>
                      <a:pt x="262" y="1071"/>
                    </a:lnTo>
                    <a:lnTo>
                      <a:pt x="272" y="1071"/>
                    </a:lnTo>
                    <a:lnTo>
                      <a:pt x="282" y="1068"/>
                    </a:lnTo>
                    <a:lnTo>
                      <a:pt x="292" y="1068"/>
                    </a:lnTo>
                    <a:lnTo>
                      <a:pt x="302" y="1065"/>
                    </a:lnTo>
                    <a:lnTo>
                      <a:pt x="308" y="1065"/>
                    </a:lnTo>
                    <a:lnTo>
                      <a:pt x="318" y="1061"/>
                    </a:lnTo>
                    <a:lnTo>
                      <a:pt x="328" y="1061"/>
                    </a:lnTo>
                    <a:lnTo>
                      <a:pt x="338" y="1058"/>
                    </a:lnTo>
                    <a:lnTo>
                      <a:pt x="348" y="1055"/>
                    </a:lnTo>
                    <a:lnTo>
                      <a:pt x="358" y="1051"/>
                    </a:lnTo>
                    <a:lnTo>
                      <a:pt x="368" y="1048"/>
                    </a:lnTo>
                    <a:lnTo>
                      <a:pt x="374" y="1045"/>
                    </a:lnTo>
                    <a:lnTo>
                      <a:pt x="384" y="1042"/>
                    </a:lnTo>
                    <a:lnTo>
                      <a:pt x="394" y="1042"/>
                    </a:lnTo>
                    <a:lnTo>
                      <a:pt x="404" y="1038"/>
                    </a:lnTo>
                    <a:lnTo>
                      <a:pt x="414" y="1038"/>
                    </a:lnTo>
                    <a:lnTo>
                      <a:pt x="423" y="1038"/>
                    </a:lnTo>
                    <a:lnTo>
                      <a:pt x="433" y="1038"/>
                    </a:lnTo>
                    <a:lnTo>
                      <a:pt x="440" y="1038"/>
                    </a:lnTo>
                    <a:lnTo>
                      <a:pt x="450" y="1038"/>
                    </a:lnTo>
                    <a:lnTo>
                      <a:pt x="460" y="1042"/>
                    </a:lnTo>
                    <a:lnTo>
                      <a:pt x="469" y="1042"/>
                    </a:lnTo>
                    <a:lnTo>
                      <a:pt x="479" y="1045"/>
                    </a:lnTo>
                    <a:lnTo>
                      <a:pt x="489" y="1045"/>
                    </a:lnTo>
                    <a:lnTo>
                      <a:pt x="499" y="1048"/>
                    </a:lnTo>
                    <a:lnTo>
                      <a:pt x="506" y="1048"/>
                    </a:lnTo>
                    <a:lnTo>
                      <a:pt x="516" y="1051"/>
                    </a:lnTo>
                    <a:lnTo>
                      <a:pt x="525" y="1051"/>
                    </a:lnTo>
                    <a:lnTo>
                      <a:pt x="535" y="1051"/>
                    </a:lnTo>
                    <a:lnTo>
                      <a:pt x="545" y="1051"/>
                    </a:lnTo>
                    <a:lnTo>
                      <a:pt x="555" y="1051"/>
                    </a:lnTo>
                    <a:lnTo>
                      <a:pt x="565" y="1048"/>
                    </a:lnTo>
                    <a:lnTo>
                      <a:pt x="571" y="1048"/>
                    </a:lnTo>
                    <a:lnTo>
                      <a:pt x="581" y="1048"/>
                    </a:lnTo>
                    <a:lnTo>
                      <a:pt x="591" y="1048"/>
                    </a:lnTo>
                    <a:lnTo>
                      <a:pt x="601" y="1048"/>
                    </a:lnTo>
                    <a:lnTo>
                      <a:pt x="611" y="1045"/>
                    </a:lnTo>
                    <a:lnTo>
                      <a:pt x="621" y="1045"/>
                    </a:lnTo>
                    <a:lnTo>
                      <a:pt x="631" y="1045"/>
                    </a:lnTo>
                    <a:lnTo>
                      <a:pt x="637" y="1042"/>
                    </a:lnTo>
                    <a:lnTo>
                      <a:pt x="647" y="1042"/>
                    </a:lnTo>
                    <a:lnTo>
                      <a:pt x="657" y="1038"/>
                    </a:lnTo>
                    <a:lnTo>
                      <a:pt x="667" y="1035"/>
                    </a:lnTo>
                    <a:lnTo>
                      <a:pt x="677" y="1032"/>
                    </a:lnTo>
                    <a:lnTo>
                      <a:pt x="686" y="1028"/>
                    </a:lnTo>
                    <a:lnTo>
                      <a:pt x="696" y="1028"/>
                    </a:lnTo>
                    <a:lnTo>
                      <a:pt x="703" y="1025"/>
                    </a:lnTo>
                    <a:lnTo>
                      <a:pt x="713" y="1025"/>
                    </a:lnTo>
                    <a:lnTo>
                      <a:pt x="723" y="1025"/>
                    </a:lnTo>
                    <a:lnTo>
                      <a:pt x="732" y="1025"/>
                    </a:lnTo>
                    <a:lnTo>
                      <a:pt x="742" y="1025"/>
                    </a:lnTo>
                    <a:lnTo>
                      <a:pt x="752" y="1022"/>
                    </a:lnTo>
                    <a:lnTo>
                      <a:pt x="762" y="1019"/>
                    </a:lnTo>
                    <a:lnTo>
                      <a:pt x="769" y="1012"/>
                    </a:lnTo>
                    <a:lnTo>
                      <a:pt x="778" y="1002"/>
                    </a:lnTo>
                    <a:lnTo>
                      <a:pt x="788" y="989"/>
                    </a:lnTo>
                    <a:lnTo>
                      <a:pt x="798" y="966"/>
                    </a:lnTo>
                    <a:lnTo>
                      <a:pt x="808" y="936"/>
                    </a:lnTo>
                    <a:lnTo>
                      <a:pt x="818" y="897"/>
                    </a:lnTo>
                    <a:lnTo>
                      <a:pt x="828" y="851"/>
                    </a:lnTo>
                    <a:lnTo>
                      <a:pt x="834" y="805"/>
                    </a:lnTo>
                    <a:lnTo>
                      <a:pt x="844" y="762"/>
                    </a:lnTo>
                    <a:lnTo>
                      <a:pt x="854" y="736"/>
                    </a:lnTo>
                    <a:lnTo>
                      <a:pt x="864" y="720"/>
                    </a:lnTo>
                    <a:lnTo>
                      <a:pt x="874" y="710"/>
                    </a:lnTo>
                    <a:lnTo>
                      <a:pt x="884" y="693"/>
                    </a:lnTo>
                    <a:lnTo>
                      <a:pt x="893" y="657"/>
                    </a:lnTo>
                    <a:lnTo>
                      <a:pt x="900" y="595"/>
                    </a:lnTo>
                    <a:lnTo>
                      <a:pt x="910" y="499"/>
                    </a:lnTo>
                    <a:lnTo>
                      <a:pt x="920" y="368"/>
                    </a:lnTo>
                    <a:lnTo>
                      <a:pt x="930" y="214"/>
                    </a:lnTo>
                    <a:lnTo>
                      <a:pt x="939" y="76"/>
                    </a:lnTo>
                    <a:lnTo>
                      <a:pt x="949" y="0"/>
                    </a:lnTo>
                    <a:lnTo>
                      <a:pt x="959" y="33"/>
                    </a:lnTo>
                    <a:lnTo>
                      <a:pt x="969" y="161"/>
                    </a:lnTo>
                    <a:lnTo>
                      <a:pt x="976" y="348"/>
                    </a:lnTo>
                    <a:lnTo>
                      <a:pt x="985" y="539"/>
                    </a:lnTo>
                    <a:lnTo>
                      <a:pt x="995" y="703"/>
                    </a:lnTo>
                    <a:lnTo>
                      <a:pt x="1005" y="818"/>
                    </a:lnTo>
                    <a:lnTo>
                      <a:pt x="1015" y="900"/>
                    </a:lnTo>
                    <a:lnTo>
                      <a:pt x="1025" y="950"/>
                    </a:lnTo>
                    <a:lnTo>
                      <a:pt x="1035" y="982"/>
                    </a:lnTo>
                    <a:lnTo>
                      <a:pt x="1041" y="1002"/>
                    </a:lnTo>
                    <a:lnTo>
                      <a:pt x="1051" y="1015"/>
                    </a:lnTo>
                    <a:lnTo>
                      <a:pt x="1061" y="1025"/>
                    </a:lnTo>
                    <a:lnTo>
                      <a:pt x="1071" y="1032"/>
                    </a:lnTo>
                    <a:lnTo>
                      <a:pt x="1081" y="1038"/>
                    </a:lnTo>
                    <a:lnTo>
                      <a:pt x="1091" y="1042"/>
                    </a:lnTo>
                    <a:lnTo>
                      <a:pt x="1100" y="1045"/>
                    </a:lnTo>
                    <a:lnTo>
                      <a:pt x="1107" y="1048"/>
                    </a:lnTo>
                    <a:lnTo>
                      <a:pt x="1117" y="1051"/>
                    </a:lnTo>
                    <a:lnTo>
                      <a:pt x="1127" y="1055"/>
                    </a:lnTo>
                    <a:lnTo>
                      <a:pt x="1137" y="1055"/>
                    </a:lnTo>
                    <a:lnTo>
                      <a:pt x="1146" y="1058"/>
                    </a:lnTo>
                    <a:lnTo>
                      <a:pt x="1156" y="1058"/>
                    </a:lnTo>
                    <a:lnTo>
                      <a:pt x="1166" y="1058"/>
                    </a:lnTo>
                    <a:lnTo>
                      <a:pt x="1173" y="1058"/>
                    </a:lnTo>
                    <a:lnTo>
                      <a:pt x="1183" y="1058"/>
                    </a:lnTo>
                    <a:lnTo>
                      <a:pt x="1192" y="1061"/>
                    </a:lnTo>
                  </a:path>
                </a:pathLst>
              </a:custGeom>
              <a:noFill/>
              <a:ln w="0">
                <a:solidFill>
                  <a:srgbClr val="983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2" name="Freeform 576"/>
              <p:cNvSpPr>
                <a:spLocks/>
              </p:cNvSpPr>
              <p:nvPr/>
            </p:nvSpPr>
            <p:spPr bwMode="auto">
              <a:xfrm>
                <a:off x="7821901" y="4829804"/>
                <a:ext cx="567368" cy="39574"/>
              </a:xfrm>
              <a:custGeom>
                <a:avLst/>
                <a:gdLst>
                  <a:gd name="T0" fmla="*/ 0 w 309"/>
                  <a:gd name="T1" fmla="*/ 13 h 17"/>
                  <a:gd name="T2" fmla="*/ 10 w 309"/>
                  <a:gd name="T3" fmla="*/ 13 h 17"/>
                  <a:gd name="T4" fmla="*/ 20 w 309"/>
                  <a:gd name="T5" fmla="*/ 13 h 17"/>
                  <a:gd name="T6" fmla="*/ 30 w 309"/>
                  <a:gd name="T7" fmla="*/ 13 h 17"/>
                  <a:gd name="T8" fmla="*/ 40 w 309"/>
                  <a:gd name="T9" fmla="*/ 17 h 17"/>
                  <a:gd name="T10" fmla="*/ 47 w 309"/>
                  <a:gd name="T11" fmla="*/ 17 h 17"/>
                  <a:gd name="T12" fmla="*/ 56 w 309"/>
                  <a:gd name="T13" fmla="*/ 17 h 17"/>
                  <a:gd name="T14" fmla="*/ 66 w 309"/>
                  <a:gd name="T15" fmla="*/ 17 h 17"/>
                  <a:gd name="T16" fmla="*/ 76 w 309"/>
                  <a:gd name="T17" fmla="*/ 17 h 17"/>
                  <a:gd name="T18" fmla="*/ 86 w 309"/>
                  <a:gd name="T19" fmla="*/ 17 h 17"/>
                  <a:gd name="T20" fmla="*/ 96 w 309"/>
                  <a:gd name="T21" fmla="*/ 17 h 17"/>
                  <a:gd name="T22" fmla="*/ 106 w 309"/>
                  <a:gd name="T23" fmla="*/ 17 h 17"/>
                  <a:gd name="T24" fmla="*/ 112 w 309"/>
                  <a:gd name="T25" fmla="*/ 17 h 17"/>
                  <a:gd name="T26" fmla="*/ 122 w 309"/>
                  <a:gd name="T27" fmla="*/ 17 h 17"/>
                  <a:gd name="T28" fmla="*/ 132 w 309"/>
                  <a:gd name="T29" fmla="*/ 17 h 17"/>
                  <a:gd name="T30" fmla="*/ 142 w 309"/>
                  <a:gd name="T31" fmla="*/ 17 h 17"/>
                  <a:gd name="T32" fmla="*/ 152 w 309"/>
                  <a:gd name="T33" fmla="*/ 13 h 17"/>
                  <a:gd name="T34" fmla="*/ 162 w 309"/>
                  <a:gd name="T35" fmla="*/ 13 h 17"/>
                  <a:gd name="T36" fmla="*/ 171 w 309"/>
                  <a:gd name="T37" fmla="*/ 13 h 17"/>
                  <a:gd name="T38" fmla="*/ 178 w 309"/>
                  <a:gd name="T39" fmla="*/ 13 h 17"/>
                  <a:gd name="T40" fmla="*/ 188 w 309"/>
                  <a:gd name="T41" fmla="*/ 13 h 17"/>
                  <a:gd name="T42" fmla="*/ 198 w 309"/>
                  <a:gd name="T43" fmla="*/ 13 h 17"/>
                  <a:gd name="T44" fmla="*/ 208 w 309"/>
                  <a:gd name="T45" fmla="*/ 10 h 17"/>
                  <a:gd name="T46" fmla="*/ 217 w 309"/>
                  <a:gd name="T47" fmla="*/ 10 h 17"/>
                  <a:gd name="T48" fmla="*/ 227 w 309"/>
                  <a:gd name="T49" fmla="*/ 10 h 17"/>
                  <a:gd name="T50" fmla="*/ 237 w 309"/>
                  <a:gd name="T51" fmla="*/ 10 h 17"/>
                  <a:gd name="T52" fmla="*/ 244 w 309"/>
                  <a:gd name="T53" fmla="*/ 10 h 17"/>
                  <a:gd name="T54" fmla="*/ 254 w 309"/>
                  <a:gd name="T55" fmla="*/ 10 h 17"/>
                  <a:gd name="T56" fmla="*/ 263 w 309"/>
                  <a:gd name="T57" fmla="*/ 7 h 17"/>
                  <a:gd name="T58" fmla="*/ 273 w 309"/>
                  <a:gd name="T59" fmla="*/ 7 h 17"/>
                  <a:gd name="T60" fmla="*/ 283 w 309"/>
                  <a:gd name="T61" fmla="*/ 7 h 17"/>
                  <a:gd name="T62" fmla="*/ 293 w 309"/>
                  <a:gd name="T63" fmla="*/ 3 h 17"/>
                  <a:gd name="T64" fmla="*/ 303 w 309"/>
                  <a:gd name="T65" fmla="*/ 3 h 17"/>
                  <a:gd name="T66" fmla="*/ 309 w 309"/>
                  <a:gd name="T6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17">
                    <a:moveTo>
                      <a:pt x="0" y="13"/>
                    </a:moveTo>
                    <a:lnTo>
                      <a:pt x="10" y="13"/>
                    </a:lnTo>
                    <a:lnTo>
                      <a:pt x="20" y="13"/>
                    </a:lnTo>
                    <a:lnTo>
                      <a:pt x="30" y="13"/>
                    </a:lnTo>
                    <a:lnTo>
                      <a:pt x="40" y="17"/>
                    </a:lnTo>
                    <a:lnTo>
                      <a:pt x="47" y="17"/>
                    </a:lnTo>
                    <a:lnTo>
                      <a:pt x="56" y="17"/>
                    </a:lnTo>
                    <a:lnTo>
                      <a:pt x="66" y="17"/>
                    </a:lnTo>
                    <a:lnTo>
                      <a:pt x="76" y="17"/>
                    </a:lnTo>
                    <a:lnTo>
                      <a:pt x="86" y="17"/>
                    </a:lnTo>
                    <a:lnTo>
                      <a:pt x="96" y="17"/>
                    </a:lnTo>
                    <a:lnTo>
                      <a:pt x="106" y="17"/>
                    </a:lnTo>
                    <a:lnTo>
                      <a:pt x="112" y="17"/>
                    </a:lnTo>
                    <a:lnTo>
                      <a:pt x="122" y="17"/>
                    </a:lnTo>
                    <a:lnTo>
                      <a:pt x="132" y="17"/>
                    </a:lnTo>
                    <a:lnTo>
                      <a:pt x="142" y="17"/>
                    </a:lnTo>
                    <a:lnTo>
                      <a:pt x="152" y="13"/>
                    </a:lnTo>
                    <a:lnTo>
                      <a:pt x="162" y="13"/>
                    </a:lnTo>
                    <a:lnTo>
                      <a:pt x="171" y="13"/>
                    </a:lnTo>
                    <a:lnTo>
                      <a:pt x="178" y="13"/>
                    </a:lnTo>
                    <a:lnTo>
                      <a:pt x="188" y="13"/>
                    </a:lnTo>
                    <a:lnTo>
                      <a:pt x="198" y="13"/>
                    </a:lnTo>
                    <a:lnTo>
                      <a:pt x="208" y="10"/>
                    </a:lnTo>
                    <a:lnTo>
                      <a:pt x="217" y="10"/>
                    </a:lnTo>
                    <a:lnTo>
                      <a:pt x="227" y="10"/>
                    </a:lnTo>
                    <a:lnTo>
                      <a:pt x="237" y="10"/>
                    </a:lnTo>
                    <a:lnTo>
                      <a:pt x="244" y="10"/>
                    </a:lnTo>
                    <a:lnTo>
                      <a:pt x="254" y="10"/>
                    </a:lnTo>
                    <a:lnTo>
                      <a:pt x="263" y="7"/>
                    </a:lnTo>
                    <a:lnTo>
                      <a:pt x="273" y="7"/>
                    </a:lnTo>
                    <a:lnTo>
                      <a:pt x="283" y="7"/>
                    </a:lnTo>
                    <a:lnTo>
                      <a:pt x="293" y="3"/>
                    </a:lnTo>
                    <a:lnTo>
                      <a:pt x="303" y="3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9832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3" name="Freeform 577"/>
              <p:cNvSpPr>
                <a:spLocks/>
              </p:cNvSpPr>
              <p:nvPr/>
            </p:nvSpPr>
            <p:spPr bwMode="auto">
              <a:xfrm>
                <a:off x="5638725" y="2245832"/>
                <a:ext cx="2757889" cy="2798139"/>
              </a:xfrm>
              <a:custGeom>
                <a:avLst/>
                <a:gdLst>
                  <a:gd name="T0" fmla="*/ 0 w 1502"/>
                  <a:gd name="T1" fmla="*/ 1150 h 1202"/>
                  <a:gd name="T2" fmla="*/ 29 w 1502"/>
                  <a:gd name="T3" fmla="*/ 1150 h 1202"/>
                  <a:gd name="T4" fmla="*/ 56 w 1502"/>
                  <a:gd name="T5" fmla="*/ 1146 h 1202"/>
                  <a:gd name="T6" fmla="*/ 85 w 1502"/>
                  <a:gd name="T7" fmla="*/ 1143 h 1202"/>
                  <a:gd name="T8" fmla="*/ 112 w 1502"/>
                  <a:gd name="T9" fmla="*/ 1136 h 1202"/>
                  <a:gd name="T10" fmla="*/ 141 w 1502"/>
                  <a:gd name="T11" fmla="*/ 1133 h 1202"/>
                  <a:gd name="T12" fmla="*/ 171 w 1502"/>
                  <a:gd name="T13" fmla="*/ 1133 h 1202"/>
                  <a:gd name="T14" fmla="*/ 197 w 1502"/>
                  <a:gd name="T15" fmla="*/ 1133 h 1202"/>
                  <a:gd name="T16" fmla="*/ 227 w 1502"/>
                  <a:gd name="T17" fmla="*/ 1136 h 1202"/>
                  <a:gd name="T18" fmla="*/ 253 w 1502"/>
                  <a:gd name="T19" fmla="*/ 1136 h 1202"/>
                  <a:gd name="T20" fmla="*/ 282 w 1502"/>
                  <a:gd name="T21" fmla="*/ 1133 h 1202"/>
                  <a:gd name="T22" fmla="*/ 309 w 1502"/>
                  <a:gd name="T23" fmla="*/ 1130 h 1202"/>
                  <a:gd name="T24" fmla="*/ 338 w 1502"/>
                  <a:gd name="T25" fmla="*/ 1123 h 1202"/>
                  <a:gd name="T26" fmla="*/ 368 w 1502"/>
                  <a:gd name="T27" fmla="*/ 1113 h 1202"/>
                  <a:gd name="T28" fmla="*/ 394 w 1502"/>
                  <a:gd name="T29" fmla="*/ 1104 h 1202"/>
                  <a:gd name="T30" fmla="*/ 424 w 1502"/>
                  <a:gd name="T31" fmla="*/ 1100 h 1202"/>
                  <a:gd name="T32" fmla="*/ 450 w 1502"/>
                  <a:gd name="T33" fmla="*/ 1104 h 1202"/>
                  <a:gd name="T34" fmla="*/ 480 w 1502"/>
                  <a:gd name="T35" fmla="*/ 1107 h 1202"/>
                  <a:gd name="T36" fmla="*/ 506 w 1502"/>
                  <a:gd name="T37" fmla="*/ 1113 h 1202"/>
                  <a:gd name="T38" fmla="*/ 536 w 1502"/>
                  <a:gd name="T39" fmla="*/ 1113 h 1202"/>
                  <a:gd name="T40" fmla="*/ 565 w 1502"/>
                  <a:gd name="T41" fmla="*/ 1113 h 1202"/>
                  <a:gd name="T42" fmla="*/ 591 w 1502"/>
                  <a:gd name="T43" fmla="*/ 1110 h 1202"/>
                  <a:gd name="T44" fmla="*/ 621 w 1502"/>
                  <a:gd name="T45" fmla="*/ 1110 h 1202"/>
                  <a:gd name="T46" fmla="*/ 647 w 1502"/>
                  <a:gd name="T47" fmla="*/ 1104 h 1202"/>
                  <a:gd name="T48" fmla="*/ 677 w 1502"/>
                  <a:gd name="T49" fmla="*/ 1097 h 1202"/>
                  <a:gd name="T50" fmla="*/ 703 w 1502"/>
                  <a:gd name="T51" fmla="*/ 1090 h 1202"/>
                  <a:gd name="T52" fmla="*/ 733 w 1502"/>
                  <a:gd name="T53" fmla="*/ 1094 h 1202"/>
                  <a:gd name="T54" fmla="*/ 762 w 1502"/>
                  <a:gd name="T55" fmla="*/ 1090 h 1202"/>
                  <a:gd name="T56" fmla="*/ 789 w 1502"/>
                  <a:gd name="T57" fmla="*/ 1061 h 1202"/>
                  <a:gd name="T58" fmla="*/ 818 w 1502"/>
                  <a:gd name="T59" fmla="*/ 972 h 1202"/>
                  <a:gd name="T60" fmla="*/ 844 w 1502"/>
                  <a:gd name="T61" fmla="*/ 831 h 1202"/>
                  <a:gd name="T62" fmla="*/ 874 w 1502"/>
                  <a:gd name="T63" fmla="*/ 762 h 1202"/>
                  <a:gd name="T64" fmla="*/ 904 w 1502"/>
                  <a:gd name="T65" fmla="*/ 637 h 1202"/>
                  <a:gd name="T66" fmla="*/ 930 w 1502"/>
                  <a:gd name="T67" fmla="*/ 226 h 1202"/>
                  <a:gd name="T68" fmla="*/ 959 w 1502"/>
                  <a:gd name="T69" fmla="*/ 32 h 1202"/>
                  <a:gd name="T70" fmla="*/ 986 w 1502"/>
                  <a:gd name="T71" fmla="*/ 571 h 1202"/>
                  <a:gd name="T72" fmla="*/ 1015 w 1502"/>
                  <a:gd name="T73" fmla="*/ 956 h 1202"/>
                  <a:gd name="T74" fmla="*/ 1042 w 1502"/>
                  <a:gd name="T75" fmla="*/ 1064 h 1202"/>
                  <a:gd name="T76" fmla="*/ 1071 w 1502"/>
                  <a:gd name="T77" fmla="*/ 1097 h 1202"/>
                  <a:gd name="T78" fmla="*/ 1101 w 1502"/>
                  <a:gd name="T79" fmla="*/ 1113 h 1202"/>
                  <a:gd name="T80" fmla="*/ 1127 w 1502"/>
                  <a:gd name="T81" fmla="*/ 1120 h 1202"/>
                  <a:gd name="T82" fmla="*/ 1157 w 1502"/>
                  <a:gd name="T83" fmla="*/ 1123 h 1202"/>
                  <a:gd name="T84" fmla="*/ 1183 w 1502"/>
                  <a:gd name="T85" fmla="*/ 1127 h 1202"/>
                  <a:gd name="T86" fmla="*/ 1213 w 1502"/>
                  <a:gd name="T87" fmla="*/ 1130 h 1202"/>
                  <a:gd name="T88" fmla="*/ 1239 w 1502"/>
                  <a:gd name="T89" fmla="*/ 1130 h 1202"/>
                  <a:gd name="T90" fmla="*/ 1268 w 1502"/>
                  <a:gd name="T91" fmla="*/ 1133 h 1202"/>
                  <a:gd name="T92" fmla="*/ 1298 w 1502"/>
                  <a:gd name="T93" fmla="*/ 1133 h 1202"/>
                  <a:gd name="T94" fmla="*/ 1324 w 1502"/>
                  <a:gd name="T95" fmla="*/ 1130 h 1202"/>
                  <a:gd name="T96" fmla="*/ 1354 w 1502"/>
                  <a:gd name="T97" fmla="*/ 1130 h 1202"/>
                  <a:gd name="T98" fmla="*/ 1380 w 1502"/>
                  <a:gd name="T99" fmla="*/ 1130 h 1202"/>
                  <a:gd name="T100" fmla="*/ 1410 w 1502"/>
                  <a:gd name="T101" fmla="*/ 1127 h 1202"/>
                  <a:gd name="T102" fmla="*/ 1436 w 1502"/>
                  <a:gd name="T103" fmla="*/ 1123 h 1202"/>
                  <a:gd name="T104" fmla="*/ 1466 w 1502"/>
                  <a:gd name="T105" fmla="*/ 1123 h 1202"/>
                  <a:gd name="T106" fmla="*/ 1495 w 1502"/>
                  <a:gd name="T107" fmla="*/ 1117 h 1202"/>
                  <a:gd name="T108" fmla="*/ 1502 w 1502"/>
                  <a:gd name="T109" fmla="*/ 1123 h 1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1202">
                    <a:moveTo>
                      <a:pt x="0" y="1202"/>
                    </a:moveTo>
                    <a:lnTo>
                      <a:pt x="0" y="1150"/>
                    </a:lnTo>
                    <a:lnTo>
                      <a:pt x="0" y="1150"/>
                    </a:lnTo>
                    <a:lnTo>
                      <a:pt x="10" y="1150"/>
                    </a:lnTo>
                    <a:lnTo>
                      <a:pt x="20" y="1150"/>
                    </a:lnTo>
                    <a:lnTo>
                      <a:pt x="29" y="1150"/>
                    </a:lnTo>
                    <a:lnTo>
                      <a:pt x="39" y="1146"/>
                    </a:lnTo>
                    <a:lnTo>
                      <a:pt x="46" y="1146"/>
                    </a:lnTo>
                    <a:lnTo>
                      <a:pt x="56" y="1146"/>
                    </a:lnTo>
                    <a:lnTo>
                      <a:pt x="66" y="1146"/>
                    </a:lnTo>
                    <a:lnTo>
                      <a:pt x="75" y="1143"/>
                    </a:lnTo>
                    <a:lnTo>
                      <a:pt x="85" y="1143"/>
                    </a:lnTo>
                    <a:lnTo>
                      <a:pt x="95" y="1140"/>
                    </a:lnTo>
                    <a:lnTo>
                      <a:pt x="105" y="1140"/>
                    </a:lnTo>
                    <a:lnTo>
                      <a:pt x="112" y="1136"/>
                    </a:lnTo>
                    <a:lnTo>
                      <a:pt x="121" y="1136"/>
                    </a:lnTo>
                    <a:lnTo>
                      <a:pt x="131" y="1133"/>
                    </a:lnTo>
                    <a:lnTo>
                      <a:pt x="141" y="1133"/>
                    </a:lnTo>
                    <a:lnTo>
                      <a:pt x="151" y="1133"/>
                    </a:lnTo>
                    <a:lnTo>
                      <a:pt x="161" y="1133"/>
                    </a:lnTo>
                    <a:lnTo>
                      <a:pt x="171" y="1133"/>
                    </a:lnTo>
                    <a:lnTo>
                      <a:pt x="177" y="1136"/>
                    </a:lnTo>
                    <a:lnTo>
                      <a:pt x="187" y="1136"/>
                    </a:lnTo>
                    <a:lnTo>
                      <a:pt x="197" y="1133"/>
                    </a:lnTo>
                    <a:lnTo>
                      <a:pt x="207" y="1136"/>
                    </a:lnTo>
                    <a:lnTo>
                      <a:pt x="217" y="1136"/>
                    </a:lnTo>
                    <a:lnTo>
                      <a:pt x="227" y="1136"/>
                    </a:lnTo>
                    <a:lnTo>
                      <a:pt x="236" y="1136"/>
                    </a:lnTo>
                    <a:lnTo>
                      <a:pt x="243" y="1136"/>
                    </a:lnTo>
                    <a:lnTo>
                      <a:pt x="253" y="1136"/>
                    </a:lnTo>
                    <a:lnTo>
                      <a:pt x="263" y="1136"/>
                    </a:lnTo>
                    <a:lnTo>
                      <a:pt x="273" y="1136"/>
                    </a:lnTo>
                    <a:lnTo>
                      <a:pt x="282" y="1133"/>
                    </a:lnTo>
                    <a:lnTo>
                      <a:pt x="292" y="1133"/>
                    </a:lnTo>
                    <a:lnTo>
                      <a:pt x="302" y="1130"/>
                    </a:lnTo>
                    <a:lnTo>
                      <a:pt x="309" y="1130"/>
                    </a:lnTo>
                    <a:lnTo>
                      <a:pt x="319" y="1127"/>
                    </a:lnTo>
                    <a:lnTo>
                      <a:pt x="328" y="1127"/>
                    </a:lnTo>
                    <a:lnTo>
                      <a:pt x="338" y="1123"/>
                    </a:lnTo>
                    <a:lnTo>
                      <a:pt x="348" y="1120"/>
                    </a:lnTo>
                    <a:lnTo>
                      <a:pt x="358" y="1117"/>
                    </a:lnTo>
                    <a:lnTo>
                      <a:pt x="368" y="1113"/>
                    </a:lnTo>
                    <a:lnTo>
                      <a:pt x="374" y="1110"/>
                    </a:lnTo>
                    <a:lnTo>
                      <a:pt x="384" y="1107"/>
                    </a:lnTo>
                    <a:lnTo>
                      <a:pt x="394" y="1104"/>
                    </a:lnTo>
                    <a:lnTo>
                      <a:pt x="404" y="1104"/>
                    </a:lnTo>
                    <a:lnTo>
                      <a:pt x="414" y="1100"/>
                    </a:lnTo>
                    <a:lnTo>
                      <a:pt x="424" y="1100"/>
                    </a:lnTo>
                    <a:lnTo>
                      <a:pt x="434" y="1100"/>
                    </a:lnTo>
                    <a:lnTo>
                      <a:pt x="440" y="1100"/>
                    </a:lnTo>
                    <a:lnTo>
                      <a:pt x="450" y="1104"/>
                    </a:lnTo>
                    <a:lnTo>
                      <a:pt x="460" y="1104"/>
                    </a:lnTo>
                    <a:lnTo>
                      <a:pt x="470" y="1107"/>
                    </a:lnTo>
                    <a:lnTo>
                      <a:pt x="480" y="1107"/>
                    </a:lnTo>
                    <a:lnTo>
                      <a:pt x="489" y="1110"/>
                    </a:lnTo>
                    <a:lnTo>
                      <a:pt x="499" y="1110"/>
                    </a:lnTo>
                    <a:lnTo>
                      <a:pt x="506" y="1113"/>
                    </a:lnTo>
                    <a:lnTo>
                      <a:pt x="516" y="1113"/>
                    </a:lnTo>
                    <a:lnTo>
                      <a:pt x="526" y="1113"/>
                    </a:lnTo>
                    <a:lnTo>
                      <a:pt x="536" y="1113"/>
                    </a:lnTo>
                    <a:lnTo>
                      <a:pt x="545" y="1113"/>
                    </a:lnTo>
                    <a:lnTo>
                      <a:pt x="555" y="1113"/>
                    </a:lnTo>
                    <a:lnTo>
                      <a:pt x="565" y="1113"/>
                    </a:lnTo>
                    <a:lnTo>
                      <a:pt x="572" y="1113"/>
                    </a:lnTo>
                    <a:lnTo>
                      <a:pt x="582" y="1113"/>
                    </a:lnTo>
                    <a:lnTo>
                      <a:pt x="591" y="1110"/>
                    </a:lnTo>
                    <a:lnTo>
                      <a:pt x="601" y="1110"/>
                    </a:lnTo>
                    <a:lnTo>
                      <a:pt x="611" y="1110"/>
                    </a:lnTo>
                    <a:lnTo>
                      <a:pt x="621" y="1110"/>
                    </a:lnTo>
                    <a:lnTo>
                      <a:pt x="631" y="1110"/>
                    </a:lnTo>
                    <a:lnTo>
                      <a:pt x="637" y="1107"/>
                    </a:lnTo>
                    <a:lnTo>
                      <a:pt x="647" y="1104"/>
                    </a:lnTo>
                    <a:lnTo>
                      <a:pt x="657" y="1104"/>
                    </a:lnTo>
                    <a:lnTo>
                      <a:pt x="667" y="1100"/>
                    </a:lnTo>
                    <a:lnTo>
                      <a:pt x="677" y="1097"/>
                    </a:lnTo>
                    <a:lnTo>
                      <a:pt x="687" y="1094"/>
                    </a:lnTo>
                    <a:lnTo>
                      <a:pt x="697" y="1094"/>
                    </a:lnTo>
                    <a:lnTo>
                      <a:pt x="703" y="1090"/>
                    </a:lnTo>
                    <a:lnTo>
                      <a:pt x="713" y="1090"/>
                    </a:lnTo>
                    <a:lnTo>
                      <a:pt x="723" y="1094"/>
                    </a:lnTo>
                    <a:lnTo>
                      <a:pt x="733" y="1094"/>
                    </a:lnTo>
                    <a:lnTo>
                      <a:pt x="743" y="1094"/>
                    </a:lnTo>
                    <a:lnTo>
                      <a:pt x="752" y="1094"/>
                    </a:lnTo>
                    <a:lnTo>
                      <a:pt x="762" y="1090"/>
                    </a:lnTo>
                    <a:lnTo>
                      <a:pt x="769" y="1084"/>
                    </a:lnTo>
                    <a:lnTo>
                      <a:pt x="779" y="1077"/>
                    </a:lnTo>
                    <a:lnTo>
                      <a:pt x="789" y="1061"/>
                    </a:lnTo>
                    <a:lnTo>
                      <a:pt x="798" y="1041"/>
                    </a:lnTo>
                    <a:lnTo>
                      <a:pt x="808" y="1012"/>
                    </a:lnTo>
                    <a:lnTo>
                      <a:pt x="818" y="972"/>
                    </a:lnTo>
                    <a:lnTo>
                      <a:pt x="828" y="926"/>
                    </a:lnTo>
                    <a:lnTo>
                      <a:pt x="835" y="874"/>
                    </a:lnTo>
                    <a:lnTo>
                      <a:pt x="844" y="831"/>
                    </a:lnTo>
                    <a:lnTo>
                      <a:pt x="854" y="798"/>
                    </a:lnTo>
                    <a:lnTo>
                      <a:pt x="864" y="778"/>
                    </a:lnTo>
                    <a:lnTo>
                      <a:pt x="874" y="762"/>
                    </a:lnTo>
                    <a:lnTo>
                      <a:pt x="884" y="742"/>
                    </a:lnTo>
                    <a:lnTo>
                      <a:pt x="894" y="703"/>
                    </a:lnTo>
                    <a:lnTo>
                      <a:pt x="904" y="637"/>
                    </a:lnTo>
                    <a:lnTo>
                      <a:pt x="910" y="532"/>
                    </a:lnTo>
                    <a:lnTo>
                      <a:pt x="920" y="391"/>
                    </a:lnTo>
                    <a:lnTo>
                      <a:pt x="930" y="226"/>
                    </a:lnTo>
                    <a:lnTo>
                      <a:pt x="940" y="78"/>
                    </a:lnTo>
                    <a:lnTo>
                      <a:pt x="950" y="0"/>
                    </a:lnTo>
                    <a:lnTo>
                      <a:pt x="959" y="32"/>
                    </a:lnTo>
                    <a:lnTo>
                      <a:pt x="969" y="167"/>
                    </a:lnTo>
                    <a:lnTo>
                      <a:pt x="976" y="368"/>
                    </a:lnTo>
                    <a:lnTo>
                      <a:pt x="986" y="571"/>
                    </a:lnTo>
                    <a:lnTo>
                      <a:pt x="996" y="745"/>
                    </a:lnTo>
                    <a:lnTo>
                      <a:pt x="1005" y="870"/>
                    </a:lnTo>
                    <a:lnTo>
                      <a:pt x="1015" y="956"/>
                    </a:lnTo>
                    <a:lnTo>
                      <a:pt x="1025" y="1008"/>
                    </a:lnTo>
                    <a:lnTo>
                      <a:pt x="1035" y="1044"/>
                    </a:lnTo>
                    <a:lnTo>
                      <a:pt x="1042" y="1064"/>
                    </a:lnTo>
                    <a:lnTo>
                      <a:pt x="1051" y="1081"/>
                    </a:lnTo>
                    <a:lnTo>
                      <a:pt x="1061" y="1090"/>
                    </a:lnTo>
                    <a:lnTo>
                      <a:pt x="1071" y="1097"/>
                    </a:lnTo>
                    <a:lnTo>
                      <a:pt x="1081" y="1104"/>
                    </a:lnTo>
                    <a:lnTo>
                      <a:pt x="1091" y="1107"/>
                    </a:lnTo>
                    <a:lnTo>
                      <a:pt x="1101" y="1113"/>
                    </a:lnTo>
                    <a:lnTo>
                      <a:pt x="1107" y="1117"/>
                    </a:lnTo>
                    <a:lnTo>
                      <a:pt x="1117" y="1120"/>
                    </a:lnTo>
                    <a:lnTo>
                      <a:pt x="1127" y="1120"/>
                    </a:lnTo>
                    <a:lnTo>
                      <a:pt x="1137" y="1123"/>
                    </a:lnTo>
                    <a:lnTo>
                      <a:pt x="1147" y="1123"/>
                    </a:lnTo>
                    <a:lnTo>
                      <a:pt x="1157" y="1123"/>
                    </a:lnTo>
                    <a:lnTo>
                      <a:pt x="1166" y="1127"/>
                    </a:lnTo>
                    <a:lnTo>
                      <a:pt x="1173" y="1127"/>
                    </a:lnTo>
                    <a:lnTo>
                      <a:pt x="1183" y="1127"/>
                    </a:lnTo>
                    <a:lnTo>
                      <a:pt x="1193" y="1127"/>
                    </a:lnTo>
                    <a:lnTo>
                      <a:pt x="1203" y="1127"/>
                    </a:lnTo>
                    <a:lnTo>
                      <a:pt x="1213" y="1130"/>
                    </a:lnTo>
                    <a:lnTo>
                      <a:pt x="1222" y="1130"/>
                    </a:lnTo>
                    <a:lnTo>
                      <a:pt x="1232" y="1130"/>
                    </a:lnTo>
                    <a:lnTo>
                      <a:pt x="1239" y="1130"/>
                    </a:lnTo>
                    <a:lnTo>
                      <a:pt x="1249" y="1133"/>
                    </a:lnTo>
                    <a:lnTo>
                      <a:pt x="1259" y="1133"/>
                    </a:lnTo>
                    <a:lnTo>
                      <a:pt x="1268" y="1133"/>
                    </a:lnTo>
                    <a:lnTo>
                      <a:pt x="1278" y="1133"/>
                    </a:lnTo>
                    <a:lnTo>
                      <a:pt x="1288" y="1133"/>
                    </a:lnTo>
                    <a:lnTo>
                      <a:pt x="1298" y="1133"/>
                    </a:lnTo>
                    <a:lnTo>
                      <a:pt x="1305" y="1133"/>
                    </a:lnTo>
                    <a:lnTo>
                      <a:pt x="1314" y="1133"/>
                    </a:lnTo>
                    <a:lnTo>
                      <a:pt x="1324" y="1130"/>
                    </a:lnTo>
                    <a:lnTo>
                      <a:pt x="1334" y="1130"/>
                    </a:lnTo>
                    <a:lnTo>
                      <a:pt x="1344" y="1130"/>
                    </a:lnTo>
                    <a:lnTo>
                      <a:pt x="1354" y="1130"/>
                    </a:lnTo>
                    <a:lnTo>
                      <a:pt x="1364" y="1130"/>
                    </a:lnTo>
                    <a:lnTo>
                      <a:pt x="1370" y="1130"/>
                    </a:lnTo>
                    <a:lnTo>
                      <a:pt x="1380" y="1130"/>
                    </a:lnTo>
                    <a:lnTo>
                      <a:pt x="1390" y="1127"/>
                    </a:lnTo>
                    <a:lnTo>
                      <a:pt x="1400" y="1127"/>
                    </a:lnTo>
                    <a:lnTo>
                      <a:pt x="1410" y="1127"/>
                    </a:lnTo>
                    <a:lnTo>
                      <a:pt x="1420" y="1127"/>
                    </a:lnTo>
                    <a:lnTo>
                      <a:pt x="1429" y="1127"/>
                    </a:lnTo>
                    <a:lnTo>
                      <a:pt x="1436" y="1123"/>
                    </a:lnTo>
                    <a:lnTo>
                      <a:pt x="1446" y="1123"/>
                    </a:lnTo>
                    <a:lnTo>
                      <a:pt x="1456" y="1123"/>
                    </a:lnTo>
                    <a:lnTo>
                      <a:pt x="1466" y="1123"/>
                    </a:lnTo>
                    <a:lnTo>
                      <a:pt x="1475" y="1120"/>
                    </a:lnTo>
                    <a:lnTo>
                      <a:pt x="1485" y="1120"/>
                    </a:lnTo>
                    <a:lnTo>
                      <a:pt x="1495" y="1117"/>
                    </a:lnTo>
                    <a:lnTo>
                      <a:pt x="1502" y="1117"/>
                    </a:lnTo>
                    <a:lnTo>
                      <a:pt x="1502" y="1117"/>
                    </a:lnTo>
                    <a:lnTo>
                      <a:pt x="1502" y="1123"/>
                    </a:lnTo>
                    <a:lnTo>
                      <a:pt x="1502" y="1123"/>
                    </a:lnTo>
                    <a:lnTo>
                      <a:pt x="0" y="1202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4" name="Freeform 578"/>
              <p:cNvSpPr>
                <a:spLocks/>
              </p:cNvSpPr>
              <p:nvPr/>
            </p:nvSpPr>
            <p:spPr bwMode="auto">
              <a:xfrm>
                <a:off x="5638725" y="2245832"/>
                <a:ext cx="2190520" cy="2677088"/>
              </a:xfrm>
              <a:custGeom>
                <a:avLst/>
                <a:gdLst>
                  <a:gd name="T0" fmla="*/ 20 w 1193"/>
                  <a:gd name="T1" fmla="*/ 1150 h 1150"/>
                  <a:gd name="T2" fmla="*/ 46 w 1193"/>
                  <a:gd name="T3" fmla="*/ 1146 h 1150"/>
                  <a:gd name="T4" fmla="*/ 75 w 1193"/>
                  <a:gd name="T5" fmla="*/ 1143 h 1150"/>
                  <a:gd name="T6" fmla="*/ 105 w 1193"/>
                  <a:gd name="T7" fmla="*/ 1140 h 1150"/>
                  <a:gd name="T8" fmla="*/ 131 w 1193"/>
                  <a:gd name="T9" fmla="*/ 1133 h 1150"/>
                  <a:gd name="T10" fmla="*/ 161 w 1193"/>
                  <a:gd name="T11" fmla="*/ 1133 h 1150"/>
                  <a:gd name="T12" fmla="*/ 187 w 1193"/>
                  <a:gd name="T13" fmla="*/ 1136 h 1150"/>
                  <a:gd name="T14" fmla="*/ 217 w 1193"/>
                  <a:gd name="T15" fmla="*/ 1136 h 1150"/>
                  <a:gd name="T16" fmla="*/ 243 w 1193"/>
                  <a:gd name="T17" fmla="*/ 1136 h 1150"/>
                  <a:gd name="T18" fmla="*/ 273 w 1193"/>
                  <a:gd name="T19" fmla="*/ 1136 h 1150"/>
                  <a:gd name="T20" fmla="*/ 302 w 1193"/>
                  <a:gd name="T21" fmla="*/ 1130 h 1150"/>
                  <a:gd name="T22" fmla="*/ 328 w 1193"/>
                  <a:gd name="T23" fmla="*/ 1127 h 1150"/>
                  <a:gd name="T24" fmla="*/ 358 w 1193"/>
                  <a:gd name="T25" fmla="*/ 1117 h 1150"/>
                  <a:gd name="T26" fmla="*/ 384 w 1193"/>
                  <a:gd name="T27" fmla="*/ 1107 h 1150"/>
                  <a:gd name="T28" fmla="*/ 414 w 1193"/>
                  <a:gd name="T29" fmla="*/ 1100 h 1150"/>
                  <a:gd name="T30" fmla="*/ 440 w 1193"/>
                  <a:gd name="T31" fmla="*/ 1100 h 1150"/>
                  <a:gd name="T32" fmla="*/ 470 w 1193"/>
                  <a:gd name="T33" fmla="*/ 1107 h 1150"/>
                  <a:gd name="T34" fmla="*/ 499 w 1193"/>
                  <a:gd name="T35" fmla="*/ 1110 h 1150"/>
                  <a:gd name="T36" fmla="*/ 526 w 1193"/>
                  <a:gd name="T37" fmla="*/ 1113 h 1150"/>
                  <a:gd name="T38" fmla="*/ 555 w 1193"/>
                  <a:gd name="T39" fmla="*/ 1113 h 1150"/>
                  <a:gd name="T40" fmla="*/ 582 w 1193"/>
                  <a:gd name="T41" fmla="*/ 1113 h 1150"/>
                  <a:gd name="T42" fmla="*/ 611 w 1193"/>
                  <a:gd name="T43" fmla="*/ 1110 h 1150"/>
                  <a:gd name="T44" fmla="*/ 637 w 1193"/>
                  <a:gd name="T45" fmla="*/ 1107 h 1150"/>
                  <a:gd name="T46" fmla="*/ 667 w 1193"/>
                  <a:gd name="T47" fmla="*/ 1100 h 1150"/>
                  <a:gd name="T48" fmla="*/ 697 w 1193"/>
                  <a:gd name="T49" fmla="*/ 1094 h 1150"/>
                  <a:gd name="T50" fmla="*/ 723 w 1193"/>
                  <a:gd name="T51" fmla="*/ 1094 h 1150"/>
                  <a:gd name="T52" fmla="*/ 752 w 1193"/>
                  <a:gd name="T53" fmla="*/ 1094 h 1150"/>
                  <a:gd name="T54" fmla="*/ 779 w 1193"/>
                  <a:gd name="T55" fmla="*/ 1077 h 1150"/>
                  <a:gd name="T56" fmla="*/ 808 w 1193"/>
                  <a:gd name="T57" fmla="*/ 1012 h 1150"/>
                  <a:gd name="T58" fmla="*/ 835 w 1193"/>
                  <a:gd name="T59" fmla="*/ 874 h 1150"/>
                  <a:gd name="T60" fmla="*/ 864 w 1193"/>
                  <a:gd name="T61" fmla="*/ 778 h 1150"/>
                  <a:gd name="T62" fmla="*/ 894 w 1193"/>
                  <a:gd name="T63" fmla="*/ 703 h 1150"/>
                  <a:gd name="T64" fmla="*/ 920 w 1193"/>
                  <a:gd name="T65" fmla="*/ 391 h 1150"/>
                  <a:gd name="T66" fmla="*/ 950 w 1193"/>
                  <a:gd name="T67" fmla="*/ 0 h 1150"/>
                  <a:gd name="T68" fmla="*/ 976 w 1193"/>
                  <a:gd name="T69" fmla="*/ 368 h 1150"/>
                  <a:gd name="T70" fmla="*/ 1005 w 1193"/>
                  <a:gd name="T71" fmla="*/ 870 h 1150"/>
                  <a:gd name="T72" fmla="*/ 1035 w 1193"/>
                  <a:gd name="T73" fmla="*/ 1044 h 1150"/>
                  <a:gd name="T74" fmla="*/ 1061 w 1193"/>
                  <a:gd name="T75" fmla="*/ 1090 h 1150"/>
                  <a:gd name="T76" fmla="*/ 1091 w 1193"/>
                  <a:gd name="T77" fmla="*/ 1107 h 1150"/>
                  <a:gd name="T78" fmla="*/ 1117 w 1193"/>
                  <a:gd name="T79" fmla="*/ 1120 h 1150"/>
                  <a:gd name="T80" fmla="*/ 1147 w 1193"/>
                  <a:gd name="T81" fmla="*/ 1123 h 1150"/>
                  <a:gd name="T82" fmla="*/ 1173 w 1193"/>
                  <a:gd name="T83" fmla="*/ 1127 h 1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1150">
                    <a:moveTo>
                      <a:pt x="0" y="1150"/>
                    </a:moveTo>
                    <a:lnTo>
                      <a:pt x="10" y="1150"/>
                    </a:lnTo>
                    <a:lnTo>
                      <a:pt x="20" y="1150"/>
                    </a:lnTo>
                    <a:lnTo>
                      <a:pt x="29" y="1150"/>
                    </a:lnTo>
                    <a:lnTo>
                      <a:pt x="39" y="1146"/>
                    </a:lnTo>
                    <a:lnTo>
                      <a:pt x="46" y="1146"/>
                    </a:lnTo>
                    <a:lnTo>
                      <a:pt x="56" y="1146"/>
                    </a:lnTo>
                    <a:lnTo>
                      <a:pt x="66" y="1146"/>
                    </a:lnTo>
                    <a:lnTo>
                      <a:pt x="75" y="1143"/>
                    </a:lnTo>
                    <a:lnTo>
                      <a:pt x="85" y="1143"/>
                    </a:lnTo>
                    <a:lnTo>
                      <a:pt x="95" y="1140"/>
                    </a:lnTo>
                    <a:lnTo>
                      <a:pt x="105" y="1140"/>
                    </a:lnTo>
                    <a:lnTo>
                      <a:pt x="112" y="1136"/>
                    </a:lnTo>
                    <a:lnTo>
                      <a:pt x="121" y="1136"/>
                    </a:lnTo>
                    <a:lnTo>
                      <a:pt x="131" y="1133"/>
                    </a:lnTo>
                    <a:lnTo>
                      <a:pt x="141" y="1133"/>
                    </a:lnTo>
                    <a:lnTo>
                      <a:pt x="151" y="1133"/>
                    </a:lnTo>
                    <a:lnTo>
                      <a:pt x="161" y="1133"/>
                    </a:lnTo>
                    <a:lnTo>
                      <a:pt x="171" y="1133"/>
                    </a:lnTo>
                    <a:lnTo>
                      <a:pt x="177" y="1136"/>
                    </a:lnTo>
                    <a:lnTo>
                      <a:pt x="187" y="1136"/>
                    </a:lnTo>
                    <a:lnTo>
                      <a:pt x="197" y="1133"/>
                    </a:lnTo>
                    <a:lnTo>
                      <a:pt x="207" y="1136"/>
                    </a:lnTo>
                    <a:lnTo>
                      <a:pt x="217" y="1136"/>
                    </a:lnTo>
                    <a:lnTo>
                      <a:pt x="227" y="1136"/>
                    </a:lnTo>
                    <a:lnTo>
                      <a:pt x="236" y="1136"/>
                    </a:lnTo>
                    <a:lnTo>
                      <a:pt x="243" y="1136"/>
                    </a:lnTo>
                    <a:lnTo>
                      <a:pt x="253" y="1136"/>
                    </a:lnTo>
                    <a:lnTo>
                      <a:pt x="263" y="1136"/>
                    </a:lnTo>
                    <a:lnTo>
                      <a:pt x="273" y="1136"/>
                    </a:lnTo>
                    <a:lnTo>
                      <a:pt x="282" y="1133"/>
                    </a:lnTo>
                    <a:lnTo>
                      <a:pt x="292" y="1133"/>
                    </a:lnTo>
                    <a:lnTo>
                      <a:pt x="302" y="1130"/>
                    </a:lnTo>
                    <a:lnTo>
                      <a:pt x="309" y="1130"/>
                    </a:lnTo>
                    <a:lnTo>
                      <a:pt x="319" y="1127"/>
                    </a:lnTo>
                    <a:lnTo>
                      <a:pt x="328" y="1127"/>
                    </a:lnTo>
                    <a:lnTo>
                      <a:pt x="338" y="1123"/>
                    </a:lnTo>
                    <a:lnTo>
                      <a:pt x="348" y="1120"/>
                    </a:lnTo>
                    <a:lnTo>
                      <a:pt x="358" y="1117"/>
                    </a:lnTo>
                    <a:lnTo>
                      <a:pt x="368" y="1113"/>
                    </a:lnTo>
                    <a:lnTo>
                      <a:pt x="374" y="1110"/>
                    </a:lnTo>
                    <a:lnTo>
                      <a:pt x="384" y="1107"/>
                    </a:lnTo>
                    <a:lnTo>
                      <a:pt x="394" y="1104"/>
                    </a:lnTo>
                    <a:lnTo>
                      <a:pt x="404" y="1104"/>
                    </a:lnTo>
                    <a:lnTo>
                      <a:pt x="414" y="1100"/>
                    </a:lnTo>
                    <a:lnTo>
                      <a:pt x="424" y="1100"/>
                    </a:lnTo>
                    <a:lnTo>
                      <a:pt x="434" y="1100"/>
                    </a:lnTo>
                    <a:lnTo>
                      <a:pt x="440" y="1100"/>
                    </a:lnTo>
                    <a:lnTo>
                      <a:pt x="450" y="1104"/>
                    </a:lnTo>
                    <a:lnTo>
                      <a:pt x="460" y="1104"/>
                    </a:lnTo>
                    <a:lnTo>
                      <a:pt x="470" y="1107"/>
                    </a:lnTo>
                    <a:lnTo>
                      <a:pt x="480" y="1107"/>
                    </a:lnTo>
                    <a:lnTo>
                      <a:pt x="489" y="1110"/>
                    </a:lnTo>
                    <a:lnTo>
                      <a:pt x="499" y="1110"/>
                    </a:lnTo>
                    <a:lnTo>
                      <a:pt x="506" y="1113"/>
                    </a:lnTo>
                    <a:lnTo>
                      <a:pt x="516" y="1113"/>
                    </a:lnTo>
                    <a:lnTo>
                      <a:pt x="526" y="1113"/>
                    </a:lnTo>
                    <a:lnTo>
                      <a:pt x="536" y="1113"/>
                    </a:lnTo>
                    <a:lnTo>
                      <a:pt x="545" y="1113"/>
                    </a:lnTo>
                    <a:lnTo>
                      <a:pt x="555" y="1113"/>
                    </a:lnTo>
                    <a:lnTo>
                      <a:pt x="565" y="1113"/>
                    </a:lnTo>
                    <a:lnTo>
                      <a:pt x="572" y="1113"/>
                    </a:lnTo>
                    <a:lnTo>
                      <a:pt x="582" y="1113"/>
                    </a:lnTo>
                    <a:lnTo>
                      <a:pt x="591" y="1110"/>
                    </a:lnTo>
                    <a:lnTo>
                      <a:pt x="601" y="1110"/>
                    </a:lnTo>
                    <a:lnTo>
                      <a:pt x="611" y="1110"/>
                    </a:lnTo>
                    <a:lnTo>
                      <a:pt x="621" y="1110"/>
                    </a:lnTo>
                    <a:lnTo>
                      <a:pt x="631" y="1110"/>
                    </a:lnTo>
                    <a:lnTo>
                      <a:pt x="637" y="1107"/>
                    </a:lnTo>
                    <a:lnTo>
                      <a:pt x="647" y="1104"/>
                    </a:lnTo>
                    <a:lnTo>
                      <a:pt x="657" y="1104"/>
                    </a:lnTo>
                    <a:lnTo>
                      <a:pt x="667" y="1100"/>
                    </a:lnTo>
                    <a:lnTo>
                      <a:pt x="677" y="1097"/>
                    </a:lnTo>
                    <a:lnTo>
                      <a:pt x="687" y="1094"/>
                    </a:lnTo>
                    <a:lnTo>
                      <a:pt x="697" y="1094"/>
                    </a:lnTo>
                    <a:lnTo>
                      <a:pt x="703" y="1090"/>
                    </a:lnTo>
                    <a:lnTo>
                      <a:pt x="713" y="1090"/>
                    </a:lnTo>
                    <a:lnTo>
                      <a:pt x="723" y="1094"/>
                    </a:lnTo>
                    <a:lnTo>
                      <a:pt x="733" y="1094"/>
                    </a:lnTo>
                    <a:lnTo>
                      <a:pt x="743" y="1094"/>
                    </a:lnTo>
                    <a:lnTo>
                      <a:pt x="752" y="1094"/>
                    </a:lnTo>
                    <a:lnTo>
                      <a:pt x="762" y="1090"/>
                    </a:lnTo>
                    <a:lnTo>
                      <a:pt x="769" y="1084"/>
                    </a:lnTo>
                    <a:lnTo>
                      <a:pt x="779" y="1077"/>
                    </a:lnTo>
                    <a:lnTo>
                      <a:pt x="789" y="1061"/>
                    </a:lnTo>
                    <a:lnTo>
                      <a:pt x="798" y="1041"/>
                    </a:lnTo>
                    <a:lnTo>
                      <a:pt x="808" y="1012"/>
                    </a:lnTo>
                    <a:lnTo>
                      <a:pt x="818" y="972"/>
                    </a:lnTo>
                    <a:lnTo>
                      <a:pt x="828" y="926"/>
                    </a:lnTo>
                    <a:lnTo>
                      <a:pt x="835" y="874"/>
                    </a:lnTo>
                    <a:lnTo>
                      <a:pt x="844" y="831"/>
                    </a:lnTo>
                    <a:lnTo>
                      <a:pt x="854" y="798"/>
                    </a:lnTo>
                    <a:lnTo>
                      <a:pt x="864" y="778"/>
                    </a:lnTo>
                    <a:lnTo>
                      <a:pt x="874" y="762"/>
                    </a:lnTo>
                    <a:lnTo>
                      <a:pt x="884" y="742"/>
                    </a:lnTo>
                    <a:lnTo>
                      <a:pt x="894" y="703"/>
                    </a:lnTo>
                    <a:lnTo>
                      <a:pt x="904" y="637"/>
                    </a:lnTo>
                    <a:lnTo>
                      <a:pt x="910" y="532"/>
                    </a:lnTo>
                    <a:lnTo>
                      <a:pt x="920" y="391"/>
                    </a:lnTo>
                    <a:lnTo>
                      <a:pt x="930" y="226"/>
                    </a:lnTo>
                    <a:lnTo>
                      <a:pt x="940" y="78"/>
                    </a:lnTo>
                    <a:lnTo>
                      <a:pt x="950" y="0"/>
                    </a:lnTo>
                    <a:lnTo>
                      <a:pt x="959" y="32"/>
                    </a:lnTo>
                    <a:lnTo>
                      <a:pt x="969" y="167"/>
                    </a:lnTo>
                    <a:lnTo>
                      <a:pt x="976" y="368"/>
                    </a:lnTo>
                    <a:lnTo>
                      <a:pt x="986" y="571"/>
                    </a:lnTo>
                    <a:lnTo>
                      <a:pt x="996" y="745"/>
                    </a:lnTo>
                    <a:lnTo>
                      <a:pt x="1005" y="870"/>
                    </a:lnTo>
                    <a:lnTo>
                      <a:pt x="1015" y="956"/>
                    </a:lnTo>
                    <a:lnTo>
                      <a:pt x="1025" y="1008"/>
                    </a:lnTo>
                    <a:lnTo>
                      <a:pt x="1035" y="1044"/>
                    </a:lnTo>
                    <a:lnTo>
                      <a:pt x="1042" y="1064"/>
                    </a:lnTo>
                    <a:lnTo>
                      <a:pt x="1051" y="1081"/>
                    </a:lnTo>
                    <a:lnTo>
                      <a:pt x="1061" y="1090"/>
                    </a:lnTo>
                    <a:lnTo>
                      <a:pt x="1071" y="1097"/>
                    </a:lnTo>
                    <a:lnTo>
                      <a:pt x="1081" y="1104"/>
                    </a:lnTo>
                    <a:lnTo>
                      <a:pt x="1091" y="1107"/>
                    </a:lnTo>
                    <a:lnTo>
                      <a:pt x="1101" y="1113"/>
                    </a:lnTo>
                    <a:lnTo>
                      <a:pt x="1107" y="1117"/>
                    </a:lnTo>
                    <a:lnTo>
                      <a:pt x="1117" y="1120"/>
                    </a:lnTo>
                    <a:lnTo>
                      <a:pt x="1127" y="1120"/>
                    </a:lnTo>
                    <a:lnTo>
                      <a:pt x="1137" y="1123"/>
                    </a:lnTo>
                    <a:lnTo>
                      <a:pt x="1147" y="1123"/>
                    </a:lnTo>
                    <a:lnTo>
                      <a:pt x="1157" y="1123"/>
                    </a:lnTo>
                    <a:lnTo>
                      <a:pt x="1166" y="1127"/>
                    </a:lnTo>
                    <a:lnTo>
                      <a:pt x="1173" y="1127"/>
                    </a:lnTo>
                    <a:lnTo>
                      <a:pt x="1183" y="1127"/>
                    </a:lnTo>
                    <a:lnTo>
                      <a:pt x="1193" y="1127"/>
                    </a:lnTo>
                  </a:path>
                </a:pathLst>
              </a:custGeom>
              <a:noFill/>
              <a:ln w="0">
                <a:solidFill>
                  <a:srgbClr val="7E7E7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5" name="Freeform 579"/>
              <p:cNvSpPr>
                <a:spLocks/>
              </p:cNvSpPr>
              <p:nvPr/>
            </p:nvSpPr>
            <p:spPr bwMode="auto">
              <a:xfrm>
                <a:off x="7829246" y="4846098"/>
                <a:ext cx="567368" cy="37246"/>
              </a:xfrm>
              <a:custGeom>
                <a:avLst/>
                <a:gdLst>
                  <a:gd name="T0" fmla="*/ 0 w 309"/>
                  <a:gd name="T1" fmla="*/ 10 h 16"/>
                  <a:gd name="T2" fmla="*/ 10 w 309"/>
                  <a:gd name="T3" fmla="*/ 10 h 16"/>
                  <a:gd name="T4" fmla="*/ 20 w 309"/>
                  <a:gd name="T5" fmla="*/ 13 h 16"/>
                  <a:gd name="T6" fmla="*/ 29 w 309"/>
                  <a:gd name="T7" fmla="*/ 13 h 16"/>
                  <a:gd name="T8" fmla="*/ 39 w 309"/>
                  <a:gd name="T9" fmla="*/ 13 h 16"/>
                  <a:gd name="T10" fmla="*/ 46 w 309"/>
                  <a:gd name="T11" fmla="*/ 13 h 16"/>
                  <a:gd name="T12" fmla="*/ 56 w 309"/>
                  <a:gd name="T13" fmla="*/ 16 h 16"/>
                  <a:gd name="T14" fmla="*/ 66 w 309"/>
                  <a:gd name="T15" fmla="*/ 16 h 16"/>
                  <a:gd name="T16" fmla="*/ 75 w 309"/>
                  <a:gd name="T17" fmla="*/ 16 h 16"/>
                  <a:gd name="T18" fmla="*/ 85 w 309"/>
                  <a:gd name="T19" fmla="*/ 16 h 16"/>
                  <a:gd name="T20" fmla="*/ 95 w 309"/>
                  <a:gd name="T21" fmla="*/ 16 h 16"/>
                  <a:gd name="T22" fmla="*/ 105 w 309"/>
                  <a:gd name="T23" fmla="*/ 16 h 16"/>
                  <a:gd name="T24" fmla="*/ 112 w 309"/>
                  <a:gd name="T25" fmla="*/ 16 h 16"/>
                  <a:gd name="T26" fmla="*/ 121 w 309"/>
                  <a:gd name="T27" fmla="*/ 16 h 16"/>
                  <a:gd name="T28" fmla="*/ 131 w 309"/>
                  <a:gd name="T29" fmla="*/ 13 h 16"/>
                  <a:gd name="T30" fmla="*/ 141 w 309"/>
                  <a:gd name="T31" fmla="*/ 13 h 16"/>
                  <a:gd name="T32" fmla="*/ 151 w 309"/>
                  <a:gd name="T33" fmla="*/ 13 h 16"/>
                  <a:gd name="T34" fmla="*/ 161 w 309"/>
                  <a:gd name="T35" fmla="*/ 13 h 16"/>
                  <a:gd name="T36" fmla="*/ 171 w 309"/>
                  <a:gd name="T37" fmla="*/ 13 h 16"/>
                  <a:gd name="T38" fmla="*/ 177 w 309"/>
                  <a:gd name="T39" fmla="*/ 13 h 16"/>
                  <a:gd name="T40" fmla="*/ 187 w 309"/>
                  <a:gd name="T41" fmla="*/ 13 h 16"/>
                  <a:gd name="T42" fmla="*/ 197 w 309"/>
                  <a:gd name="T43" fmla="*/ 10 h 16"/>
                  <a:gd name="T44" fmla="*/ 207 w 309"/>
                  <a:gd name="T45" fmla="*/ 10 h 16"/>
                  <a:gd name="T46" fmla="*/ 217 w 309"/>
                  <a:gd name="T47" fmla="*/ 10 h 16"/>
                  <a:gd name="T48" fmla="*/ 227 w 309"/>
                  <a:gd name="T49" fmla="*/ 10 h 16"/>
                  <a:gd name="T50" fmla="*/ 236 w 309"/>
                  <a:gd name="T51" fmla="*/ 10 h 16"/>
                  <a:gd name="T52" fmla="*/ 243 w 309"/>
                  <a:gd name="T53" fmla="*/ 6 h 16"/>
                  <a:gd name="T54" fmla="*/ 253 w 309"/>
                  <a:gd name="T55" fmla="*/ 6 h 16"/>
                  <a:gd name="T56" fmla="*/ 263 w 309"/>
                  <a:gd name="T57" fmla="*/ 6 h 16"/>
                  <a:gd name="T58" fmla="*/ 273 w 309"/>
                  <a:gd name="T59" fmla="*/ 6 h 16"/>
                  <a:gd name="T60" fmla="*/ 282 w 309"/>
                  <a:gd name="T61" fmla="*/ 3 h 16"/>
                  <a:gd name="T62" fmla="*/ 292 w 309"/>
                  <a:gd name="T63" fmla="*/ 3 h 16"/>
                  <a:gd name="T64" fmla="*/ 302 w 309"/>
                  <a:gd name="T65" fmla="*/ 0 h 16"/>
                  <a:gd name="T66" fmla="*/ 309 w 309"/>
                  <a:gd name="T6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16">
                    <a:moveTo>
                      <a:pt x="0" y="10"/>
                    </a:moveTo>
                    <a:lnTo>
                      <a:pt x="10" y="10"/>
                    </a:lnTo>
                    <a:lnTo>
                      <a:pt x="20" y="13"/>
                    </a:lnTo>
                    <a:lnTo>
                      <a:pt x="29" y="13"/>
                    </a:lnTo>
                    <a:lnTo>
                      <a:pt x="39" y="13"/>
                    </a:lnTo>
                    <a:lnTo>
                      <a:pt x="46" y="13"/>
                    </a:lnTo>
                    <a:lnTo>
                      <a:pt x="56" y="16"/>
                    </a:lnTo>
                    <a:lnTo>
                      <a:pt x="66" y="16"/>
                    </a:lnTo>
                    <a:lnTo>
                      <a:pt x="75" y="16"/>
                    </a:lnTo>
                    <a:lnTo>
                      <a:pt x="85" y="16"/>
                    </a:lnTo>
                    <a:lnTo>
                      <a:pt x="95" y="16"/>
                    </a:lnTo>
                    <a:lnTo>
                      <a:pt x="105" y="16"/>
                    </a:lnTo>
                    <a:lnTo>
                      <a:pt x="112" y="16"/>
                    </a:lnTo>
                    <a:lnTo>
                      <a:pt x="121" y="16"/>
                    </a:lnTo>
                    <a:lnTo>
                      <a:pt x="131" y="13"/>
                    </a:lnTo>
                    <a:lnTo>
                      <a:pt x="141" y="13"/>
                    </a:lnTo>
                    <a:lnTo>
                      <a:pt x="151" y="13"/>
                    </a:lnTo>
                    <a:lnTo>
                      <a:pt x="161" y="13"/>
                    </a:lnTo>
                    <a:lnTo>
                      <a:pt x="171" y="13"/>
                    </a:lnTo>
                    <a:lnTo>
                      <a:pt x="177" y="13"/>
                    </a:lnTo>
                    <a:lnTo>
                      <a:pt x="187" y="13"/>
                    </a:lnTo>
                    <a:lnTo>
                      <a:pt x="197" y="10"/>
                    </a:lnTo>
                    <a:lnTo>
                      <a:pt x="207" y="10"/>
                    </a:lnTo>
                    <a:lnTo>
                      <a:pt x="217" y="10"/>
                    </a:lnTo>
                    <a:lnTo>
                      <a:pt x="227" y="10"/>
                    </a:lnTo>
                    <a:lnTo>
                      <a:pt x="236" y="10"/>
                    </a:lnTo>
                    <a:lnTo>
                      <a:pt x="243" y="6"/>
                    </a:lnTo>
                    <a:lnTo>
                      <a:pt x="253" y="6"/>
                    </a:lnTo>
                    <a:lnTo>
                      <a:pt x="263" y="6"/>
                    </a:lnTo>
                    <a:lnTo>
                      <a:pt x="273" y="6"/>
                    </a:lnTo>
                    <a:lnTo>
                      <a:pt x="282" y="3"/>
                    </a:lnTo>
                    <a:lnTo>
                      <a:pt x="292" y="3"/>
                    </a:lnTo>
                    <a:lnTo>
                      <a:pt x="302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7E7E7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6" name="Freeform 580"/>
              <p:cNvSpPr>
                <a:spLocks/>
              </p:cNvSpPr>
              <p:nvPr/>
            </p:nvSpPr>
            <p:spPr bwMode="auto">
              <a:xfrm>
                <a:off x="5644234" y="2182978"/>
                <a:ext cx="2757889" cy="2867976"/>
              </a:xfrm>
              <a:custGeom>
                <a:avLst/>
                <a:gdLst>
                  <a:gd name="T0" fmla="*/ 0 w 1502"/>
                  <a:gd name="T1" fmla="*/ 1186 h 1232"/>
                  <a:gd name="T2" fmla="*/ 30 w 1502"/>
                  <a:gd name="T3" fmla="*/ 1183 h 1232"/>
                  <a:gd name="T4" fmla="*/ 56 w 1502"/>
                  <a:gd name="T5" fmla="*/ 1180 h 1232"/>
                  <a:gd name="T6" fmla="*/ 86 w 1502"/>
                  <a:gd name="T7" fmla="*/ 1177 h 1232"/>
                  <a:gd name="T8" fmla="*/ 112 w 1502"/>
                  <a:gd name="T9" fmla="*/ 1170 h 1232"/>
                  <a:gd name="T10" fmla="*/ 141 w 1502"/>
                  <a:gd name="T11" fmla="*/ 1167 h 1232"/>
                  <a:gd name="T12" fmla="*/ 171 w 1502"/>
                  <a:gd name="T13" fmla="*/ 1170 h 1232"/>
                  <a:gd name="T14" fmla="*/ 197 w 1502"/>
                  <a:gd name="T15" fmla="*/ 1170 h 1232"/>
                  <a:gd name="T16" fmla="*/ 227 w 1502"/>
                  <a:gd name="T17" fmla="*/ 1170 h 1232"/>
                  <a:gd name="T18" fmla="*/ 253 w 1502"/>
                  <a:gd name="T19" fmla="*/ 1170 h 1232"/>
                  <a:gd name="T20" fmla="*/ 283 w 1502"/>
                  <a:gd name="T21" fmla="*/ 1170 h 1232"/>
                  <a:gd name="T22" fmla="*/ 309 w 1502"/>
                  <a:gd name="T23" fmla="*/ 1163 h 1232"/>
                  <a:gd name="T24" fmla="*/ 339 w 1502"/>
                  <a:gd name="T25" fmla="*/ 1157 h 1232"/>
                  <a:gd name="T26" fmla="*/ 368 w 1502"/>
                  <a:gd name="T27" fmla="*/ 1150 h 1232"/>
                  <a:gd name="T28" fmla="*/ 394 w 1502"/>
                  <a:gd name="T29" fmla="*/ 1137 h 1232"/>
                  <a:gd name="T30" fmla="*/ 424 w 1502"/>
                  <a:gd name="T31" fmla="*/ 1134 h 1232"/>
                  <a:gd name="T32" fmla="*/ 450 w 1502"/>
                  <a:gd name="T33" fmla="*/ 1134 h 1232"/>
                  <a:gd name="T34" fmla="*/ 480 w 1502"/>
                  <a:gd name="T35" fmla="*/ 1140 h 1232"/>
                  <a:gd name="T36" fmla="*/ 506 w 1502"/>
                  <a:gd name="T37" fmla="*/ 1147 h 1232"/>
                  <a:gd name="T38" fmla="*/ 536 w 1502"/>
                  <a:gd name="T39" fmla="*/ 1147 h 1232"/>
                  <a:gd name="T40" fmla="*/ 565 w 1502"/>
                  <a:gd name="T41" fmla="*/ 1147 h 1232"/>
                  <a:gd name="T42" fmla="*/ 592 w 1502"/>
                  <a:gd name="T43" fmla="*/ 1144 h 1232"/>
                  <a:gd name="T44" fmla="*/ 621 w 1502"/>
                  <a:gd name="T45" fmla="*/ 1144 h 1232"/>
                  <a:gd name="T46" fmla="*/ 648 w 1502"/>
                  <a:gd name="T47" fmla="*/ 1137 h 1232"/>
                  <a:gd name="T48" fmla="*/ 677 w 1502"/>
                  <a:gd name="T49" fmla="*/ 1131 h 1232"/>
                  <a:gd name="T50" fmla="*/ 703 w 1502"/>
                  <a:gd name="T51" fmla="*/ 1127 h 1232"/>
                  <a:gd name="T52" fmla="*/ 733 w 1502"/>
                  <a:gd name="T53" fmla="*/ 1137 h 1232"/>
                  <a:gd name="T54" fmla="*/ 763 w 1502"/>
                  <a:gd name="T55" fmla="*/ 1140 h 1232"/>
                  <a:gd name="T56" fmla="*/ 789 w 1502"/>
                  <a:gd name="T57" fmla="*/ 1121 h 1232"/>
                  <a:gd name="T58" fmla="*/ 818 w 1502"/>
                  <a:gd name="T59" fmla="*/ 1045 h 1232"/>
                  <a:gd name="T60" fmla="*/ 845 w 1502"/>
                  <a:gd name="T61" fmla="*/ 901 h 1232"/>
                  <a:gd name="T62" fmla="*/ 874 w 1502"/>
                  <a:gd name="T63" fmla="*/ 809 h 1232"/>
                  <a:gd name="T64" fmla="*/ 904 w 1502"/>
                  <a:gd name="T65" fmla="*/ 664 h 1232"/>
                  <a:gd name="T66" fmla="*/ 930 w 1502"/>
                  <a:gd name="T67" fmla="*/ 240 h 1232"/>
                  <a:gd name="T68" fmla="*/ 960 w 1502"/>
                  <a:gd name="T69" fmla="*/ 30 h 1232"/>
                  <a:gd name="T70" fmla="*/ 986 w 1502"/>
                  <a:gd name="T71" fmla="*/ 588 h 1232"/>
                  <a:gd name="T72" fmla="*/ 1016 w 1502"/>
                  <a:gd name="T73" fmla="*/ 983 h 1232"/>
                  <a:gd name="T74" fmla="*/ 1042 w 1502"/>
                  <a:gd name="T75" fmla="*/ 1094 h 1232"/>
                  <a:gd name="T76" fmla="*/ 1071 w 1502"/>
                  <a:gd name="T77" fmla="*/ 1127 h 1232"/>
                  <a:gd name="T78" fmla="*/ 1101 w 1502"/>
                  <a:gd name="T79" fmla="*/ 1144 h 1232"/>
                  <a:gd name="T80" fmla="*/ 1127 w 1502"/>
                  <a:gd name="T81" fmla="*/ 1154 h 1232"/>
                  <a:gd name="T82" fmla="*/ 1157 w 1502"/>
                  <a:gd name="T83" fmla="*/ 1157 h 1232"/>
                  <a:gd name="T84" fmla="*/ 1183 w 1502"/>
                  <a:gd name="T85" fmla="*/ 1160 h 1232"/>
                  <a:gd name="T86" fmla="*/ 1213 w 1502"/>
                  <a:gd name="T87" fmla="*/ 1160 h 1232"/>
                  <a:gd name="T88" fmla="*/ 1239 w 1502"/>
                  <a:gd name="T89" fmla="*/ 1163 h 1232"/>
                  <a:gd name="T90" fmla="*/ 1269 w 1502"/>
                  <a:gd name="T91" fmla="*/ 1167 h 1232"/>
                  <a:gd name="T92" fmla="*/ 1298 w 1502"/>
                  <a:gd name="T93" fmla="*/ 1167 h 1232"/>
                  <a:gd name="T94" fmla="*/ 1325 w 1502"/>
                  <a:gd name="T95" fmla="*/ 1163 h 1232"/>
                  <a:gd name="T96" fmla="*/ 1354 w 1502"/>
                  <a:gd name="T97" fmla="*/ 1163 h 1232"/>
                  <a:gd name="T98" fmla="*/ 1380 w 1502"/>
                  <a:gd name="T99" fmla="*/ 1160 h 1232"/>
                  <a:gd name="T100" fmla="*/ 1410 w 1502"/>
                  <a:gd name="T101" fmla="*/ 1160 h 1232"/>
                  <a:gd name="T102" fmla="*/ 1436 w 1502"/>
                  <a:gd name="T103" fmla="*/ 1157 h 1232"/>
                  <a:gd name="T104" fmla="*/ 1466 w 1502"/>
                  <a:gd name="T105" fmla="*/ 1154 h 1232"/>
                  <a:gd name="T106" fmla="*/ 1495 w 1502"/>
                  <a:gd name="T107" fmla="*/ 1150 h 1232"/>
                  <a:gd name="T108" fmla="*/ 1502 w 1502"/>
                  <a:gd name="T109" fmla="*/ 1154 h 1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1232">
                    <a:moveTo>
                      <a:pt x="0" y="1232"/>
                    </a:moveTo>
                    <a:lnTo>
                      <a:pt x="0" y="1186"/>
                    </a:lnTo>
                    <a:lnTo>
                      <a:pt x="0" y="1186"/>
                    </a:lnTo>
                    <a:lnTo>
                      <a:pt x="10" y="1183"/>
                    </a:lnTo>
                    <a:lnTo>
                      <a:pt x="20" y="1183"/>
                    </a:lnTo>
                    <a:lnTo>
                      <a:pt x="30" y="1183"/>
                    </a:lnTo>
                    <a:lnTo>
                      <a:pt x="40" y="1180"/>
                    </a:lnTo>
                    <a:lnTo>
                      <a:pt x="46" y="1180"/>
                    </a:lnTo>
                    <a:lnTo>
                      <a:pt x="56" y="1180"/>
                    </a:lnTo>
                    <a:lnTo>
                      <a:pt x="66" y="1180"/>
                    </a:lnTo>
                    <a:lnTo>
                      <a:pt x="76" y="1177"/>
                    </a:lnTo>
                    <a:lnTo>
                      <a:pt x="86" y="1177"/>
                    </a:lnTo>
                    <a:lnTo>
                      <a:pt x="95" y="1173"/>
                    </a:lnTo>
                    <a:lnTo>
                      <a:pt x="105" y="1173"/>
                    </a:lnTo>
                    <a:lnTo>
                      <a:pt x="112" y="1170"/>
                    </a:lnTo>
                    <a:lnTo>
                      <a:pt x="122" y="1170"/>
                    </a:lnTo>
                    <a:lnTo>
                      <a:pt x="132" y="1167"/>
                    </a:lnTo>
                    <a:lnTo>
                      <a:pt x="141" y="1167"/>
                    </a:lnTo>
                    <a:lnTo>
                      <a:pt x="151" y="1167"/>
                    </a:lnTo>
                    <a:lnTo>
                      <a:pt x="161" y="1167"/>
                    </a:lnTo>
                    <a:lnTo>
                      <a:pt x="171" y="1170"/>
                    </a:lnTo>
                    <a:lnTo>
                      <a:pt x="178" y="1170"/>
                    </a:lnTo>
                    <a:lnTo>
                      <a:pt x="187" y="1170"/>
                    </a:lnTo>
                    <a:lnTo>
                      <a:pt x="197" y="1170"/>
                    </a:lnTo>
                    <a:lnTo>
                      <a:pt x="207" y="1170"/>
                    </a:lnTo>
                    <a:lnTo>
                      <a:pt x="217" y="1170"/>
                    </a:lnTo>
                    <a:lnTo>
                      <a:pt x="227" y="1170"/>
                    </a:lnTo>
                    <a:lnTo>
                      <a:pt x="237" y="1170"/>
                    </a:lnTo>
                    <a:lnTo>
                      <a:pt x="243" y="1170"/>
                    </a:lnTo>
                    <a:lnTo>
                      <a:pt x="253" y="1170"/>
                    </a:lnTo>
                    <a:lnTo>
                      <a:pt x="263" y="1170"/>
                    </a:lnTo>
                    <a:lnTo>
                      <a:pt x="273" y="1170"/>
                    </a:lnTo>
                    <a:lnTo>
                      <a:pt x="283" y="1170"/>
                    </a:lnTo>
                    <a:lnTo>
                      <a:pt x="293" y="1167"/>
                    </a:lnTo>
                    <a:lnTo>
                      <a:pt x="302" y="1167"/>
                    </a:lnTo>
                    <a:lnTo>
                      <a:pt x="309" y="1163"/>
                    </a:lnTo>
                    <a:lnTo>
                      <a:pt x="319" y="1163"/>
                    </a:lnTo>
                    <a:lnTo>
                      <a:pt x="329" y="1160"/>
                    </a:lnTo>
                    <a:lnTo>
                      <a:pt x="339" y="1157"/>
                    </a:lnTo>
                    <a:lnTo>
                      <a:pt x="348" y="1157"/>
                    </a:lnTo>
                    <a:lnTo>
                      <a:pt x="358" y="1154"/>
                    </a:lnTo>
                    <a:lnTo>
                      <a:pt x="368" y="1150"/>
                    </a:lnTo>
                    <a:lnTo>
                      <a:pt x="375" y="1144"/>
                    </a:lnTo>
                    <a:lnTo>
                      <a:pt x="385" y="1140"/>
                    </a:lnTo>
                    <a:lnTo>
                      <a:pt x="394" y="1137"/>
                    </a:lnTo>
                    <a:lnTo>
                      <a:pt x="404" y="1137"/>
                    </a:lnTo>
                    <a:lnTo>
                      <a:pt x="414" y="1134"/>
                    </a:lnTo>
                    <a:lnTo>
                      <a:pt x="424" y="1134"/>
                    </a:lnTo>
                    <a:lnTo>
                      <a:pt x="434" y="1134"/>
                    </a:lnTo>
                    <a:lnTo>
                      <a:pt x="440" y="1134"/>
                    </a:lnTo>
                    <a:lnTo>
                      <a:pt x="450" y="1134"/>
                    </a:lnTo>
                    <a:lnTo>
                      <a:pt x="460" y="1137"/>
                    </a:lnTo>
                    <a:lnTo>
                      <a:pt x="470" y="1137"/>
                    </a:lnTo>
                    <a:lnTo>
                      <a:pt x="480" y="1140"/>
                    </a:lnTo>
                    <a:lnTo>
                      <a:pt x="490" y="1144"/>
                    </a:lnTo>
                    <a:lnTo>
                      <a:pt x="500" y="1144"/>
                    </a:lnTo>
                    <a:lnTo>
                      <a:pt x="506" y="1147"/>
                    </a:lnTo>
                    <a:lnTo>
                      <a:pt x="516" y="1147"/>
                    </a:lnTo>
                    <a:lnTo>
                      <a:pt x="526" y="1147"/>
                    </a:lnTo>
                    <a:lnTo>
                      <a:pt x="536" y="1147"/>
                    </a:lnTo>
                    <a:lnTo>
                      <a:pt x="546" y="1147"/>
                    </a:lnTo>
                    <a:lnTo>
                      <a:pt x="556" y="1147"/>
                    </a:lnTo>
                    <a:lnTo>
                      <a:pt x="565" y="1147"/>
                    </a:lnTo>
                    <a:lnTo>
                      <a:pt x="572" y="1147"/>
                    </a:lnTo>
                    <a:lnTo>
                      <a:pt x="582" y="1147"/>
                    </a:lnTo>
                    <a:lnTo>
                      <a:pt x="592" y="1144"/>
                    </a:lnTo>
                    <a:lnTo>
                      <a:pt x="602" y="1144"/>
                    </a:lnTo>
                    <a:lnTo>
                      <a:pt x="611" y="1144"/>
                    </a:lnTo>
                    <a:lnTo>
                      <a:pt x="621" y="1144"/>
                    </a:lnTo>
                    <a:lnTo>
                      <a:pt x="631" y="1144"/>
                    </a:lnTo>
                    <a:lnTo>
                      <a:pt x="638" y="1140"/>
                    </a:lnTo>
                    <a:lnTo>
                      <a:pt x="648" y="1137"/>
                    </a:lnTo>
                    <a:lnTo>
                      <a:pt x="657" y="1137"/>
                    </a:lnTo>
                    <a:lnTo>
                      <a:pt x="667" y="1134"/>
                    </a:lnTo>
                    <a:lnTo>
                      <a:pt x="677" y="1131"/>
                    </a:lnTo>
                    <a:lnTo>
                      <a:pt x="687" y="1131"/>
                    </a:lnTo>
                    <a:lnTo>
                      <a:pt x="697" y="1127"/>
                    </a:lnTo>
                    <a:lnTo>
                      <a:pt x="703" y="1127"/>
                    </a:lnTo>
                    <a:lnTo>
                      <a:pt x="713" y="1131"/>
                    </a:lnTo>
                    <a:lnTo>
                      <a:pt x="723" y="1134"/>
                    </a:lnTo>
                    <a:lnTo>
                      <a:pt x="733" y="1137"/>
                    </a:lnTo>
                    <a:lnTo>
                      <a:pt x="743" y="1140"/>
                    </a:lnTo>
                    <a:lnTo>
                      <a:pt x="753" y="1140"/>
                    </a:lnTo>
                    <a:lnTo>
                      <a:pt x="763" y="1140"/>
                    </a:lnTo>
                    <a:lnTo>
                      <a:pt x="769" y="1137"/>
                    </a:lnTo>
                    <a:lnTo>
                      <a:pt x="779" y="1131"/>
                    </a:lnTo>
                    <a:lnTo>
                      <a:pt x="789" y="1121"/>
                    </a:lnTo>
                    <a:lnTo>
                      <a:pt x="799" y="1104"/>
                    </a:lnTo>
                    <a:lnTo>
                      <a:pt x="809" y="1078"/>
                    </a:lnTo>
                    <a:lnTo>
                      <a:pt x="818" y="1045"/>
                    </a:lnTo>
                    <a:lnTo>
                      <a:pt x="828" y="999"/>
                    </a:lnTo>
                    <a:lnTo>
                      <a:pt x="838" y="950"/>
                    </a:lnTo>
                    <a:lnTo>
                      <a:pt x="845" y="901"/>
                    </a:lnTo>
                    <a:lnTo>
                      <a:pt x="855" y="861"/>
                    </a:lnTo>
                    <a:lnTo>
                      <a:pt x="864" y="832"/>
                    </a:lnTo>
                    <a:lnTo>
                      <a:pt x="874" y="809"/>
                    </a:lnTo>
                    <a:lnTo>
                      <a:pt x="884" y="779"/>
                    </a:lnTo>
                    <a:lnTo>
                      <a:pt x="894" y="736"/>
                    </a:lnTo>
                    <a:lnTo>
                      <a:pt x="904" y="664"/>
                    </a:lnTo>
                    <a:lnTo>
                      <a:pt x="910" y="556"/>
                    </a:lnTo>
                    <a:lnTo>
                      <a:pt x="920" y="411"/>
                    </a:lnTo>
                    <a:lnTo>
                      <a:pt x="930" y="240"/>
                    </a:lnTo>
                    <a:lnTo>
                      <a:pt x="940" y="86"/>
                    </a:lnTo>
                    <a:lnTo>
                      <a:pt x="950" y="0"/>
                    </a:lnTo>
                    <a:lnTo>
                      <a:pt x="960" y="30"/>
                    </a:lnTo>
                    <a:lnTo>
                      <a:pt x="970" y="171"/>
                    </a:lnTo>
                    <a:lnTo>
                      <a:pt x="976" y="375"/>
                    </a:lnTo>
                    <a:lnTo>
                      <a:pt x="986" y="588"/>
                    </a:lnTo>
                    <a:lnTo>
                      <a:pt x="996" y="766"/>
                    </a:lnTo>
                    <a:lnTo>
                      <a:pt x="1006" y="894"/>
                    </a:lnTo>
                    <a:lnTo>
                      <a:pt x="1016" y="983"/>
                    </a:lnTo>
                    <a:lnTo>
                      <a:pt x="1025" y="1039"/>
                    </a:lnTo>
                    <a:lnTo>
                      <a:pt x="1035" y="1075"/>
                    </a:lnTo>
                    <a:lnTo>
                      <a:pt x="1042" y="1094"/>
                    </a:lnTo>
                    <a:lnTo>
                      <a:pt x="1052" y="1111"/>
                    </a:lnTo>
                    <a:lnTo>
                      <a:pt x="1062" y="1121"/>
                    </a:lnTo>
                    <a:lnTo>
                      <a:pt x="1071" y="1127"/>
                    </a:lnTo>
                    <a:lnTo>
                      <a:pt x="1081" y="1134"/>
                    </a:lnTo>
                    <a:lnTo>
                      <a:pt x="1091" y="1140"/>
                    </a:lnTo>
                    <a:lnTo>
                      <a:pt x="1101" y="1144"/>
                    </a:lnTo>
                    <a:lnTo>
                      <a:pt x="1108" y="1147"/>
                    </a:lnTo>
                    <a:lnTo>
                      <a:pt x="1117" y="1150"/>
                    </a:lnTo>
                    <a:lnTo>
                      <a:pt x="1127" y="1154"/>
                    </a:lnTo>
                    <a:lnTo>
                      <a:pt x="1137" y="1154"/>
                    </a:lnTo>
                    <a:lnTo>
                      <a:pt x="1147" y="1157"/>
                    </a:lnTo>
                    <a:lnTo>
                      <a:pt x="1157" y="1157"/>
                    </a:lnTo>
                    <a:lnTo>
                      <a:pt x="1167" y="1157"/>
                    </a:lnTo>
                    <a:lnTo>
                      <a:pt x="1173" y="1157"/>
                    </a:lnTo>
                    <a:lnTo>
                      <a:pt x="1183" y="1160"/>
                    </a:lnTo>
                    <a:lnTo>
                      <a:pt x="1193" y="1160"/>
                    </a:lnTo>
                    <a:lnTo>
                      <a:pt x="1203" y="1160"/>
                    </a:lnTo>
                    <a:lnTo>
                      <a:pt x="1213" y="1160"/>
                    </a:lnTo>
                    <a:lnTo>
                      <a:pt x="1223" y="1163"/>
                    </a:lnTo>
                    <a:lnTo>
                      <a:pt x="1233" y="1163"/>
                    </a:lnTo>
                    <a:lnTo>
                      <a:pt x="1239" y="1163"/>
                    </a:lnTo>
                    <a:lnTo>
                      <a:pt x="1249" y="1163"/>
                    </a:lnTo>
                    <a:lnTo>
                      <a:pt x="1259" y="1167"/>
                    </a:lnTo>
                    <a:lnTo>
                      <a:pt x="1269" y="1167"/>
                    </a:lnTo>
                    <a:lnTo>
                      <a:pt x="1279" y="1167"/>
                    </a:lnTo>
                    <a:lnTo>
                      <a:pt x="1288" y="1167"/>
                    </a:lnTo>
                    <a:lnTo>
                      <a:pt x="1298" y="1167"/>
                    </a:lnTo>
                    <a:lnTo>
                      <a:pt x="1305" y="1163"/>
                    </a:lnTo>
                    <a:lnTo>
                      <a:pt x="1315" y="1163"/>
                    </a:lnTo>
                    <a:lnTo>
                      <a:pt x="1325" y="1163"/>
                    </a:lnTo>
                    <a:lnTo>
                      <a:pt x="1334" y="1163"/>
                    </a:lnTo>
                    <a:lnTo>
                      <a:pt x="1344" y="1163"/>
                    </a:lnTo>
                    <a:lnTo>
                      <a:pt x="1354" y="1163"/>
                    </a:lnTo>
                    <a:lnTo>
                      <a:pt x="1364" y="1163"/>
                    </a:lnTo>
                    <a:lnTo>
                      <a:pt x="1371" y="1160"/>
                    </a:lnTo>
                    <a:lnTo>
                      <a:pt x="1380" y="1160"/>
                    </a:lnTo>
                    <a:lnTo>
                      <a:pt x="1390" y="1160"/>
                    </a:lnTo>
                    <a:lnTo>
                      <a:pt x="1400" y="1160"/>
                    </a:lnTo>
                    <a:lnTo>
                      <a:pt x="1410" y="1160"/>
                    </a:lnTo>
                    <a:lnTo>
                      <a:pt x="1420" y="1157"/>
                    </a:lnTo>
                    <a:lnTo>
                      <a:pt x="1430" y="1157"/>
                    </a:lnTo>
                    <a:lnTo>
                      <a:pt x="1436" y="1157"/>
                    </a:lnTo>
                    <a:lnTo>
                      <a:pt x="1446" y="1157"/>
                    </a:lnTo>
                    <a:lnTo>
                      <a:pt x="1456" y="1157"/>
                    </a:lnTo>
                    <a:lnTo>
                      <a:pt x="1466" y="1154"/>
                    </a:lnTo>
                    <a:lnTo>
                      <a:pt x="1476" y="1154"/>
                    </a:lnTo>
                    <a:lnTo>
                      <a:pt x="1486" y="1154"/>
                    </a:lnTo>
                    <a:lnTo>
                      <a:pt x="1495" y="1150"/>
                    </a:lnTo>
                    <a:lnTo>
                      <a:pt x="1502" y="1150"/>
                    </a:lnTo>
                    <a:lnTo>
                      <a:pt x="1502" y="1150"/>
                    </a:lnTo>
                    <a:lnTo>
                      <a:pt x="1502" y="1154"/>
                    </a:lnTo>
                    <a:lnTo>
                      <a:pt x="1502" y="1154"/>
                    </a:lnTo>
                    <a:lnTo>
                      <a:pt x="0" y="1232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7" name="Freeform 581"/>
              <p:cNvSpPr>
                <a:spLocks/>
              </p:cNvSpPr>
              <p:nvPr/>
            </p:nvSpPr>
            <p:spPr bwMode="auto">
              <a:xfrm>
                <a:off x="5644234" y="2182978"/>
                <a:ext cx="2190520" cy="2760892"/>
              </a:xfrm>
              <a:custGeom>
                <a:avLst/>
                <a:gdLst>
                  <a:gd name="T0" fmla="*/ 20 w 1193"/>
                  <a:gd name="T1" fmla="*/ 1183 h 1186"/>
                  <a:gd name="T2" fmla="*/ 46 w 1193"/>
                  <a:gd name="T3" fmla="*/ 1180 h 1186"/>
                  <a:gd name="T4" fmla="*/ 76 w 1193"/>
                  <a:gd name="T5" fmla="*/ 1177 h 1186"/>
                  <a:gd name="T6" fmla="*/ 105 w 1193"/>
                  <a:gd name="T7" fmla="*/ 1173 h 1186"/>
                  <a:gd name="T8" fmla="*/ 132 w 1193"/>
                  <a:gd name="T9" fmla="*/ 1167 h 1186"/>
                  <a:gd name="T10" fmla="*/ 161 w 1193"/>
                  <a:gd name="T11" fmla="*/ 1167 h 1186"/>
                  <a:gd name="T12" fmla="*/ 187 w 1193"/>
                  <a:gd name="T13" fmla="*/ 1170 h 1186"/>
                  <a:gd name="T14" fmla="*/ 217 w 1193"/>
                  <a:gd name="T15" fmla="*/ 1170 h 1186"/>
                  <a:gd name="T16" fmla="*/ 243 w 1193"/>
                  <a:gd name="T17" fmla="*/ 1170 h 1186"/>
                  <a:gd name="T18" fmla="*/ 273 w 1193"/>
                  <a:gd name="T19" fmla="*/ 1170 h 1186"/>
                  <a:gd name="T20" fmla="*/ 302 w 1193"/>
                  <a:gd name="T21" fmla="*/ 1167 h 1186"/>
                  <a:gd name="T22" fmla="*/ 329 w 1193"/>
                  <a:gd name="T23" fmla="*/ 1160 h 1186"/>
                  <a:gd name="T24" fmla="*/ 358 w 1193"/>
                  <a:gd name="T25" fmla="*/ 1154 h 1186"/>
                  <a:gd name="T26" fmla="*/ 385 w 1193"/>
                  <a:gd name="T27" fmla="*/ 1140 h 1186"/>
                  <a:gd name="T28" fmla="*/ 414 w 1193"/>
                  <a:gd name="T29" fmla="*/ 1134 h 1186"/>
                  <a:gd name="T30" fmla="*/ 440 w 1193"/>
                  <a:gd name="T31" fmla="*/ 1134 h 1186"/>
                  <a:gd name="T32" fmla="*/ 470 w 1193"/>
                  <a:gd name="T33" fmla="*/ 1137 h 1186"/>
                  <a:gd name="T34" fmla="*/ 500 w 1193"/>
                  <a:gd name="T35" fmla="*/ 1144 h 1186"/>
                  <a:gd name="T36" fmla="*/ 526 w 1193"/>
                  <a:gd name="T37" fmla="*/ 1147 h 1186"/>
                  <a:gd name="T38" fmla="*/ 556 w 1193"/>
                  <a:gd name="T39" fmla="*/ 1147 h 1186"/>
                  <a:gd name="T40" fmla="*/ 582 w 1193"/>
                  <a:gd name="T41" fmla="*/ 1147 h 1186"/>
                  <a:gd name="T42" fmla="*/ 611 w 1193"/>
                  <a:gd name="T43" fmla="*/ 1144 h 1186"/>
                  <a:gd name="T44" fmla="*/ 638 w 1193"/>
                  <a:gd name="T45" fmla="*/ 1140 h 1186"/>
                  <a:gd name="T46" fmla="*/ 667 w 1193"/>
                  <a:gd name="T47" fmla="*/ 1134 h 1186"/>
                  <a:gd name="T48" fmla="*/ 697 w 1193"/>
                  <a:gd name="T49" fmla="*/ 1127 h 1186"/>
                  <a:gd name="T50" fmla="*/ 723 w 1193"/>
                  <a:gd name="T51" fmla="*/ 1134 h 1186"/>
                  <a:gd name="T52" fmla="*/ 753 w 1193"/>
                  <a:gd name="T53" fmla="*/ 1140 h 1186"/>
                  <a:gd name="T54" fmla="*/ 779 w 1193"/>
                  <a:gd name="T55" fmla="*/ 1131 h 1186"/>
                  <a:gd name="T56" fmla="*/ 809 w 1193"/>
                  <a:gd name="T57" fmla="*/ 1078 h 1186"/>
                  <a:gd name="T58" fmla="*/ 838 w 1193"/>
                  <a:gd name="T59" fmla="*/ 950 h 1186"/>
                  <a:gd name="T60" fmla="*/ 864 w 1193"/>
                  <a:gd name="T61" fmla="*/ 832 h 1186"/>
                  <a:gd name="T62" fmla="*/ 894 w 1193"/>
                  <a:gd name="T63" fmla="*/ 736 h 1186"/>
                  <a:gd name="T64" fmla="*/ 920 w 1193"/>
                  <a:gd name="T65" fmla="*/ 411 h 1186"/>
                  <a:gd name="T66" fmla="*/ 950 w 1193"/>
                  <a:gd name="T67" fmla="*/ 0 h 1186"/>
                  <a:gd name="T68" fmla="*/ 976 w 1193"/>
                  <a:gd name="T69" fmla="*/ 375 h 1186"/>
                  <a:gd name="T70" fmla="*/ 1006 w 1193"/>
                  <a:gd name="T71" fmla="*/ 894 h 1186"/>
                  <a:gd name="T72" fmla="*/ 1035 w 1193"/>
                  <a:gd name="T73" fmla="*/ 1075 h 1186"/>
                  <a:gd name="T74" fmla="*/ 1062 w 1193"/>
                  <a:gd name="T75" fmla="*/ 1121 h 1186"/>
                  <a:gd name="T76" fmla="*/ 1091 w 1193"/>
                  <a:gd name="T77" fmla="*/ 1140 h 1186"/>
                  <a:gd name="T78" fmla="*/ 1117 w 1193"/>
                  <a:gd name="T79" fmla="*/ 1150 h 1186"/>
                  <a:gd name="T80" fmla="*/ 1147 w 1193"/>
                  <a:gd name="T81" fmla="*/ 1157 h 1186"/>
                  <a:gd name="T82" fmla="*/ 1173 w 1193"/>
                  <a:gd name="T83" fmla="*/ 1157 h 1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1186">
                    <a:moveTo>
                      <a:pt x="0" y="1186"/>
                    </a:moveTo>
                    <a:lnTo>
                      <a:pt x="10" y="1183"/>
                    </a:lnTo>
                    <a:lnTo>
                      <a:pt x="20" y="1183"/>
                    </a:lnTo>
                    <a:lnTo>
                      <a:pt x="30" y="1183"/>
                    </a:lnTo>
                    <a:lnTo>
                      <a:pt x="40" y="1180"/>
                    </a:lnTo>
                    <a:lnTo>
                      <a:pt x="46" y="1180"/>
                    </a:lnTo>
                    <a:lnTo>
                      <a:pt x="56" y="1180"/>
                    </a:lnTo>
                    <a:lnTo>
                      <a:pt x="66" y="1180"/>
                    </a:lnTo>
                    <a:lnTo>
                      <a:pt x="76" y="1177"/>
                    </a:lnTo>
                    <a:lnTo>
                      <a:pt x="86" y="1177"/>
                    </a:lnTo>
                    <a:lnTo>
                      <a:pt x="95" y="1173"/>
                    </a:lnTo>
                    <a:lnTo>
                      <a:pt x="105" y="1173"/>
                    </a:lnTo>
                    <a:lnTo>
                      <a:pt x="112" y="1170"/>
                    </a:lnTo>
                    <a:lnTo>
                      <a:pt x="122" y="1170"/>
                    </a:lnTo>
                    <a:lnTo>
                      <a:pt x="132" y="1167"/>
                    </a:lnTo>
                    <a:lnTo>
                      <a:pt x="141" y="1167"/>
                    </a:lnTo>
                    <a:lnTo>
                      <a:pt x="151" y="1167"/>
                    </a:lnTo>
                    <a:lnTo>
                      <a:pt x="161" y="1167"/>
                    </a:lnTo>
                    <a:lnTo>
                      <a:pt x="171" y="1170"/>
                    </a:lnTo>
                    <a:lnTo>
                      <a:pt x="178" y="1170"/>
                    </a:lnTo>
                    <a:lnTo>
                      <a:pt x="187" y="1170"/>
                    </a:lnTo>
                    <a:lnTo>
                      <a:pt x="197" y="1170"/>
                    </a:lnTo>
                    <a:lnTo>
                      <a:pt x="207" y="1170"/>
                    </a:lnTo>
                    <a:lnTo>
                      <a:pt x="217" y="1170"/>
                    </a:lnTo>
                    <a:lnTo>
                      <a:pt x="227" y="1170"/>
                    </a:lnTo>
                    <a:lnTo>
                      <a:pt x="237" y="1170"/>
                    </a:lnTo>
                    <a:lnTo>
                      <a:pt x="243" y="1170"/>
                    </a:lnTo>
                    <a:lnTo>
                      <a:pt x="253" y="1170"/>
                    </a:lnTo>
                    <a:lnTo>
                      <a:pt x="263" y="1170"/>
                    </a:lnTo>
                    <a:lnTo>
                      <a:pt x="273" y="1170"/>
                    </a:lnTo>
                    <a:lnTo>
                      <a:pt x="283" y="1170"/>
                    </a:lnTo>
                    <a:lnTo>
                      <a:pt x="293" y="1167"/>
                    </a:lnTo>
                    <a:lnTo>
                      <a:pt x="302" y="1167"/>
                    </a:lnTo>
                    <a:lnTo>
                      <a:pt x="309" y="1163"/>
                    </a:lnTo>
                    <a:lnTo>
                      <a:pt x="319" y="1163"/>
                    </a:lnTo>
                    <a:lnTo>
                      <a:pt x="329" y="1160"/>
                    </a:lnTo>
                    <a:lnTo>
                      <a:pt x="339" y="1157"/>
                    </a:lnTo>
                    <a:lnTo>
                      <a:pt x="348" y="1157"/>
                    </a:lnTo>
                    <a:lnTo>
                      <a:pt x="358" y="1154"/>
                    </a:lnTo>
                    <a:lnTo>
                      <a:pt x="368" y="1150"/>
                    </a:lnTo>
                    <a:lnTo>
                      <a:pt x="375" y="1144"/>
                    </a:lnTo>
                    <a:lnTo>
                      <a:pt x="385" y="1140"/>
                    </a:lnTo>
                    <a:lnTo>
                      <a:pt x="394" y="1137"/>
                    </a:lnTo>
                    <a:lnTo>
                      <a:pt x="404" y="1137"/>
                    </a:lnTo>
                    <a:lnTo>
                      <a:pt x="414" y="1134"/>
                    </a:lnTo>
                    <a:lnTo>
                      <a:pt x="424" y="1134"/>
                    </a:lnTo>
                    <a:lnTo>
                      <a:pt x="434" y="1134"/>
                    </a:lnTo>
                    <a:lnTo>
                      <a:pt x="440" y="1134"/>
                    </a:lnTo>
                    <a:lnTo>
                      <a:pt x="450" y="1134"/>
                    </a:lnTo>
                    <a:lnTo>
                      <a:pt x="460" y="1137"/>
                    </a:lnTo>
                    <a:lnTo>
                      <a:pt x="470" y="1137"/>
                    </a:lnTo>
                    <a:lnTo>
                      <a:pt x="480" y="1140"/>
                    </a:lnTo>
                    <a:lnTo>
                      <a:pt x="490" y="1144"/>
                    </a:lnTo>
                    <a:lnTo>
                      <a:pt x="500" y="1144"/>
                    </a:lnTo>
                    <a:lnTo>
                      <a:pt x="506" y="1147"/>
                    </a:lnTo>
                    <a:lnTo>
                      <a:pt x="516" y="1147"/>
                    </a:lnTo>
                    <a:lnTo>
                      <a:pt x="526" y="1147"/>
                    </a:lnTo>
                    <a:lnTo>
                      <a:pt x="536" y="1147"/>
                    </a:lnTo>
                    <a:lnTo>
                      <a:pt x="546" y="1147"/>
                    </a:lnTo>
                    <a:lnTo>
                      <a:pt x="556" y="1147"/>
                    </a:lnTo>
                    <a:lnTo>
                      <a:pt x="565" y="1147"/>
                    </a:lnTo>
                    <a:lnTo>
                      <a:pt x="572" y="1147"/>
                    </a:lnTo>
                    <a:lnTo>
                      <a:pt x="582" y="1147"/>
                    </a:lnTo>
                    <a:lnTo>
                      <a:pt x="592" y="1144"/>
                    </a:lnTo>
                    <a:lnTo>
                      <a:pt x="602" y="1144"/>
                    </a:lnTo>
                    <a:lnTo>
                      <a:pt x="611" y="1144"/>
                    </a:lnTo>
                    <a:lnTo>
                      <a:pt x="621" y="1144"/>
                    </a:lnTo>
                    <a:lnTo>
                      <a:pt x="631" y="1144"/>
                    </a:lnTo>
                    <a:lnTo>
                      <a:pt x="638" y="1140"/>
                    </a:lnTo>
                    <a:lnTo>
                      <a:pt x="648" y="1137"/>
                    </a:lnTo>
                    <a:lnTo>
                      <a:pt x="657" y="1137"/>
                    </a:lnTo>
                    <a:lnTo>
                      <a:pt x="667" y="1134"/>
                    </a:lnTo>
                    <a:lnTo>
                      <a:pt x="677" y="1131"/>
                    </a:lnTo>
                    <a:lnTo>
                      <a:pt x="687" y="1131"/>
                    </a:lnTo>
                    <a:lnTo>
                      <a:pt x="697" y="1127"/>
                    </a:lnTo>
                    <a:lnTo>
                      <a:pt x="703" y="1127"/>
                    </a:lnTo>
                    <a:lnTo>
                      <a:pt x="713" y="1131"/>
                    </a:lnTo>
                    <a:lnTo>
                      <a:pt x="723" y="1134"/>
                    </a:lnTo>
                    <a:lnTo>
                      <a:pt x="733" y="1137"/>
                    </a:lnTo>
                    <a:lnTo>
                      <a:pt x="743" y="1140"/>
                    </a:lnTo>
                    <a:lnTo>
                      <a:pt x="753" y="1140"/>
                    </a:lnTo>
                    <a:lnTo>
                      <a:pt x="763" y="1140"/>
                    </a:lnTo>
                    <a:lnTo>
                      <a:pt x="769" y="1137"/>
                    </a:lnTo>
                    <a:lnTo>
                      <a:pt x="779" y="1131"/>
                    </a:lnTo>
                    <a:lnTo>
                      <a:pt x="789" y="1121"/>
                    </a:lnTo>
                    <a:lnTo>
                      <a:pt x="799" y="1104"/>
                    </a:lnTo>
                    <a:lnTo>
                      <a:pt x="809" y="1078"/>
                    </a:lnTo>
                    <a:lnTo>
                      <a:pt x="818" y="1045"/>
                    </a:lnTo>
                    <a:lnTo>
                      <a:pt x="828" y="999"/>
                    </a:lnTo>
                    <a:lnTo>
                      <a:pt x="838" y="950"/>
                    </a:lnTo>
                    <a:lnTo>
                      <a:pt x="845" y="901"/>
                    </a:lnTo>
                    <a:lnTo>
                      <a:pt x="855" y="861"/>
                    </a:lnTo>
                    <a:lnTo>
                      <a:pt x="864" y="832"/>
                    </a:lnTo>
                    <a:lnTo>
                      <a:pt x="874" y="809"/>
                    </a:lnTo>
                    <a:lnTo>
                      <a:pt x="884" y="779"/>
                    </a:lnTo>
                    <a:lnTo>
                      <a:pt x="894" y="736"/>
                    </a:lnTo>
                    <a:lnTo>
                      <a:pt x="904" y="664"/>
                    </a:lnTo>
                    <a:lnTo>
                      <a:pt x="910" y="556"/>
                    </a:lnTo>
                    <a:lnTo>
                      <a:pt x="920" y="411"/>
                    </a:lnTo>
                    <a:lnTo>
                      <a:pt x="930" y="240"/>
                    </a:lnTo>
                    <a:lnTo>
                      <a:pt x="940" y="86"/>
                    </a:lnTo>
                    <a:lnTo>
                      <a:pt x="950" y="0"/>
                    </a:lnTo>
                    <a:lnTo>
                      <a:pt x="960" y="30"/>
                    </a:lnTo>
                    <a:lnTo>
                      <a:pt x="970" y="171"/>
                    </a:lnTo>
                    <a:lnTo>
                      <a:pt x="976" y="375"/>
                    </a:lnTo>
                    <a:lnTo>
                      <a:pt x="986" y="588"/>
                    </a:lnTo>
                    <a:lnTo>
                      <a:pt x="996" y="766"/>
                    </a:lnTo>
                    <a:lnTo>
                      <a:pt x="1006" y="894"/>
                    </a:lnTo>
                    <a:lnTo>
                      <a:pt x="1016" y="983"/>
                    </a:lnTo>
                    <a:lnTo>
                      <a:pt x="1025" y="1039"/>
                    </a:lnTo>
                    <a:lnTo>
                      <a:pt x="1035" y="1075"/>
                    </a:lnTo>
                    <a:lnTo>
                      <a:pt x="1042" y="1094"/>
                    </a:lnTo>
                    <a:lnTo>
                      <a:pt x="1052" y="1111"/>
                    </a:lnTo>
                    <a:lnTo>
                      <a:pt x="1062" y="1121"/>
                    </a:lnTo>
                    <a:lnTo>
                      <a:pt x="1071" y="1127"/>
                    </a:lnTo>
                    <a:lnTo>
                      <a:pt x="1081" y="1134"/>
                    </a:lnTo>
                    <a:lnTo>
                      <a:pt x="1091" y="1140"/>
                    </a:lnTo>
                    <a:lnTo>
                      <a:pt x="1101" y="1144"/>
                    </a:lnTo>
                    <a:lnTo>
                      <a:pt x="1108" y="1147"/>
                    </a:lnTo>
                    <a:lnTo>
                      <a:pt x="1117" y="1150"/>
                    </a:lnTo>
                    <a:lnTo>
                      <a:pt x="1127" y="1154"/>
                    </a:lnTo>
                    <a:lnTo>
                      <a:pt x="1137" y="1154"/>
                    </a:lnTo>
                    <a:lnTo>
                      <a:pt x="1147" y="1157"/>
                    </a:lnTo>
                    <a:lnTo>
                      <a:pt x="1157" y="1157"/>
                    </a:lnTo>
                    <a:lnTo>
                      <a:pt x="1167" y="1157"/>
                    </a:lnTo>
                    <a:lnTo>
                      <a:pt x="1173" y="1157"/>
                    </a:lnTo>
                    <a:lnTo>
                      <a:pt x="1183" y="1160"/>
                    </a:lnTo>
                    <a:lnTo>
                      <a:pt x="1193" y="1160"/>
                    </a:lnTo>
                  </a:path>
                </a:pathLst>
              </a:custGeom>
              <a:noFill/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8" name="Freeform 582"/>
              <p:cNvSpPr>
                <a:spLocks/>
              </p:cNvSpPr>
              <p:nvPr/>
            </p:nvSpPr>
            <p:spPr bwMode="auto">
              <a:xfrm>
                <a:off x="7834754" y="4860066"/>
                <a:ext cx="567368" cy="39574"/>
              </a:xfrm>
              <a:custGeom>
                <a:avLst/>
                <a:gdLst>
                  <a:gd name="T0" fmla="*/ 0 w 309"/>
                  <a:gd name="T1" fmla="*/ 10 h 17"/>
                  <a:gd name="T2" fmla="*/ 10 w 309"/>
                  <a:gd name="T3" fmla="*/ 10 h 17"/>
                  <a:gd name="T4" fmla="*/ 20 w 309"/>
                  <a:gd name="T5" fmla="*/ 10 h 17"/>
                  <a:gd name="T6" fmla="*/ 30 w 309"/>
                  <a:gd name="T7" fmla="*/ 13 h 17"/>
                  <a:gd name="T8" fmla="*/ 40 w 309"/>
                  <a:gd name="T9" fmla="*/ 13 h 17"/>
                  <a:gd name="T10" fmla="*/ 46 w 309"/>
                  <a:gd name="T11" fmla="*/ 13 h 17"/>
                  <a:gd name="T12" fmla="*/ 56 w 309"/>
                  <a:gd name="T13" fmla="*/ 13 h 17"/>
                  <a:gd name="T14" fmla="*/ 66 w 309"/>
                  <a:gd name="T15" fmla="*/ 17 h 17"/>
                  <a:gd name="T16" fmla="*/ 76 w 309"/>
                  <a:gd name="T17" fmla="*/ 17 h 17"/>
                  <a:gd name="T18" fmla="*/ 86 w 309"/>
                  <a:gd name="T19" fmla="*/ 17 h 17"/>
                  <a:gd name="T20" fmla="*/ 95 w 309"/>
                  <a:gd name="T21" fmla="*/ 17 h 17"/>
                  <a:gd name="T22" fmla="*/ 105 w 309"/>
                  <a:gd name="T23" fmla="*/ 17 h 17"/>
                  <a:gd name="T24" fmla="*/ 112 w 309"/>
                  <a:gd name="T25" fmla="*/ 13 h 17"/>
                  <a:gd name="T26" fmla="*/ 122 w 309"/>
                  <a:gd name="T27" fmla="*/ 13 h 17"/>
                  <a:gd name="T28" fmla="*/ 132 w 309"/>
                  <a:gd name="T29" fmla="*/ 13 h 17"/>
                  <a:gd name="T30" fmla="*/ 141 w 309"/>
                  <a:gd name="T31" fmla="*/ 13 h 17"/>
                  <a:gd name="T32" fmla="*/ 151 w 309"/>
                  <a:gd name="T33" fmla="*/ 13 h 17"/>
                  <a:gd name="T34" fmla="*/ 161 w 309"/>
                  <a:gd name="T35" fmla="*/ 13 h 17"/>
                  <a:gd name="T36" fmla="*/ 171 w 309"/>
                  <a:gd name="T37" fmla="*/ 13 h 17"/>
                  <a:gd name="T38" fmla="*/ 178 w 309"/>
                  <a:gd name="T39" fmla="*/ 10 h 17"/>
                  <a:gd name="T40" fmla="*/ 187 w 309"/>
                  <a:gd name="T41" fmla="*/ 10 h 17"/>
                  <a:gd name="T42" fmla="*/ 197 w 309"/>
                  <a:gd name="T43" fmla="*/ 10 h 17"/>
                  <a:gd name="T44" fmla="*/ 207 w 309"/>
                  <a:gd name="T45" fmla="*/ 10 h 17"/>
                  <a:gd name="T46" fmla="*/ 217 w 309"/>
                  <a:gd name="T47" fmla="*/ 10 h 17"/>
                  <a:gd name="T48" fmla="*/ 227 w 309"/>
                  <a:gd name="T49" fmla="*/ 7 h 17"/>
                  <a:gd name="T50" fmla="*/ 237 w 309"/>
                  <a:gd name="T51" fmla="*/ 7 h 17"/>
                  <a:gd name="T52" fmla="*/ 243 w 309"/>
                  <a:gd name="T53" fmla="*/ 7 h 17"/>
                  <a:gd name="T54" fmla="*/ 253 w 309"/>
                  <a:gd name="T55" fmla="*/ 7 h 17"/>
                  <a:gd name="T56" fmla="*/ 263 w 309"/>
                  <a:gd name="T57" fmla="*/ 7 h 17"/>
                  <a:gd name="T58" fmla="*/ 273 w 309"/>
                  <a:gd name="T59" fmla="*/ 4 h 17"/>
                  <a:gd name="T60" fmla="*/ 283 w 309"/>
                  <a:gd name="T61" fmla="*/ 4 h 17"/>
                  <a:gd name="T62" fmla="*/ 293 w 309"/>
                  <a:gd name="T63" fmla="*/ 4 h 17"/>
                  <a:gd name="T64" fmla="*/ 302 w 309"/>
                  <a:gd name="T65" fmla="*/ 0 h 17"/>
                  <a:gd name="T66" fmla="*/ 309 w 309"/>
                  <a:gd name="T6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17">
                    <a:moveTo>
                      <a:pt x="0" y="10"/>
                    </a:moveTo>
                    <a:lnTo>
                      <a:pt x="10" y="10"/>
                    </a:lnTo>
                    <a:lnTo>
                      <a:pt x="20" y="10"/>
                    </a:lnTo>
                    <a:lnTo>
                      <a:pt x="30" y="13"/>
                    </a:lnTo>
                    <a:lnTo>
                      <a:pt x="40" y="13"/>
                    </a:lnTo>
                    <a:lnTo>
                      <a:pt x="46" y="13"/>
                    </a:lnTo>
                    <a:lnTo>
                      <a:pt x="56" y="13"/>
                    </a:lnTo>
                    <a:lnTo>
                      <a:pt x="66" y="17"/>
                    </a:lnTo>
                    <a:lnTo>
                      <a:pt x="76" y="17"/>
                    </a:lnTo>
                    <a:lnTo>
                      <a:pt x="86" y="17"/>
                    </a:lnTo>
                    <a:lnTo>
                      <a:pt x="95" y="17"/>
                    </a:lnTo>
                    <a:lnTo>
                      <a:pt x="105" y="17"/>
                    </a:lnTo>
                    <a:lnTo>
                      <a:pt x="112" y="13"/>
                    </a:lnTo>
                    <a:lnTo>
                      <a:pt x="122" y="13"/>
                    </a:lnTo>
                    <a:lnTo>
                      <a:pt x="132" y="13"/>
                    </a:lnTo>
                    <a:lnTo>
                      <a:pt x="141" y="13"/>
                    </a:lnTo>
                    <a:lnTo>
                      <a:pt x="151" y="13"/>
                    </a:lnTo>
                    <a:lnTo>
                      <a:pt x="161" y="13"/>
                    </a:lnTo>
                    <a:lnTo>
                      <a:pt x="171" y="13"/>
                    </a:lnTo>
                    <a:lnTo>
                      <a:pt x="178" y="10"/>
                    </a:lnTo>
                    <a:lnTo>
                      <a:pt x="187" y="10"/>
                    </a:lnTo>
                    <a:lnTo>
                      <a:pt x="197" y="10"/>
                    </a:lnTo>
                    <a:lnTo>
                      <a:pt x="207" y="10"/>
                    </a:lnTo>
                    <a:lnTo>
                      <a:pt x="217" y="10"/>
                    </a:lnTo>
                    <a:lnTo>
                      <a:pt x="227" y="7"/>
                    </a:lnTo>
                    <a:lnTo>
                      <a:pt x="237" y="7"/>
                    </a:lnTo>
                    <a:lnTo>
                      <a:pt x="243" y="7"/>
                    </a:lnTo>
                    <a:lnTo>
                      <a:pt x="253" y="7"/>
                    </a:lnTo>
                    <a:lnTo>
                      <a:pt x="263" y="7"/>
                    </a:lnTo>
                    <a:lnTo>
                      <a:pt x="273" y="4"/>
                    </a:lnTo>
                    <a:lnTo>
                      <a:pt x="283" y="4"/>
                    </a:lnTo>
                    <a:lnTo>
                      <a:pt x="293" y="4"/>
                    </a:lnTo>
                    <a:lnTo>
                      <a:pt x="302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9" name="Freeform 583"/>
              <p:cNvSpPr>
                <a:spLocks/>
              </p:cNvSpPr>
              <p:nvPr/>
            </p:nvSpPr>
            <p:spPr bwMode="auto">
              <a:xfrm>
                <a:off x="5649742" y="2222553"/>
                <a:ext cx="2757889" cy="2844697"/>
              </a:xfrm>
              <a:custGeom>
                <a:avLst/>
                <a:gdLst>
                  <a:gd name="T0" fmla="*/ 0 w 1502"/>
                  <a:gd name="T1" fmla="*/ 1176 h 1222"/>
                  <a:gd name="T2" fmla="*/ 30 w 1502"/>
                  <a:gd name="T3" fmla="*/ 1173 h 1222"/>
                  <a:gd name="T4" fmla="*/ 56 w 1502"/>
                  <a:gd name="T5" fmla="*/ 1169 h 1222"/>
                  <a:gd name="T6" fmla="*/ 86 w 1502"/>
                  <a:gd name="T7" fmla="*/ 1166 h 1222"/>
                  <a:gd name="T8" fmla="*/ 112 w 1502"/>
                  <a:gd name="T9" fmla="*/ 1160 h 1222"/>
                  <a:gd name="T10" fmla="*/ 142 w 1502"/>
                  <a:gd name="T11" fmla="*/ 1160 h 1222"/>
                  <a:gd name="T12" fmla="*/ 171 w 1502"/>
                  <a:gd name="T13" fmla="*/ 1160 h 1222"/>
                  <a:gd name="T14" fmla="*/ 198 w 1502"/>
                  <a:gd name="T15" fmla="*/ 1160 h 1222"/>
                  <a:gd name="T16" fmla="*/ 227 w 1502"/>
                  <a:gd name="T17" fmla="*/ 1160 h 1222"/>
                  <a:gd name="T18" fmla="*/ 253 w 1502"/>
                  <a:gd name="T19" fmla="*/ 1163 h 1222"/>
                  <a:gd name="T20" fmla="*/ 283 w 1502"/>
                  <a:gd name="T21" fmla="*/ 1160 h 1222"/>
                  <a:gd name="T22" fmla="*/ 309 w 1502"/>
                  <a:gd name="T23" fmla="*/ 1156 h 1222"/>
                  <a:gd name="T24" fmla="*/ 339 w 1502"/>
                  <a:gd name="T25" fmla="*/ 1150 h 1222"/>
                  <a:gd name="T26" fmla="*/ 368 w 1502"/>
                  <a:gd name="T27" fmla="*/ 1140 h 1222"/>
                  <a:gd name="T28" fmla="*/ 395 w 1502"/>
                  <a:gd name="T29" fmla="*/ 1130 h 1222"/>
                  <a:gd name="T30" fmla="*/ 424 w 1502"/>
                  <a:gd name="T31" fmla="*/ 1123 h 1222"/>
                  <a:gd name="T32" fmla="*/ 451 w 1502"/>
                  <a:gd name="T33" fmla="*/ 1127 h 1222"/>
                  <a:gd name="T34" fmla="*/ 480 w 1502"/>
                  <a:gd name="T35" fmla="*/ 1130 h 1222"/>
                  <a:gd name="T36" fmla="*/ 507 w 1502"/>
                  <a:gd name="T37" fmla="*/ 1137 h 1222"/>
                  <a:gd name="T38" fmla="*/ 536 w 1502"/>
                  <a:gd name="T39" fmla="*/ 1140 h 1222"/>
                  <a:gd name="T40" fmla="*/ 566 w 1502"/>
                  <a:gd name="T41" fmla="*/ 1137 h 1222"/>
                  <a:gd name="T42" fmla="*/ 592 w 1502"/>
                  <a:gd name="T43" fmla="*/ 1133 h 1222"/>
                  <a:gd name="T44" fmla="*/ 622 w 1502"/>
                  <a:gd name="T45" fmla="*/ 1133 h 1222"/>
                  <a:gd name="T46" fmla="*/ 648 w 1502"/>
                  <a:gd name="T47" fmla="*/ 1130 h 1222"/>
                  <a:gd name="T48" fmla="*/ 677 w 1502"/>
                  <a:gd name="T49" fmla="*/ 1123 h 1222"/>
                  <a:gd name="T50" fmla="*/ 704 w 1502"/>
                  <a:gd name="T51" fmla="*/ 1120 h 1222"/>
                  <a:gd name="T52" fmla="*/ 733 w 1502"/>
                  <a:gd name="T53" fmla="*/ 1130 h 1222"/>
                  <a:gd name="T54" fmla="*/ 763 w 1502"/>
                  <a:gd name="T55" fmla="*/ 1140 h 1222"/>
                  <a:gd name="T56" fmla="*/ 789 w 1502"/>
                  <a:gd name="T57" fmla="*/ 1123 h 1222"/>
                  <a:gd name="T58" fmla="*/ 819 w 1502"/>
                  <a:gd name="T59" fmla="*/ 1051 h 1222"/>
                  <a:gd name="T60" fmla="*/ 845 w 1502"/>
                  <a:gd name="T61" fmla="*/ 913 h 1222"/>
                  <a:gd name="T62" fmla="*/ 875 w 1502"/>
                  <a:gd name="T63" fmla="*/ 808 h 1222"/>
                  <a:gd name="T64" fmla="*/ 904 w 1502"/>
                  <a:gd name="T65" fmla="*/ 657 h 1222"/>
                  <a:gd name="T66" fmla="*/ 930 w 1502"/>
                  <a:gd name="T67" fmla="*/ 236 h 1222"/>
                  <a:gd name="T68" fmla="*/ 960 w 1502"/>
                  <a:gd name="T69" fmla="*/ 26 h 1222"/>
                  <a:gd name="T70" fmla="*/ 986 w 1502"/>
                  <a:gd name="T71" fmla="*/ 575 h 1222"/>
                  <a:gd name="T72" fmla="*/ 1016 w 1502"/>
                  <a:gd name="T73" fmla="*/ 969 h 1222"/>
                  <a:gd name="T74" fmla="*/ 1042 w 1502"/>
                  <a:gd name="T75" fmla="*/ 1084 h 1222"/>
                  <a:gd name="T76" fmla="*/ 1072 w 1502"/>
                  <a:gd name="T77" fmla="*/ 1117 h 1222"/>
                  <a:gd name="T78" fmla="*/ 1101 w 1502"/>
                  <a:gd name="T79" fmla="*/ 1133 h 1222"/>
                  <a:gd name="T80" fmla="*/ 1128 w 1502"/>
                  <a:gd name="T81" fmla="*/ 1143 h 1222"/>
                  <a:gd name="T82" fmla="*/ 1157 w 1502"/>
                  <a:gd name="T83" fmla="*/ 1146 h 1222"/>
                  <a:gd name="T84" fmla="*/ 1183 w 1502"/>
                  <a:gd name="T85" fmla="*/ 1146 h 1222"/>
                  <a:gd name="T86" fmla="*/ 1213 w 1502"/>
                  <a:gd name="T87" fmla="*/ 1150 h 1222"/>
                  <a:gd name="T88" fmla="*/ 1239 w 1502"/>
                  <a:gd name="T89" fmla="*/ 1153 h 1222"/>
                  <a:gd name="T90" fmla="*/ 1269 w 1502"/>
                  <a:gd name="T91" fmla="*/ 1156 h 1222"/>
                  <a:gd name="T92" fmla="*/ 1299 w 1502"/>
                  <a:gd name="T93" fmla="*/ 1153 h 1222"/>
                  <a:gd name="T94" fmla="*/ 1325 w 1502"/>
                  <a:gd name="T95" fmla="*/ 1153 h 1222"/>
                  <a:gd name="T96" fmla="*/ 1354 w 1502"/>
                  <a:gd name="T97" fmla="*/ 1150 h 1222"/>
                  <a:gd name="T98" fmla="*/ 1381 w 1502"/>
                  <a:gd name="T99" fmla="*/ 1150 h 1222"/>
                  <a:gd name="T100" fmla="*/ 1410 w 1502"/>
                  <a:gd name="T101" fmla="*/ 1146 h 1222"/>
                  <a:gd name="T102" fmla="*/ 1437 w 1502"/>
                  <a:gd name="T103" fmla="*/ 1146 h 1222"/>
                  <a:gd name="T104" fmla="*/ 1466 w 1502"/>
                  <a:gd name="T105" fmla="*/ 1143 h 1222"/>
                  <a:gd name="T106" fmla="*/ 1496 w 1502"/>
                  <a:gd name="T107" fmla="*/ 1140 h 1222"/>
                  <a:gd name="T108" fmla="*/ 1502 w 1502"/>
                  <a:gd name="T109" fmla="*/ 1143 h 1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1222">
                    <a:moveTo>
                      <a:pt x="0" y="1222"/>
                    </a:moveTo>
                    <a:lnTo>
                      <a:pt x="0" y="1176"/>
                    </a:lnTo>
                    <a:lnTo>
                      <a:pt x="0" y="1176"/>
                    </a:lnTo>
                    <a:lnTo>
                      <a:pt x="10" y="1173"/>
                    </a:lnTo>
                    <a:lnTo>
                      <a:pt x="20" y="1173"/>
                    </a:lnTo>
                    <a:lnTo>
                      <a:pt x="30" y="1173"/>
                    </a:lnTo>
                    <a:lnTo>
                      <a:pt x="40" y="1173"/>
                    </a:lnTo>
                    <a:lnTo>
                      <a:pt x="46" y="1169"/>
                    </a:lnTo>
                    <a:lnTo>
                      <a:pt x="56" y="1169"/>
                    </a:lnTo>
                    <a:lnTo>
                      <a:pt x="66" y="1169"/>
                    </a:lnTo>
                    <a:lnTo>
                      <a:pt x="76" y="1166"/>
                    </a:lnTo>
                    <a:lnTo>
                      <a:pt x="86" y="1166"/>
                    </a:lnTo>
                    <a:lnTo>
                      <a:pt x="96" y="1163"/>
                    </a:lnTo>
                    <a:lnTo>
                      <a:pt x="106" y="1163"/>
                    </a:lnTo>
                    <a:lnTo>
                      <a:pt x="112" y="1160"/>
                    </a:lnTo>
                    <a:lnTo>
                      <a:pt x="122" y="1160"/>
                    </a:lnTo>
                    <a:lnTo>
                      <a:pt x="132" y="1160"/>
                    </a:lnTo>
                    <a:lnTo>
                      <a:pt x="142" y="1160"/>
                    </a:lnTo>
                    <a:lnTo>
                      <a:pt x="152" y="1160"/>
                    </a:lnTo>
                    <a:lnTo>
                      <a:pt x="161" y="1160"/>
                    </a:lnTo>
                    <a:lnTo>
                      <a:pt x="171" y="1160"/>
                    </a:lnTo>
                    <a:lnTo>
                      <a:pt x="178" y="1160"/>
                    </a:lnTo>
                    <a:lnTo>
                      <a:pt x="188" y="1160"/>
                    </a:lnTo>
                    <a:lnTo>
                      <a:pt x="198" y="1160"/>
                    </a:lnTo>
                    <a:lnTo>
                      <a:pt x="207" y="1160"/>
                    </a:lnTo>
                    <a:lnTo>
                      <a:pt x="217" y="1160"/>
                    </a:lnTo>
                    <a:lnTo>
                      <a:pt x="227" y="1160"/>
                    </a:lnTo>
                    <a:lnTo>
                      <a:pt x="237" y="1160"/>
                    </a:lnTo>
                    <a:lnTo>
                      <a:pt x="244" y="1163"/>
                    </a:lnTo>
                    <a:lnTo>
                      <a:pt x="253" y="1163"/>
                    </a:lnTo>
                    <a:lnTo>
                      <a:pt x="263" y="1163"/>
                    </a:lnTo>
                    <a:lnTo>
                      <a:pt x="273" y="1160"/>
                    </a:lnTo>
                    <a:lnTo>
                      <a:pt x="283" y="1160"/>
                    </a:lnTo>
                    <a:lnTo>
                      <a:pt x="293" y="1160"/>
                    </a:lnTo>
                    <a:lnTo>
                      <a:pt x="303" y="1156"/>
                    </a:lnTo>
                    <a:lnTo>
                      <a:pt x="309" y="1156"/>
                    </a:lnTo>
                    <a:lnTo>
                      <a:pt x="319" y="1153"/>
                    </a:lnTo>
                    <a:lnTo>
                      <a:pt x="329" y="1153"/>
                    </a:lnTo>
                    <a:lnTo>
                      <a:pt x="339" y="1150"/>
                    </a:lnTo>
                    <a:lnTo>
                      <a:pt x="349" y="1146"/>
                    </a:lnTo>
                    <a:lnTo>
                      <a:pt x="359" y="1143"/>
                    </a:lnTo>
                    <a:lnTo>
                      <a:pt x="368" y="1140"/>
                    </a:lnTo>
                    <a:lnTo>
                      <a:pt x="375" y="1137"/>
                    </a:lnTo>
                    <a:lnTo>
                      <a:pt x="385" y="1133"/>
                    </a:lnTo>
                    <a:lnTo>
                      <a:pt x="395" y="1130"/>
                    </a:lnTo>
                    <a:lnTo>
                      <a:pt x="405" y="1127"/>
                    </a:lnTo>
                    <a:lnTo>
                      <a:pt x="414" y="1123"/>
                    </a:lnTo>
                    <a:lnTo>
                      <a:pt x="424" y="1123"/>
                    </a:lnTo>
                    <a:lnTo>
                      <a:pt x="434" y="1123"/>
                    </a:lnTo>
                    <a:lnTo>
                      <a:pt x="441" y="1123"/>
                    </a:lnTo>
                    <a:lnTo>
                      <a:pt x="451" y="1127"/>
                    </a:lnTo>
                    <a:lnTo>
                      <a:pt x="460" y="1127"/>
                    </a:lnTo>
                    <a:lnTo>
                      <a:pt x="470" y="1130"/>
                    </a:lnTo>
                    <a:lnTo>
                      <a:pt x="480" y="1130"/>
                    </a:lnTo>
                    <a:lnTo>
                      <a:pt x="490" y="1133"/>
                    </a:lnTo>
                    <a:lnTo>
                      <a:pt x="500" y="1133"/>
                    </a:lnTo>
                    <a:lnTo>
                      <a:pt x="507" y="1137"/>
                    </a:lnTo>
                    <a:lnTo>
                      <a:pt x="516" y="1137"/>
                    </a:lnTo>
                    <a:lnTo>
                      <a:pt x="526" y="1140"/>
                    </a:lnTo>
                    <a:lnTo>
                      <a:pt x="536" y="1140"/>
                    </a:lnTo>
                    <a:lnTo>
                      <a:pt x="546" y="1140"/>
                    </a:lnTo>
                    <a:lnTo>
                      <a:pt x="556" y="1137"/>
                    </a:lnTo>
                    <a:lnTo>
                      <a:pt x="566" y="1137"/>
                    </a:lnTo>
                    <a:lnTo>
                      <a:pt x="572" y="1137"/>
                    </a:lnTo>
                    <a:lnTo>
                      <a:pt x="582" y="1137"/>
                    </a:lnTo>
                    <a:lnTo>
                      <a:pt x="592" y="1133"/>
                    </a:lnTo>
                    <a:lnTo>
                      <a:pt x="602" y="1133"/>
                    </a:lnTo>
                    <a:lnTo>
                      <a:pt x="612" y="1133"/>
                    </a:lnTo>
                    <a:lnTo>
                      <a:pt x="622" y="1133"/>
                    </a:lnTo>
                    <a:lnTo>
                      <a:pt x="631" y="1133"/>
                    </a:lnTo>
                    <a:lnTo>
                      <a:pt x="638" y="1130"/>
                    </a:lnTo>
                    <a:lnTo>
                      <a:pt x="648" y="1130"/>
                    </a:lnTo>
                    <a:lnTo>
                      <a:pt x="658" y="1127"/>
                    </a:lnTo>
                    <a:lnTo>
                      <a:pt x="668" y="1123"/>
                    </a:lnTo>
                    <a:lnTo>
                      <a:pt x="677" y="1123"/>
                    </a:lnTo>
                    <a:lnTo>
                      <a:pt x="687" y="1120"/>
                    </a:lnTo>
                    <a:lnTo>
                      <a:pt x="697" y="1120"/>
                    </a:lnTo>
                    <a:lnTo>
                      <a:pt x="704" y="1120"/>
                    </a:lnTo>
                    <a:lnTo>
                      <a:pt x="714" y="1123"/>
                    </a:lnTo>
                    <a:lnTo>
                      <a:pt x="723" y="1127"/>
                    </a:lnTo>
                    <a:lnTo>
                      <a:pt x="733" y="1130"/>
                    </a:lnTo>
                    <a:lnTo>
                      <a:pt x="743" y="1137"/>
                    </a:lnTo>
                    <a:lnTo>
                      <a:pt x="753" y="1137"/>
                    </a:lnTo>
                    <a:lnTo>
                      <a:pt x="763" y="1140"/>
                    </a:lnTo>
                    <a:lnTo>
                      <a:pt x="769" y="1137"/>
                    </a:lnTo>
                    <a:lnTo>
                      <a:pt x="779" y="1133"/>
                    </a:lnTo>
                    <a:lnTo>
                      <a:pt x="789" y="1123"/>
                    </a:lnTo>
                    <a:lnTo>
                      <a:pt x="799" y="1107"/>
                    </a:lnTo>
                    <a:lnTo>
                      <a:pt x="809" y="1084"/>
                    </a:lnTo>
                    <a:lnTo>
                      <a:pt x="819" y="1051"/>
                    </a:lnTo>
                    <a:lnTo>
                      <a:pt x="829" y="1012"/>
                    </a:lnTo>
                    <a:lnTo>
                      <a:pt x="838" y="962"/>
                    </a:lnTo>
                    <a:lnTo>
                      <a:pt x="845" y="913"/>
                    </a:lnTo>
                    <a:lnTo>
                      <a:pt x="855" y="870"/>
                    </a:lnTo>
                    <a:lnTo>
                      <a:pt x="865" y="838"/>
                    </a:lnTo>
                    <a:lnTo>
                      <a:pt x="875" y="808"/>
                    </a:lnTo>
                    <a:lnTo>
                      <a:pt x="884" y="778"/>
                    </a:lnTo>
                    <a:lnTo>
                      <a:pt x="894" y="729"/>
                    </a:lnTo>
                    <a:lnTo>
                      <a:pt x="904" y="657"/>
                    </a:lnTo>
                    <a:lnTo>
                      <a:pt x="911" y="548"/>
                    </a:lnTo>
                    <a:lnTo>
                      <a:pt x="921" y="404"/>
                    </a:lnTo>
                    <a:lnTo>
                      <a:pt x="930" y="236"/>
                    </a:lnTo>
                    <a:lnTo>
                      <a:pt x="940" y="82"/>
                    </a:lnTo>
                    <a:lnTo>
                      <a:pt x="950" y="0"/>
                    </a:lnTo>
                    <a:lnTo>
                      <a:pt x="960" y="26"/>
                    </a:lnTo>
                    <a:lnTo>
                      <a:pt x="970" y="164"/>
                    </a:lnTo>
                    <a:lnTo>
                      <a:pt x="976" y="364"/>
                    </a:lnTo>
                    <a:lnTo>
                      <a:pt x="986" y="575"/>
                    </a:lnTo>
                    <a:lnTo>
                      <a:pt x="996" y="752"/>
                    </a:lnTo>
                    <a:lnTo>
                      <a:pt x="1006" y="880"/>
                    </a:lnTo>
                    <a:lnTo>
                      <a:pt x="1016" y="969"/>
                    </a:lnTo>
                    <a:lnTo>
                      <a:pt x="1026" y="1025"/>
                    </a:lnTo>
                    <a:lnTo>
                      <a:pt x="1036" y="1061"/>
                    </a:lnTo>
                    <a:lnTo>
                      <a:pt x="1042" y="1084"/>
                    </a:lnTo>
                    <a:lnTo>
                      <a:pt x="1052" y="1100"/>
                    </a:lnTo>
                    <a:lnTo>
                      <a:pt x="1062" y="1110"/>
                    </a:lnTo>
                    <a:lnTo>
                      <a:pt x="1072" y="1117"/>
                    </a:lnTo>
                    <a:lnTo>
                      <a:pt x="1082" y="1123"/>
                    </a:lnTo>
                    <a:lnTo>
                      <a:pt x="1091" y="1127"/>
                    </a:lnTo>
                    <a:lnTo>
                      <a:pt x="1101" y="1133"/>
                    </a:lnTo>
                    <a:lnTo>
                      <a:pt x="1108" y="1137"/>
                    </a:lnTo>
                    <a:lnTo>
                      <a:pt x="1118" y="1140"/>
                    </a:lnTo>
                    <a:lnTo>
                      <a:pt x="1128" y="1143"/>
                    </a:lnTo>
                    <a:lnTo>
                      <a:pt x="1137" y="1143"/>
                    </a:lnTo>
                    <a:lnTo>
                      <a:pt x="1147" y="1146"/>
                    </a:lnTo>
                    <a:lnTo>
                      <a:pt x="1157" y="1146"/>
                    </a:lnTo>
                    <a:lnTo>
                      <a:pt x="1167" y="1146"/>
                    </a:lnTo>
                    <a:lnTo>
                      <a:pt x="1174" y="1146"/>
                    </a:lnTo>
                    <a:lnTo>
                      <a:pt x="1183" y="1146"/>
                    </a:lnTo>
                    <a:lnTo>
                      <a:pt x="1193" y="1146"/>
                    </a:lnTo>
                    <a:lnTo>
                      <a:pt x="1203" y="1150"/>
                    </a:lnTo>
                    <a:lnTo>
                      <a:pt x="1213" y="1150"/>
                    </a:lnTo>
                    <a:lnTo>
                      <a:pt x="1223" y="1150"/>
                    </a:lnTo>
                    <a:lnTo>
                      <a:pt x="1233" y="1153"/>
                    </a:lnTo>
                    <a:lnTo>
                      <a:pt x="1239" y="1153"/>
                    </a:lnTo>
                    <a:lnTo>
                      <a:pt x="1249" y="1153"/>
                    </a:lnTo>
                    <a:lnTo>
                      <a:pt x="1259" y="1153"/>
                    </a:lnTo>
                    <a:lnTo>
                      <a:pt x="1269" y="1156"/>
                    </a:lnTo>
                    <a:lnTo>
                      <a:pt x="1279" y="1156"/>
                    </a:lnTo>
                    <a:lnTo>
                      <a:pt x="1289" y="1156"/>
                    </a:lnTo>
                    <a:lnTo>
                      <a:pt x="1299" y="1153"/>
                    </a:lnTo>
                    <a:lnTo>
                      <a:pt x="1305" y="1153"/>
                    </a:lnTo>
                    <a:lnTo>
                      <a:pt x="1315" y="1153"/>
                    </a:lnTo>
                    <a:lnTo>
                      <a:pt x="1325" y="1153"/>
                    </a:lnTo>
                    <a:lnTo>
                      <a:pt x="1335" y="1153"/>
                    </a:lnTo>
                    <a:lnTo>
                      <a:pt x="1345" y="1150"/>
                    </a:lnTo>
                    <a:lnTo>
                      <a:pt x="1354" y="1150"/>
                    </a:lnTo>
                    <a:lnTo>
                      <a:pt x="1364" y="1150"/>
                    </a:lnTo>
                    <a:lnTo>
                      <a:pt x="1371" y="1150"/>
                    </a:lnTo>
                    <a:lnTo>
                      <a:pt x="1381" y="1150"/>
                    </a:lnTo>
                    <a:lnTo>
                      <a:pt x="1391" y="1150"/>
                    </a:lnTo>
                    <a:lnTo>
                      <a:pt x="1400" y="1150"/>
                    </a:lnTo>
                    <a:lnTo>
                      <a:pt x="1410" y="1146"/>
                    </a:lnTo>
                    <a:lnTo>
                      <a:pt x="1420" y="1146"/>
                    </a:lnTo>
                    <a:lnTo>
                      <a:pt x="1430" y="1146"/>
                    </a:lnTo>
                    <a:lnTo>
                      <a:pt x="1437" y="1146"/>
                    </a:lnTo>
                    <a:lnTo>
                      <a:pt x="1446" y="1146"/>
                    </a:lnTo>
                    <a:lnTo>
                      <a:pt x="1456" y="1143"/>
                    </a:lnTo>
                    <a:lnTo>
                      <a:pt x="1466" y="1143"/>
                    </a:lnTo>
                    <a:lnTo>
                      <a:pt x="1476" y="1143"/>
                    </a:lnTo>
                    <a:lnTo>
                      <a:pt x="1486" y="1140"/>
                    </a:lnTo>
                    <a:lnTo>
                      <a:pt x="1496" y="1140"/>
                    </a:lnTo>
                    <a:lnTo>
                      <a:pt x="1502" y="1137"/>
                    </a:lnTo>
                    <a:lnTo>
                      <a:pt x="1502" y="1137"/>
                    </a:lnTo>
                    <a:lnTo>
                      <a:pt x="1502" y="1143"/>
                    </a:lnTo>
                    <a:lnTo>
                      <a:pt x="1502" y="1143"/>
                    </a:lnTo>
                    <a:lnTo>
                      <a:pt x="0" y="1222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0" name="Freeform 584"/>
              <p:cNvSpPr>
                <a:spLocks/>
              </p:cNvSpPr>
              <p:nvPr/>
            </p:nvSpPr>
            <p:spPr bwMode="auto">
              <a:xfrm>
                <a:off x="5649742" y="2222553"/>
                <a:ext cx="2190520" cy="2737613"/>
              </a:xfrm>
              <a:custGeom>
                <a:avLst/>
                <a:gdLst>
                  <a:gd name="T0" fmla="*/ 20 w 1193"/>
                  <a:gd name="T1" fmla="*/ 1173 h 1176"/>
                  <a:gd name="T2" fmla="*/ 46 w 1193"/>
                  <a:gd name="T3" fmla="*/ 1169 h 1176"/>
                  <a:gd name="T4" fmla="*/ 76 w 1193"/>
                  <a:gd name="T5" fmla="*/ 1166 h 1176"/>
                  <a:gd name="T6" fmla="*/ 106 w 1193"/>
                  <a:gd name="T7" fmla="*/ 1163 h 1176"/>
                  <a:gd name="T8" fmla="*/ 132 w 1193"/>
                  <a:gd name="T9" fmla="*/ 1160 h 1176"/>
                  <a:gd name="T10" fmla="*/ 161 w 1193"/>
                  <a:gd name="T11" fmla="*/ 1160 h 1176"/>
                  <a:gd name="T12" fmla="*/ 188 w 1193"/>
                  <a:gd name="T13" fmla="*/ 1160 h 1176"/>
                  <a:gd name="T14" fmla="*/ 217 w 1193"/>
                  <a:gd name="T15" fmla="*/ 1160 h 1176"/>
                  <a:gd name="T16" fmla="*/ 244 w 1193"/>
                  <a:gd name="T17" fmla="*/ 1163 h 1176"/>
                  <a:gd name="T18" fmla="*/ 273 w 1193"/>
                  <a:gd name="T19" fmla="*/ 1160 h 1176"/>
                  <a:gd name="T20" fmla="*/ 303 w 1193"/>
                  <a:gd name="T21" fmla="*/ 1156 h 1176"/>
                  <a:gd name="T22" fmla="*/ 329 w 1193"/>
                  <a:gd name="T23" fmla="*/ 1153 h 1176"/>
                  <a:gd name="T24" fmla="*/ 359 w 1193"/>
                  <a:gd name="T25" fmla="*/ 1143 h 1176"/>
                  <a:gd name="T26" fmla="*/ 385 w 1193"/>
                  <a:gd name="T27" fmla="*/ 1133 h 1176"/>
                  <a:gd name="T28" fmla="*/ 414 w 1193"/>
                  <a:gd name="T29" fmla="*/ 1123 h 1176"/>
                  <a:gd name="T30" fmla="*/ 441 w 1193"/>
                  <a:gd name="T31" fmla="*/ 1123 h 1176"/>
                  <a:gd name="T32" fmla="*/ 470 w 1193"/>
                  <a:gd name="T33" fmla="*/ 1130 h 1176"/>
                  <a:gd name="T34" fmla="*/ 500 w 1193"/>
                  <a:gd name="T35" fmla="*/ 1133 h 1176"/>
                  <a:gd name="T36" fmla="*/ 526 w 1193"/>
                  <a:gd name="T37" fmla="*/ 1140 h 1176"/>
                  <a:gd name="T38" fmla="*/ 556 w 1193"/>
                  <a:gd name="T39" fmla="*/ 1137 h 1176"/>
                  <a:gd name="T40" fmla="*/ 582 w 1193"/>
                  <a:gd name="T41" fmla="*/ 1137 h 1176"/>
                  <a:gd name="T42" fmla="*/ 612 w 1193"/>
                  <a:gd name="T43" fmla="*/ 1133 h 1176"/>
                  <a:gd name="T44" fmla="*/ 638 w 1193"/>
                  <a:gd name="T45" fmla="*/ 1130 h 1176"/>
                  <a:gd name="T46" fmla="*/ 668 w 1193"/>
                  <a:gd name="T47" fmla="*/ 1123 h 1176"/>
                  <a:gd name="T48" fmla="*/ 697 w 1193"/>
                  <a:gd name="T49" fmla="*/ 1120 h 1176"/>
                  <a:gd name="T50" fmla="*/ 723 w 1193"/>
                  <a:gd name="T51" fmla="*/ 1127 h 1176"/>
                  <a:gd name="T52" fmla="*/ 753 w 1193"/>
                  <a:gd name="T53" fmla="*/ 1137 h 1176"/>
                  <a:gd name="T54" fmla="*/ 779 w 1193"/>
                  <a:gd name="T55" fmla="*/ 1133 h 1176"/>
                  <a:gd name="T56" fmla="*/ 809 w 1193"/>
                  <a:gd name="T57" fmla="*/ 1084 h 1176"/>
                  <a:gd name="T58" fmla="*/ 838 w 1193"/>
                  <a:gd name="T59" fmla="*/ 962 h 1176"/>
                  <a:gd name="T60" fmla="*/ 865 w 1193"/>
                  <a:gd name="T61" fmla="*/ 838 h 1176"/>
                  <a:gd name="T62" fmla="*/ 894 w 1193"/>
                  <a:gd name="T63" fmla="*/ 729 h 1176"/>
                  <a:gd name="T64" fmla="*/ 921 w 1193"/>
                  <a:gd name="T65" fmla="*/ 404 h 1176"/>
                  <a:gd name="T66" fmla="*/ 950 w 1193"/>
                  <a:gd name="T67" fmla="*/ 0 h 1176"/>
                  <a:gd name="T68" fmla="*/ 976 w 1193"/>
                  <a:gd name="T69" fmla="*/ 364 h 1176"/>
                  <a:gd name="T70" fmla="*/ 1006 w 1193"/>
                  <a:gd name="T71" fmla="*/ 880 h 1176"/>
                  <a:gd name="T72" fmla="*/ 1036 w 1193"/>
                  <a:gd name="T73" fmla="*/ 1061 h 1176"/>
                  <a:gd name="T74" fmla="*/ 1062 w 1193"/>
                  <a:gd name="T75" fmla="*/ 1110 h 1176"/>
                  <a:gd name="T76" fmla="*/ 1091 w 1193"/>
                  <a:gd name="T77" fmla="*/ 1127 h 1176"/>
                  <a:gd name="T78" fmla="*/ 1118 w 1193"/>
                  <a:gd name="T79" fmla="*/ 1140 h 1176"/>
                  <a:gd name="T80" fmla="*/ 1147 w 1193"/>
                  <a:gd name="T81" fmla="*/ 1146 h 1176"/>
                  <a:gd name="T82" fmla="*/ 1174 w 1193"/>
                  <a:gd name="T83" fmla="*/ 1146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1176">
                    <a:moveTo>
                      <a:pt x="0" y="1176"/>
                    </a:moveTo>
                    <a:lnTo>
                      <a:pt x="10" y="1173"/>
                    </a:lnTo>
                    <a:lnTo>
                      <a:pt x="20" y="1173"/>
                    </a:lnTo>
                    <a:lnTo>
                      <a:pt x="30" y="1173"/>
                    </a:lnTo>
                    <a:lnTo>
                      <a:pt x="40" y="1173"/>
                    </a:lnTo>
                    <a:lnTo>
                      <a:pt x="46" y="1169"/>
                    </a:lnTo>
                    <a:lnTo>
                      <a:pt x="56" y="1169"/>
                    </a:lnTo>
                    <a:lnTo>
                      <a:pt x="66" y="1169"/>
                    </a:lnTo>
                    <a:lnTo>
                      <a:pt x="76" y="1166"/>
                    </a:lnTo>
                    <a:lnTo>
                      <a:pt x="86" y="1166"/>
                    </a:lnTo>
                    <a:lnTo>
                      <a:pt x="96" y="1163"/>
                    </a:lnTo>
                    <a:lnTo>
                      <a:pt x="106" y="1163"/>
                    </a:lnTo>
                    <a:lnTo>
                      <a:pt x="112" y="1160"/>
                    </a:lnTo>
                    <a:lnTo>
                      <a:pt x="122" y="1160"/>
                    </a:lnTo>
                    <a:lnTo>
                      <a:pt x="132" y="1160"/>
                    </a:lnTo>
                    <a:lnTo>
                      <a:pt x="142" y="1160"/>
                    </a:lnTo>
                    <a:lnTo>
                      <a:pt x="152" y="1160"/>
                    </a:lnTo>
                    <a:lnTo>
                      <a:pt x="161" y="1160"/>
                    </a:lnTo>
                    <a:lnTo>
                      <a:pt x="171" y="1160"/>
                    </a:lnTo>
                    <a:lnTo>
                      <a:pt x="178" y="1160"/>
                    </a:lnTo>
                    <a:lnTo>
                      <a:pt x="188" y="1160"/>
                    </a:lnTo>
                    <a:lnTo>
                      <a:pt x="198" y="1160"/>
                    </a:lnTo>
                    <a:lnTo>
                      <a:pt x="207" y="1160"/>
                    </a:lnTo>
                    <a:lnTo>
                      <a:pt x="217" y="1160"/>
                    </a:lnTo>
                    <a:lnTo>
                      <a:pt x="227" y="1160"/>
                    </a:lnTo>
                    <a:lnTo>
                      <a:pt x="237" y="1160"/>
                    </a:lnTo>
                    <a:lnTo>
                      <a:pt x="244" y="1163"/>
                    </a:lnTo>
                    <a:lnTo>
                      <a:pt x="253" y="1163"/>
                    </a:lnTo>
                    <a:lnTo>
                      <a:pt x="263" y="1163"/>
                    </a:lnTo>
                    <a:lnTo>
                      <a:pt x="273" y="1160"/>
                    </a:lnTo>
                    <a:lnTo>
                      <a:pt x="283" y="1160"/>
                    </a:lnTo>
                    <a:lnTo>
                      <a:pt x="293" y="1160"/>
                    </a:lnTo>
                    <a:lnTo>
                      <a:pt x="303" y="1156"/>
                    </a:lnTo>
                    <a:lnTo>
                      <a:pt x="309" y="1156"/>
                    </a:lnTo>
                    <a:lnTo>
                      <a:pt x="319" y="1153"/>
                    </a:lnTo>
                    <a:lnTo>
                      <a:pt x="329" y="1153"/>
                    </a:lnTo>
                    <a:lnTo>
                      <a:pt x="339" y="1150"/>
                    </a:lnTo>
                    <a:lnTo>
                      <a:pt x="349" y="1146"/>
                    </a:lnTo>
                    <a:lnTo>
                      <a:pt x="359" y="1143"/>
                    </a:lnTo>
                    <a:lnTo>
                      <a:pt x="368" y="1140"/>
                    </a:lnTo>
                    <a:lnTo>
                      <a:pt x="375" y="1137"/>
                    </a:lnTo>
                    <a:lnTo>
                      <a:pt x="385" y="1133"/>
                    </a:lnTo>
                    <a:lnTo>
                      <a:pt x="395" y="1130"/>
                    </a:lnTo>
                    <a:lnTo>
                      <a:pt x="405" y="1127"/>
                    </a:lnTo>
                    <a:lnTo>
                      <a:pt x="414" y="1123"/>
                    </a:lnTo>
                    <a:lnTo>
                      <a:pt x="424" y="1123"/>
                    </a:lnTo>
                    <a:lnTo>
                      <a:pt x="434" y="1123"/>
                    </a:lnTo>
                    <a:lnTo>
                      <a:pt x="441" y="1123"/>
                    </a:lnTo>
                    <a:lnTo>
                      <a:pt x="451" y="1127"/>
                    </a:lnTo>
                    <a:lnTo>
                      <a:pt x="460" y="1127"/>
                    </a:lnTo>
                    <a:lnTo>
                      <a:pt x="470" y="1130"/>
                    </a:lnTo>
                    <a:lnTo>
                      <a:pt x="480" y="1130"/>
                    </a:lnTo>
                    <a:lnTo>
                      <a:pt x="490" y="1133"/>
                    </a:lnTo>
                    <a:lnTo>
                      <a:pt x="500" y="1133"/>
                    </a:lnTo>
                    <a:lnTo>
                      <a:pt x="507" y="1137"/>
                    </a:lnTo>
                    <a:lnTo>
                      <a:pt x="516" y="1137"/>
                    </a:lnTo>
                    <a:lnTo>
                      <a:pt x="526" y="1140"/>
                    </a:lnTo>
                    <a:lnTo>
                      <a:pt x="536" y="1140"/>
                    </a:lnTo>
                    <a:lnTo>
                      <a:pt x="546" y="1140"/>
                    </a:lnTo>
                    <a:lnTo>
                      <a:pt x="556" y="1137"/>
                    </a:lnTo>
                    <a:lnTo>
                      <a:pt x="566" y="1137"/>
                    </a:lnTo>
                    <a:lnTo>
                      <a:pt x="572" y="1137"/>
                    </a:lnTo>
                    <a:lnTo>
                      <a:pt x="582" y="1137"/>
                    </a:lnTo>
                    <a:lnTo>
                      <a:pt x="592" y="1133"/>
                    </a:lnTo>
                    <a:lnTo>
                      <a:pt x="602" y="1133"/>
                    </a:lnTo>
                    <a:lnTo>
                      <a:pt x="612" y="1133"/>
                    </a:lnTo>
                    <a:lnTo>
                      <a:pt x="622" y="1133"/>
                    </a:lnTo>
                    <a:lnTo>
                      <a:pt x="631" y="1133"/>
                    </a:lnTo>
                    <a:lnTo>
                      <a:pt x="638" y="1130"/>
                    </a:lnTo>
                    <a:lnTo>
                      <a:pt x="648" y="1130"/>
                    </a:lnTo>
                    <a:lnTo>
                      <a:pt x="658" y="1127"/>
                    </a:lnTo>
                    <a:lnTo>
                      <a:pt x="668" y="1123"/>
                    </a:lnTo>
                    <a:lnTo>
                      <a:pt x="677" y="1123"/>
                    </a:lnTo>
                    <a:lnTo>
                      <a:pt x="687" y="1120"/>
                    </a:lnTo>
                    <a:lnTo>
                      <a:pt x="697" y="1120"/>
                    </a:lnTo>
                    <a:lnTo>
                      <a:pt x="704" y="1120"/>
                    </a:lnTo>
                    <a:lnTo>
                      <a:pt x="714" y="1123"/>
                    </a:lnTo>
                    <a:lnTo>
                      <a:pt x="723" y="1127"/>
                    </a:lnTo>
                    <a:lnTo>
                      <a:pt x="733" y="1130"/>
                    </a:lnTo>
                    <a:lnTo>
                      <a:pt x="743" y="1137"/>
                    </a:lnTo>
                    <a:lnTo>
                      <a:pt x="753" y="1137"/>
                    </a:lnTo>
                    <a:lnTo>
                      <a:pt x="763" y="1140"/>
                    </a:lnTo>
                    <a:lnTo>
                      <a:pt x="769" y="1137"/>
                    </a:lnTo>
                    <a:lnTo>
                      <a:pt x="779" y="1133"/>
                    </a:lnTo>
                    <a:lnTo>
                      <a:pt x="789" y="1123"/>
                    </a:lnTo>
                    <a:lnTo>
                      <a:pt x="799" y="1107"/>
                    </a:lnTo>
                    <a:lnTo>
                      <a:pt x="809" y="1084"/>
                    </a:lnTo>
                    <a:lnTo>
                      <a:pt x="819" y="1051"/>
                    </a:lnTo>
                    <a:lnTo>
                      <a:pt x="829" y="1012"/>
                    </a:lnTo>
                    <a:lnTo>
                      <a:pt x="838" y="962"/>
                    </a:lnTo>
                    <a:lnTo>
                      <a:pt x="845" y="913"/>
                    </a:lnTo>
                    <a:lnTo>
                      <a:pt x="855" y="870"/>
                    </a:lnTo>
                    <a:lnTo>
                      <a:pt x="865" y="838"/>
                    </a:lnTo>
                    <a:lnTo>
                      <a:pt x="875" y="808"/>
                    </a:lnTo>
                    <a:lnTo>
                      <a:pt x="884" y="778"/>
                    </a:lnTo>
                    <a:lnTo>
                      <a:pt x="894" y="729"/>
                    </a:lnTo>
                    <a:lnTo>
                      <a:pt x="904" y="657"/>
                    </a:lnTo>
                    <a:lnTo>
                      <a:pt x="911" y="548"/>
                    </a:lnTo>
                    <a:lnTo>
                      <a:pt x="921" y="404"/>
                    </a:lnTo>
                    <a:lnTo>
                      <a:pt x="930" y="236"/>
                    </a:lnTo>
                    <a:lnTo>
                      <a:pt x="940" y="82"/>
                    </a:lnTo>
                    <a:lnTo>
                      <a:pt x="950" y="0"/>
                    </a:lnTo>
                    <a:lnTo>
                      <a:pt x="960" y="26"/>
                    </a:lnTo>
                    <a:lnTo>
                      <a:pt x="970" y="164"/>
                    </a:lnTo>
                    <a:lnTo>
                      <a:pt x="976" y="364"/>
                    </a:lnTo>
                    <a:lnTo>
                      <a:pt x="986" y="575"/>
                    </a:lnTo>
                    <a:lnTo>
                      <a:pt x="996" y="752"/>
                    </a:lnTo>
                    <a:lnTo>
                      <a:pt x="1006" y="880"/>
                    </a:lnTo>
                    <a:lnTo>
                      <a:pt x="1016" y="969"/>
                    </a:lnTo>
                    <a:lnTo>
                      <a:pt x="1026" y="1025"/>
                    </a:lnTo>
                    <a:lnTo>
                      <a:pt x="1036" y="1061"/>
                    </a:lnTo>
                    <a:lnTo>
                      <a:pt x="1042" y="1084"/>
                    </a:lnTo>
                    <a:lnTo>
                      <a:pt x="1052" y="1100"/>
                    </a:lnTo>
                    <a:lnTo>
                      <a:pt x="1062" y="1110"/>
                    </a:lnTo>
                    <a:lnTo>
                      <a:pt x="1072" y="1117"/>
                    </a:lnTo>
                    <a:lnTo>
                      <a:pt x="1082" y="1123"/>
                    </a:lnTo>
                    <a:lnTo>
                      <a:pt x="1091" y="1127"/>
                    </a:lnTo>
                    <a:lnTo>
                      <a:pt x="1101" y="1133"/>
                    </a:lnTo>
                    <a:lnTo>
                      <a:pt x="1108" y="1137"/>
                    </a:lnTo>
                    <a:lnTo>
                      <a:pt x="1118" y="1140"/>
                    </a:lnTo>
                    <a:lnTo>
                      <a:pt x="1128" y="1143"/>
                    </a:lnTo>
                    <a:lnTo>
                      <a:pt x="1137" y="1143"/>
                    </a:lnTo>
                    <a:lnTo>
                      <a:pt x="1147" y="1146"/>
                    </a:lnTo>
                    <a:lnTo>
                      <a:pt x="1157" y="1146"/>
                    </a:lnTo>
                    <a:lnTo>
                      <a:pt x="1167" y="1146"/>
                    </a:lnTo>
                    <a:lnTo>
                      <a:pt x="1174" y="1146"/>
                    </a:lnTo>
                    <a:lnTo>
                      <a:pt x="1183" y="1146"/>
                    </a:lnTo>
                    <a:lnTo>
                      <a:pt x="1193" y="1146"/>
                    </a:lnTo>
                  </a:path>
                </a:pathLst>
              </a:custGeom>
              <a:noFill/>
              <a:ln w="0">
                <a:solidFill>
                  <a:srgbClr val="00BEB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1" name="Freeform 585"/>
              <p:cNvSpPr>
                <a:spLocks/>
              </p:cNvSpPr>
              <p:nvPr/>
            </p:nvSpPr>
            <p:spPr bwMode="auto">
              <a:xfrm>
                <a:off x="7840263" y="4869377"/>
                <a:ext cx="567368" cy="44229"/>
              </a:xfrm>
              <a:custGeom>
                <a:avLst/>
                <a:gdLst>
                  <a:gd name="T0" fmla="*/ 0 w 309"/>
                  <a:gd name="T1" fmla="*/ 9 h 19"/>
                  <a:gd name="T2" fmla="*/ 10 w 309"/>
                  <a:gd name="T3" fmla="*/ 13 h 19"/>
                  <a:gd name="T4" fmla="*/ 20 w 309"/>
                  <a:gd name="T5" fmla="*/ 13 h 19"/>
                  <a:gd name="T6" fmla="*/ 30 w 309"/>
                  <a:gd name="T7" fmla="*/ 13 h 19"/>
                  <a:gd name="T8" fmla="*/ 40 w 309"/>
                  <a:gd name="T9" fmla="*/ 16 h 19"/>
                  <a:gd name="T10" fmla="*/ 46 w 309"/>
                  <a:gd name="T11" fmla="*/ 16 h 19"/>
                  <a:gd name="T12" fmla="*/ 56 w 309"/>
                  <a:gd name="T13" fmla="*/ 16 h 19"/>
                  <a:gd name="T14" fmla="*/ 66 w 309"/>
                  <a:gd name="T15" fmla="*/ 16 h 19"/>
                  <a:gd name="T16" fmla="*/ 76 w 309"/>
                  <a:gd name="T17" fmla="*/ 19 h 19"/>
                  <a:gd name="T18" fmla="*/ 86 w 309"/>
                  <a:gd name="T19" fmla="*/ 19 h 19"/>
                  <a:gd name="T20" fmla="*/ 96 w 309"/>
                  <a:gd name="T21" fmla="*/ 19 h 19"/>
                  <a:gd name="T22" fmla="*/ 106 w 309"/>
                  <a:gd name="T23" fmla="*/ 16 h 19"/>
                  <a:gd name="T24" fmla="*/ 112 w 309"/>
                  <a:gd name="T25" fmla="*/ 16 h 19"/>
                  <a:gd name="T26" fmla="*/ 122 w 309"/>
                  <a:gd name="T27" fmla="*/ 16 h 19"/>
                  <a:gd name="T28" fmla="*/ 132 w 309"/>
                  <a:gd name="T29" fmla="*/ 16 h 19"/>
                  <a:gd name="T30" fmla="*/ 142 w 309"/>
                  <a:gd name="T31" fmla="*/ 16 h 19"/>
                  <a:gd name="T32" fmla="*/ 152 w 309"/>
                  <a:gd name="T33" fmla="*/ 13 h 19"/>
                  <a:gd name="T34" fmla="*/ 161 w 309"/>
                  <a:gd name="T35" fmla="*/ 13 h 19"/>
                  <a:gd name="T36" fmla="*/ 171 w 309"/>
                  <a:gd name="T37" fmla="*/ 13 h 19"/>
                  <a:gd name="T38" fmla="*/ 178 w 309"/>
                  <a:gd name="T39" fmla="*/ 13 h 19"/>
                  <a:gd name="T40" fmla="*/ 188 w 309"/>
                  <a:gd name="T41" fmla="*/ 13 h 19"/>
                  <a:gd name="T42" fmla="*/ 198 w 309"/>
                  <a:gd name="T43" fmla="*/ 13 h 19"/>
                  <a:gd name="T44" fmla="*/ 207 w 309"/>
                  <a:gd name="T45" fmla="*/ 13 h 19"/>
                  <a:gd name="T46" fmla="*/ 217 w 309"/>
                  <a:gd name="T47" fmla="*/ 9 h 19"/>
                  <a:gd name="T48" fmla="*/ 227 w 309"/>
                  <a:gd name="T49" fmla="*/ 9 h 19"/>
                  <a:gd name="T50" fmla="*/ 237 w 309"/>
                  <a:gd name="T51" fmla="*/ 9 h 19"/>
                  <a:gd name="T52" fmla="*/ 244 w 309"/>
                  <a:gd name="T53" fmla="*/ 9 h 19"/>
                  <a:gd name="T54" fmla="*/ 253 w 309"/>
                  <a:gd name="T55" fmla="*/ 9 h 19"/>
                  <a:gd name="T56" fmla="*/ 263 w 309"/>
                  <a:gd name="T57" fmla="*/ 6 h 19"/>
                  <a:gd name="T58" fmla="*/ 273 w 309"/>
                  <a:gd name="T59" fmla="*/ 6 h 19"/>
                  <a:gd name="T60" fmla="*/ 283 w 309"/>
                  <a:gd name="T61" fmla="*/ 6 h 19"/>
                  <a:gd name="T62" fmla="*/ 293 w 309"/>
                  <a:gd name="T63" fmla="*/ 3 h 19"/>
                  <a:gd name="T64" fmla="*/ 303 w 309"/>
                  <a:gd name="T65" fmla="*/ 3 h 19"/>
                  <a:gd name="T66" fmla="*/ 309 w 309"/>
                  <a:gd name="T6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19">
                    <a:moveTo>
                      <a:pt x="0" y="9"/>
                    </a:moveTo>
                    <a:lnTo>
                      <a:pt x="10" y="13"/>
                    </a:lnTo>
                    <a:lnTo>
                      <a:pt x="20" y="13"/>
                    </a:lnTo>
                    <a:lnTo>
                      <a:pt x="30" y="13"/>
                    </a:lnTo>
                    <a:lnTo>
                      <a:pt x="40" y="16"/>
                    </a:lnTo>
                    <a:lnTo>
                      <a:pt x="46" y="16"/>
                    </a:lnTo>
                    <a:lnTo>
                      <a:pt x="56" y="16"/>
                    </a:lnTo>
                    <a:lnTo>
                      <a:pt x="66" y="16"/>
                    </a:lnTo>
                    <a:lnTo>
                      <a:pt x="76" y="19"/>
                    </a:lnTo>
                    <a:lnTo>
                      <a:pt x="86" y="19"/>
                    </a:lnTo>
                    <a:lnTo>
                      <a:pt x="96" y="19"/>
                    </a:lnTo>
                    <a:lnTo>
                      <a:pt x="106" y="16"/>
                    </a:lnTo>
                    <a:lnTo>
                      <a:pt x="112" y="16"/>
                    </a:lnTo>
                    <a:lnTo>
                      <a:pt x="122" y="16"/>
                    </a:lnTo>
                    <a:lnTo>
                      <a:pt x="132" y="16"/>
                    </a:lnTo>
                    <a:lnTo>
                      <a:pt x="142" y="16"/>
                    </a:lnTo>
                    <a:lnTo>
                      <a:pt x="152" y="13"/>
                    </a:lnTo>
                    <a:lnTo>
                      <a:pt x="161" y="13"/>
                    </a:lnTo>
                    <a:lnTo>
                      <a:pt x="171" y="13"/>
                    </a:lnTo>
                    <a:lnTo>
                      <a:pt x="178" y="13"/>
                    </a:lnTo>
                    <a:lnTo>
                      <a:pt x="188" y="13"/>
                    </a:lnTo>
                    <a:lnTo>
                      <a:pt x="198" y="13"/>
                    </a:lnTo>
                    <a:lnTo>
                      <a:pt x="207" y="13"/>
                    </a:lnTo>
                    <a:lnTo>
                      <a:pt x="217" y="9"/>
                    </a:lnTo>
                    <a:lnTo>
                      <a:pt x="227" y="9"/>
                    </a:lnTo>
                    <a:lnTo>
                      <a:pt x="237" y="9"/>
                    </a:lnTo>
                    <a:lnTo>
                      <a:pt x="244" y="9"/>
                    </a:lnTo>
                    <a:lnTo>
                      <a:pt x="253" y="9"/>
                    </a:lnTo>
                    <a:lnTo>
                      <a:pt x="263" y="6"/>
                    </a:lnTo>
                    <a:lnTo>
                      <a:pt x="273" y="6"/>
                    </a:lnTo>
                    <a:lnTo>
                      <a:pt x="283" y="6"/>
                    </a:lnTo>
                    <a:lnTo>
                      <a:pt x="293" y="3"/>
                    </a:lnTo>
                    <a:lnTo>
                      <a:pt x="303" y="3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00BEB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" name="Freeform 586"/>
              <p:cNvSpPr>
                <a:spLocks/>
              </p:cNvSpPr>
              <p:nvPr/>
            </p:nvSpPr>
            <p:spPr bwMode="auto">
              <a:xfrm>
                <a:off x="5657086" y="2169011"/>
                <a:ext cx="2757889" cy="2914534"/>
              </a:xfrm>
              <a:custGeom>
                <a:avLst/>
                <a:gdLst>
                  <a:gd name="T0" fmla="*/ 0 w 1502"/>
                  <a:gd name="T1" fmla="*/ 1202 h 1252"/>
                  <a:gd name="T2" fmla="*/ 29 w 1502"/>
                  <a:gd name="T3" fmla="*/ 1199 h 1252"/>
                  <a:gd name="T4" fmla="*/ 56 w 1502"/>
                  <a:gd name="T5" fmla="*/ 1199 h 1252"/>
                  <a:gd name="T6" fmla="*/ 85 w 1502"/>
                  <a:gd name="T7" fmla="*/ 1196 h 1252"/>
                  <a:gd name="T8" fmla="*/ 111 w 1502"/>
                  <a:gd name="T9" fmla="*/ 1189 h 1252"/>
                  <a:gd name="T10" fmla="*/ 141 w 1502"/>
                  <a:gd name="T11" fmla="*/ 1186 h 1252"/>
                  <a:gd name="T12" fmla="*/ 171 w 1502"/>
                  <a:gd name="T13" fmla="*/ 1186 h 1252"/>
                  <a:gd name="T14" fmla="*/ 197 w 1502"/>
                  <a:gd name="T15" fmla="*/ 1186 h 1252"/>
                  <a:gd name="T16" fmla="*/ 226 w 1502"/>
                  <a:gd name="T17" fmla="*/ 1189 h 1252"/>
                  <a:gd name="T18" fmla="*/ 253 w 1502"/>
                  <a:gd name="T19" fmla="*/ 1189 h 1252"/>
                  <a:gd name="T20" fmla="*/ 282 w 1502"/>
                  <a:gd name="T21" fmla="*/ 1189 h 1252"/>
                  <a:gd name="T22" fmla="*/ 309 w 1502"/>
                  <a:gd name="T23" fmla="*/ 1183 h 1252"/>
                  <a:gd name="T24" fmla="*/ 338 w 1502"/>
                  <a:gd name="T25" fmla="*/ 1179 h 1252"/>
                  <a:gd name="T26" fmla="*/ 368 w 1502"/>
                  <a:gd name="T27" fmla="*/ 1169 h 1252"/>
                  <a:gd name="T28" fmla="*/ 394 w 1502"/>
                  <a:gd name="T29" fmla="*/ 1156 h 1252"/>
                  <a:gd name="T30" fmla="*/ 424 w 1502"/>
                  <a:gd name="T31" fmla="*/ 1153 h 1252"/>
                  <a:gd name="T32" fmla="*/ 450 w 1502"/>
                  <a:gd name="T33" fmla="*/ 1153 h 1252"/>
                  <a:gd name="T34" fmla="*/ 479 w 1502"/>
                  <a:gd name="T35" fmla="*/ 1160 h 1252"/>
                  <a:gd name="T36" fmla="*/ 506 w 1502"/>
                  <a:gd name="T37" fmla="*/ 1163 h 1252"/>
                  <a:gd name="T38" fmla="*/ 535 w 1502"/>
                  <a:gd name="T39" fmla="*/ 1166 h 1252"/>
                  <a:gd name="T40" fmla="*/ 565 w 1502"/>
                  <a:gd name="T41" fmla="*/ 1166 h 1252"/>
                  <a:gd name="T42" fmla="*/ 591 w 1502"/>
                  <a:gd name="T43" fmla="*/ 1163 h 1252"/>
                  <a:gd name="T44" fmla="*/ 621 w 1502"/>
                  <a:gd name="T45" fmla="*/ 1163 h 1252"/>
                  <a:gd name="T46" fmla="*/ 647 w 1502"/>
                  <a:gd name="T47" fmla="*/ 1156 h 1252"/>
                  <a:gd name="T48" fmla="*/ 677 w 1502"/>
                  <a:gd name="T49" fmla="*/ 1150 h 1252"/>
                  <a:gd name="T50" fmla="*/ 703 w 1502"/>
                  <a:gd name="T51" fmla="*/ 1150 h 1252"/>
                  <a:gd name="T52" fmla="*/ 733 w 1502"/>
                  <a:gd name="T53" fmla="*/ 1163 h 1252"/>
                  <a:gd name="T54" fmla="*/ 762 w 1502"/>
                  <a:gd name="T55" fmla="*/ 1173 h 1252"/>
                  <a:gd name="T56" fmla="*/ 788 w 1502"/>
                  <a:gd name="T57" fmla="*/ 1160 h 1252"/>
                  <a:gd name="T58" fmla="*/ 818 w 1502"/>
                  <a:gd name="T59" fmla="*/ 1094 h 1252"/>
                  <a:gd name="T60" fmla="*/ 844 w 1502"/>
                  <a:gd name="T61" fmla="*/ 956 h 1252"/>
                  <a:gd name="T62" fmla="*/ 874 w 1502"/>
                  <a:gd name="T63" fmla="*/ 838 h 1252"/>
                  <a:gd name="T64" fmla="*/ 903 w 1502"/>
                  <a:gd name="T65" fmla="*/ 677 h 1252"/>
                  <a:gd name="T66" fmla="*/ 930 w 1502"/>
                  <a:gd name="T67" fmla="*/ 243 h 1252"/>
                  <a:gd name="T68" fmla="*/ 959 w 1502"/>
                  <a:gd name="T69" fmla="*/ 26 h 1252"/>
                  <a:gd name="T70" fmla="*/ 986 w 1502"/>
                  <a:gd name="T71" fmla="*/ 588 h 1252"/>
                  <a:gd name="T72" fmla="*/ 1015 w 1502"/>
                  <a:gd name="T73" fmla="*/ 992 h 1252"/>
                  <a:gd name="T74" fmla="*/ 1041 w 1502"/>
                  <a:gd name="T75" fmla="*/ 1110 h 1252"/>
                  <a:gd name="T76" fmla="*/ 1071 w 1502"/>
                  <a:gd name="T77" fmla="*/ 1143 h 1252"/>
                  <a:gd name="T78" fmla="*/ 1101 w 1502"/>
                  <a:gd name="T79" fmla="*/ 1160 h 1252"/>
                  <a:gd name="T80" fmla="*/ 1127 w 1502"/>
                  <a:gd name="T81" fmla="*/ 1169 h 1252"/>
                  <a:gd name="T82" fmla="*/ 1156 w 1502"/>
                  <a:gd name="T83" fmla="*/ 1173 h 1252"/>
                  <a:gd name="T84" fmla="*/ 1183 w 1502"/>
                  <a:gd name="T85" fmla="*/ 1176 h 1252"/>
                  <a:gd name="T86" fmla="*/ 1212 w 1502"/>
                  <a:gd name="T87" fmla="*/ 1179 h 1252"/>
                  <a:gd name="T88" fmla="*/ 1239 w 1502"/>
                  <a:gd name="T89" fmla="*/ 1183 h 1252"/>
                  <a:gd name="T90" fmla="*/ 1268 w 1502"/>
                  <a:gd name="T91" fmla="*/ 1183 h 1252"/>
                  <a:gd name="T92" fmla="*/ 1298 w 1502"/>
                  <a:gd name="T93" fmla="*/ 1183 h 1252"/>
                  <a:gd name="T94" fmla="*/ 1324 w 1502"/>
                  <a:gd name="T95" fmla="*/ 1179 h 1252"/>
                  <a:gd name="T96" fmla="*/ 1354 w 1502"/>
                  <a:gd name="T97" fmla="*/ 1179 h 1252"/>
                  <a:gd name="T98" fmla="*/ 1380 w 1502"/>
                  <a:gd name="T99" fmla="*/ 1179 h 1252"/>
                  <a:gd name="T100" fmla="*/ 1410 w 1502"/>
                  <a:gd name="T101" fmla="*/ 1176 h 1252"/>
                  <a:gd name="T102" fmla="*/ 1436 w 1502"/>
                  <a:gd name="T103" fmla="*/ 1176 h 1252"/>
                  <a:gd name="T104" fmla="*/ 1465 w 1502"/>
                  <a:gd name="T105" fmla="*/ 1173 h 1252"/>
                  <a:gd name="T106" fmla="*/ 1495 w 1502"/>
                  <a:gd name="T107" fmla="*/ 1166 h 1252"/>
                  <a:gd name="T108" fmla="*/ 1502 w 1502"/>
                  <a:gd name="T109" fmla="*/ 1173 h 1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1252">
                    <a:moveTo>
                      <a:pt x="0" y="1252"/>
                    </a:moveTo>
                    <a:lnTo>
                      <a:pt x="0" y="1202"/>
                    </a:lnTo>
                    <a:lnTo>
                      <a:pt x="0" y="1202"/>
                    </a:lnTo>
                    <a:lnTo>
                      <a:pt x="10" y="1202"/>
                    </a:lnTo>
                    <a:lnTo>
                      <a:pt x="19" y="1202"/>
                    </a:lnTo>
                    <a:lnTo>
                      <a:pt x="29" y="1199"/>
                    </a:lnTo>
                    <a:lnTo>
                      <a:pt x="39" y="1199"/>
                    </a:lnTo>
                    <a:lnTo>
                      <a:pt x="46" y="1199"/>
                    </a:lnTo>
                    <a:lnTo>
                      <a:pt x="56" y="1199"/>
                    </a:lnTo>
                    <a:lnTo>
                      <a:pt x="65" y="1196"/>
                    </a:lnTo>
                    <a:lnTo>
                      <a:pt x="75" y="1196"/>
                    </a:lnTo>
                    <a:lnTo>
                      <a:pt x="85" y="1196"/>
                    </a:lnTo>
                    <a:lnTo>
                      <a:pt x="95" y="1192"/>
                    </a:lnTo>
                    <a:lnTo>
                      <a:pt x="105" y="1189"/>
                    </a:lnTo>
                    <a:lnTo>
                      <a:pt x="111" y="1189"/>
                    </a:lnTo>
                    <a:lnTo>
                      <a:pt x="121" y="1186"/>
                    </a:lnTo>
                    <a:lnTo>
                      <a:pt x="131" y="1186"/>
                    </a:lnTo>
                    <a:lnTo>
                      <a:pt x="141" y="1186"/>
                    </a:lnTo>
                    <a:lnTo>
                      <a:pt x="151" y="1186"/>
                    </a:lnTo>
                    <a:lnTo>
                      <a:pt x="161" y="1186"/>
                    </a:lnTo>
                    <a:lnTo>
                      <a:pt x="171" y="1186"/>
                    </a:lnTo>
                    <a:lnTo>
                      <a:pt x="177" y="1186"/>
                    </a:lnTo>
                    <a:lnTo>
                      <a:pt x="187" y="1186"/>
                    </a:lnTo>
                    <a:lnTo>
                      <a:pt x="197" y="1186"/>
                    </a:lnTo>
                    <a:lnTo>
                      <a:pt x="207" y="1189"/>
                    </a:lnTo>
                    <a:lnTo>
                      <a:pt x="217" y="1189"/>
                    </a:lnTo>
                    <a:lnTo>
                      <a:pt x="226" y="1189"/>
                    </a:lnTo>
                    <a:lnTo>
                      <a:pt x="236" y="1189"/>
                    </a:lnTo>
                    <a:lnTo>
                      <a:pt x="243" y="1189"/>
                    </a:lnTo>
                    <a:lnTo>
                      <a:pt x="253" y="1189"/>
                    </a:lnTo>
                    <a:lnTo>
                      <a:pt x="263" y="1189"/>
                    </a:lnTo>
                    <a:lnTo>
                      <a:pt x="272" y="1189"/>
                    </a:lnTo>
                    <a:lnTo>
                      <a:pt x="282" y="1189"/>
                    </a:lnTo>
                    <a:lnTo>
                      <a:pt x="292" y="1186"/>
                    </a:lnTo>
                    <a:lnTo>
                      <a:pt x="302" y="1186"/>
                    </a:lnTo>
                    <a:lnTo>
                      <a:pt x="309" y="1183"/>
                    </a:lnTo>
                    <a:lnTo>
                      <a:pt x="318" y="1183"/>
                    </a:lnTo>
                    <a:lnTo>
                      <a:pt x="328" y="1179"/>
                    </a:lnTo>
                    <a:lnTo>
                      <a:pt x="338" y="1179"/>
                    </a:lnTo>
                    <a:lnTo>
                      <a:pt x="348" y="1176"/>
                    </a:lnTo>
                    <a:lnTo>
                      <a:pt x="358" y="1173"/>
                    </a:lnTo>
                    <a:lnTo>
                      <a:pt x="368" y="1169"/>
                    </a:lnTo>
                    <a:lnTo>
                      <a:pt x="374" y="1163"/>
                    </a:lnTo>
                    <a:lnTo>
                      <a:pt x="384" y="1160"/>
                    </a:lnTo>
                    <a:lnTo>
                      <a:pt x="394" y="1156"/>
                    </a:lnTo>
                    <a:lnTo>
                      <a:pt x="404" y="1153"/>
                    </a:lnTo>
                    <a:lnTo>
                      <a:pt x="414" y="1153"/>
                    </a:lnTo>
                    <a:lnTo>
                      <a:pt x="424" y="1153"/>
                    </a:lnTo>
                    <a:lnTo>
                      <a:pt x="433" y="1153"/>
                    </a:lnTo>
                    <a:lnTo>
                      <a:pt x="440" y="1153"/>
                    </a:lnTo>
                    <a:lnTo>
                      <a:pt x="450" y="1153"/>
                    </a:lnTo>
                    <a:lnTo>
                      <a:pt x="460" y="1153"/>
                    </a:lnTo>
                    <a:lnTo>
                      <a:pt x="470" y="1156"/>
                    </a:lnTo>
                    <a:lnTo>
                      <a:pt x="479" y="1160"/>
                    </a:lnTo>
                    <a:lnTo>
                      <a:pt x="489" y="1160"/>
                    </a:lnTo>
                    <a:lnTo>
                      <a:pt x="499" y="1163"/>
                    </a:lnTo>
                    <a:lnTo>
                      <a:pt x="506" y="1163"/>
                    </a:lnTo>
                    <a:lnTo>
                      <a:pt x="516" y="1166"/>
                    </a:lnTo>
                    <a:lnTo>
                      <a:pt x="526" y="1166"/>
                    </a:lnTo>
                    <a:lnTo>
                      <a:pt x="535" y="1166"/>
                    </a:lnTo>
                    <a:lnTo>
                      <a:pt x="545" y="1166"/>
                    </a:lnTo>
                    <a:lnTo>
                      <a:pt x="555" y="1166"/>
                    </a:lnTo>
                    <a:lnTo>
                      <a:pt x="565" y="1166"/>
                    </a:lnTo>
                    <a:lnTo>
                      <a:pt x="572" y="1163"/>
                    </a:lnTo>
                    <a:lnTo>
                      <a:pt x="581" y="1163"/>
                    </a:lnTo>
                    <a:lnTo>
                      <a:pt x="591" y="1163"/>
                    </a:lnTo>
                    <a:lnTo>
                      <a:pt x="601" y="1163"/>
                    </a:lnTo>
                    <a:lnTo>
                      <a:pt x="611" y="1163"/>
                    </a:lnTo>
                    <a:lnTo>
                      <a:pt x="621" y="1163"/>
                    </a:lnTo>
                    <a:lnTo>
                      <a:pt x="631" y="1160"/>
                    </a:lnTo>
                    <a:lnTo>
                      <a:pt x="637" y="1160"/>
                    </a:lnTo>
                    <a:lnTo>
                      <a:pt x="647" y="1156"/>
                    </a:lnTo>
                    <a:lnTo>
                      <a:pt x="657" y="1156"/>
                    </a:lnTo>
                    <a:lnTo>
                      <a:pt x="667" y="1153"/>
                    </a:lnTo>
                    <a:lnTo>
                      <a:pt x="677" y="1150"/>
                    </a:lnTo>
                    <a:lnTo>
                      <a:pt x="687" y="1150"/>
                    </a:lnTo>
                    <a:lnTo>
                      <a:pt x="696" y="1150"/>
                    </a:lnTo>
                    <a:lnTo>
                      <a:pt x="703" y="1150"/>
                    </a:lnTo>
                    <a:lnTo>
                      <a:pt x="713" y="1153"/>
                    </a:lnTo>
                    <a:lnTo>
                      <a:pt x="723" y="1160"/>
                    </a:lnTo>
                    <a:lnTo>
                      <a:pt x="733" y="1163"/>
                    </a:lnTo>
                    <a:lnTo>
                      <a:pt x="742" y="1169"/>
                    </a:lnTo>
                    <a:lnTo>
                      <a:pt x="752" y="1173"/>
                    </a:lnTo>
                    <a:lnTo>
                      <a:pt x="762" y="1173"/>
                    </a:lnTo>
                    <a:lnTo>
                      <a:pt x="772" y="1173"/>
                    </a:lnTo>
                    <a:lnTo>
                      <a:pt x="779" y="1169"/>
                    </a:lnTo>
                    <a:lnTo>
                      <a:pt x="788" y="1160"/>
                    </a:lnTo>
                    <a:lnTo>
                      <a:pt x="798" y="1146"/>
                    </a:lnTo>
                    <a:lnTo>
                      <a:pt x="808" y="1123"/>
                    </a:lnTo>
                    <a:lnTo>
                      <a:pt x="818" y="1094"/>
                    </a:lnTo>
                    <a:lnTo>
                      <a:pt x="828" y="1054"/>
                    </a:lnTo>
                    <a:lnTo>
                      <a:pt x="838" y="1005"/>
                    </a:lnTo>
                    <a:lnTo>
                      <a:pt x="844" y="956"/>
                    </a:lnTo>
                    <a:lnTo>
                      <a:pt x="854" y="910"/>
                    </a:lnTo>
                    <a:lnTo>
                      <a:pt x="864" y="870"/>
                    </a:lnTo>
                    <a:lnTo>
                      <a:pt x="874" y="838"/>
                    </a:lnTo>
                    <a:lnTo>
                      <a:pt x="884" y="805"/>
                    </a:lnTo>
                    <a:lnTo>
                      <a:pt x="894" y="752"/>
                    </a:lnTo>
                    <a:lnTo>
                      <a:pt x="903" y="677"/>
                    </a:lnTo>
                    <a:lnTo>
                      <a:pt x="910" y="565"/>
                    </a:lnTo>
                    <a:lnTo>
                      <a:pt x="920" y="417"/>
                    </a:lnTo>
                    <a:lnTo>
                      <a:pt x="930" y="243"/>
                    </a:lnTo>
                    <a:lnTo>
                      <a:pt x="940" y="85"/>
                    </a:lnTo>
                    <a:lnTo>
                      <a:pt x="949" y="0"/>
                    </a:lnTo>
                    <a:lnTo>
                      <a:pt x="959" y="26"/>
                    </a:lnTo>
                    <a:lnTo>
                      <a:pt x="969" y="167"/>
                    </a:lnTo>
                    <a:lnTo>
                      <a:pt x="976" y="374"/>
                    </a:lnTo>
                    <a:lnTo>
                      <a:pt x="986" y="588"/>
                    </a:lnTo>
                    <a:lnTo>
                      <a:pt x="995" y="769"/>
                    </a:lnTo>
                    <a:lnTo>
                      <a:pt x="1005" y="903"/>
                    </a:lnTo>
                    <a:lnTo>
                      <a:pt x="1015" y="992"/>
                    </a:lnTo>
                    <a:lnTo>
                      <a:pt x="1025" y="1051"/>
                    </a:lnTo>
                    <a:lnTo>
                      <a:pt x="1035" y="1087"/>
                    </a:lnTo>
                    <a:lnTo>
                      <a:pt x="1041" y="1110"/>
                    </a:lnTo>
                    <a:lnTo>
                      <a:pt x="1051" y="1127"/>
                    </a:lnTo>
                    <a:lnTo>
                      <a:pt x="1061" y="1137"/>
                    </a:lnTo>
                    <a:lnTo>
                      <a:pt x="1071" y="1143"/>
                    </a:lnTo>
                    <a:lnTo>
                      <a:pt x="1081" y="1150"/>
                    </a:lnTo>
                    <a:lnTo>
                      <a:pt x="1091" y="1156"/>
                    </a:lnTo>
                    <a:lnTo>
                      <a:pt x="1101" y="1160"/>
                    </a:lnTo>
                    <a:lnTo>
                      <a:pt x="1107" y="1166"/>
                    </a:lnTo>
                    <a:lnTo>
                      <a:pt x="1117" y="1169"/>
                    </a:lnTo>
                    <a:lnTo>
                      <a:pt x="1127" y="1169"/>
                    </a:lnTo>
                    <a:lnTo>
                      <a:pt x="1137" y="1173"/>
                    </a:lnTo>
                    <a:lnTo>
                      <a:pt x="1147" y="1173"/>
                    </a:lnTo>
                    <a:lnTo>
                      <a:pt x="1156" y="1173"/>
                    </a:lnTo>
                    <a:lnTo>
                      <a:pt x="1166" y="1176"/>
                    </a:lnTo>
                    <a:lnTo>
                      <a:pt x="1173" y="1176"/>
                    </a:lnTo>
                    <a:lnTo>
                      <a:pt x="1183" y="1176"/>
                    </a:lnTo>
                    <a:lnTo>
                      <a:pt x="1193" y="1176"/>
                    </a:lnTo>
                    <a:lnTo>
                      <a:pt x="1203" y="1176"/>
                    </a:lnTo>
                    <a:lnTo>
                      <a:pt x="1212" y="1179"/>
                    </a:lnTo>
                    <a:lnTo>
                      <a:pt x="1222" y="1179"/>
                    </a:lnTo>
                    <a:lnTo>
                      <a:pt x="1232" y="1179"/>
                    </a:lnTo>
                    <a:lnTo>
                      <a:pt x="1239" y="1183"/>
                    </a:lnTo>
                    <a:lnTo>
                      <a:pt x="1249" y="1183"/>
                    </a:lnTo>
                    <a:lnTo>
                      <a:pt x="1258" y="1183"/>
                    </a:lnTo>
                    <a:lnTo>
                      <a:pt x="1268" y="1183"/>
                    </a:lnTo>
                    <a:lnTo>
                      <a:pt x="1278" y="1183"/>
                    </a:lnTo>
                    <a:lnTo>
                      <a:pt x="1288" y="1183"/>
                    </a:lnTo>
                    <a:lnTo>
                      <a:pt x="1298" y="1183"/>
                    </a:lnTo>
                    <a:lnTo>
                      <a:pt x="1304" y="1183"/>
                    </a:lnTo>
                    <a:lnTo>
                      <a:pt x="1314" y="1183"/>
                    </a:lnTo>
                    <a:lnTo>
                      <a:pt x="1324" y="1179"/>
                    </a:lnTo>
                    <a:lnTo>
                      <a:pt x="1334" y="1179"/>
                    </a:lnTo>
                    <a:lnTo>
                      <a:pt x="1344" y="1179"/>
                    </a:lnTo>
                    <a:lnTo>
                      <a:pt x="1354" y="1179"/>
                    </a:lnTo>
                    <a:lnTo>
                      <a:pt x="1364" y="1179"/>
                    </a:lnTo>
                    <a:lnTo>
                      <a:pt x="1370" y="1179"/>
                    </a:lnTo>
                    <a:lnTo>
                      <a:pt x="1380" y="1179"/>
                    </a:lnTo>
                    <a:lnTo>
                      <a:pt x="1390" y="1176"/>
                    </a:lnTo>
                    <a:lnTo>
                      <a:pt x="1400" y="1176"/>
                    </a:lnTo>
                    <a:lnTo>
                      <a:pt x="1410" y="1176"/>
                    </a:lnTo>
                    <a:lnTo>
                      <a:pt x="1419" y="1176"/>
                    </a:lnTo>
                    <a:lnTo>
                      <a:pt x="1429" y="1176"/>
                    </a:lnTo>
                    <a:lnTo>
                      <a:pt x="1436" y="1176"/>
                    </a:lnTo>
                    <a:lnTo>
                      <a:pt x="1446" y="1173"/>
                    </a:lnTo>
                    <a:lnTo>
                      <a:pt x="1456" y="1173"/>
                    </a:lnTo>
                    <a:lnTo>
                      <a:pt x="1465" y="1173"/>
                    </a:lnTo>
                    <a:lnTo>
                      <a:pt x="1475" y="1169"/>
                    </a:lnTo>
                    <a:lnTo>
                      <a:pt x="1485" y="1169"/>
                    </a:lnTo>
                    <a:lnTo>
                      <a:pt x="1495" y="1166"/>
                    </a:lnTo>
                    <a:lnTo>
                      <a:pt x="1502" y="1166"/>
                    </a:lnTo>
                    <a:lnTo>
                      <a:pt x="1502" y="1166"/>
                    </a:lnTo>
                    <a:lnTo>
                      <a:pt x="1502" y="1173"/>
                    </a:lnTo>
                    <a:lnTo>
                      <a:pt x="1502" y="1173"/>
                    </a:lnTo>
                    <a:lnTo>
                      <a:pt x="0" y="1252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" name="Freeform 587"/>
              <p:cNvSpPr>
                <a:spLocks/>
              </p:cNvSpPr>
              <p:nvPr/>
            </p:nvSpPr>
            <p:spPr bwMode="auto">
              <a:xfrm>
                <a:off x="5657086" y="2169011"/>
                <a:ext cx="2190520" cy="2798139"/>
              </a:xfrm>
              <a:custGeom>
                <a:avLst/>
                <a:gdLst>
                  <a:gd name="T0" fmla="*/ 19 w 1193"/>
                  <a:gd name="T1" fmla="*/ 1202 h 1202"/>
                  <a:gd name="T2" fmla="*/ 46 w 1193"/>
                  <a:gd name="T3" fmla="*/ 1199 h 1202"/>
                  <a:gd name="T4" fmla="*/ 75 w 1193"/>
                  <a:gd name="T5" fmla="*/ 1196 h 1202"/>
                  <a:gd name="T6" fmla="*/ 105 w 1193"/>
                  <a:gd name="T7" fmla="*/ 1189 h 1202"/>
                  <a:gd name="T8" fmla="*/ 131 w 1193"/>
                  <a:gd name="T9" fmla="*/ 1186 h 1202"/>
                  <a:gd name="T10" fmla="*/ 161 w 1193"/>
                  <a:gd name="T11" fmla="*/ 1186 h 1202"/>
                  <a:gd name="T12" fmla="*/ 187 w 1193"/>
                  <a:gd name="T13" fmla="*/ 1186 h 1202"/>
                  <a:gd name="T14" fmla="*/ 217 w 1193"/>
                  <a:gd name="T15" fmla="*/ 1189 h 1202"/>
                  <a:gd name="T16" fmla="*/ 243 w 1193"/>
                  <a:gd name="T17" fmla="*/ 1189 h 1202"/>
                  <a:gd name="T18" fmla="*/ 272 w 1193"/>
                  <a:gd name="T19" fmla="*/ 1189 h 1202"/>
                  <a:gd name="T20" fmla="*/ 302 w 1193"/>
                  <a:gd name="T21" fmla="*/ 1186 h 1202"/>
                  <a:gd name="T22" fmla="*/ 328 w 1193"/>
                  <a:gd name="T23" fmla="*/ 1179 h 1202"/>
                  <a:gd name="T24" fmla="*/ 358 w 1193"/>
                  <a:gd name="T25" fmla="*/ 1173 h 1202"/>
                  <a:gd name="T26" fmla="*/ 384 w 1193"/>
                  <a:gd name="T27" fmla="*/ 1160 h 1202"/>
                  <a:gd name="T28" fmla="*/ 414 w 1193"/>
                  <a:gd name="T29" fmla="*/ 1153 h 1202"/>
                  <a:gd name="T30" fmla="*/ 440 w 1193"/>
                  <a:gd name="T31" fmla="*/ 1153 h 1202"/>
                  <a:gd name="T32" fmla="*/ 470 w 1193"/>
                  <a:gd name="T33" fmla="*/ 1156 h 1202"/>
                  <a:gd name="T34" fmla="*/ 499 w 1193"/>
                  <a:gd name="T35" fmla="*/ 1163 h 1202"/>
                  <a:gd name="T36" fmla="*/ 526 w 1193"/>
                  <a:gd name="T37" fmla="*/ 1166 h 1202"/>
                  <a:gd name="T38" fmla="*/ 555 w 1193"/>
                  <a:gd name="T39" fmla="*/ 1166 h 1202"/>
                  <a:gd name="T40" fmla="*/ 581 w 1193"/>
                  <a:gd name="T41" fmla="*/ 1163 h 1202"/>
                  <a:gd name="T42" fmla="*/ 611 w 1193"/>
                  <a:gd name="T43" fmla="*/ 1163 h 1202"/>
                  <a:gd name="T44" fmla="*/ 637 w 1193"/>
                  <a:gd name="T45" fmla="*/ 1160 h 1202"/>
                  <a:gd name="T46" fmla="*/ 667 w 1193"/>
                  <a:gd name="T47" fmla="*/ 1153 h 1202"/>
                  <a:gd name="T48" fmla="*/ 696 w 1193"/>
                  <a:gd name="T49" fmla="*/ 1150 h 1202"/>
                  <a:gd name="T50" fmla="*/ 723 w 1193"/>
                  <a:gd name="T51" fmla="*/ 1160 h 1202"/>
                  <a:gd name="T52" fmla="*/ 752 w 1193"/>
                  <a:gd name="T53" fmla="*/ 1173 h 1202"/>
                  <a:gd name="T54" fmla="*/ 779 w 1193"/>
                  <a:gd name="T55" fmla="*/ 1169 h 1202"/>
                  <a:gd name="T56" fmla="*/ 808 w 1193"/>
                  <a:gd name="T57" fmla="*/ 1123 h 1202"/>
                  <a:gd name="T58" fmla="*/ 838 w 1193"/>
                  <a:gd name="T59" fmla="*/ 1005 h 1202"/>
                  <a:gd name="T60" fmla="*/ 864 w 1193"/>
                  <a:gd name="T61" fmla="*/ 870 h 1202"/>
                  <a:gd name="T62" fmla="*/ 894 w 1193"/>
                  <a:gd name="T63" fmla="*/ 752 h 1202"/>
                  <a:gd name="T64" fmla="*/ 920 w 1193"/>
                  <a:gd name="T65" fmla="*/ 417 h 1202"/>
                  <a:gd name="T66" fmla="*/ 949 w 1193"/>
                  <a:gd name="T67" fmla="*/ 0 h 1202"/>
                  <a:gd name="T68" fmla="*/ 976 w 1193"/>
                  <a:gd name="T69" fmla="*/ 374 h 1202"/>
                  <a:gd name="T70" fmla="*/ 1005 w 1193"/>
                  <a:gd name="T71" fmla="*/ 903 h 1202"/>
                  <a:gd name="T72" fmla="*/ 1035 w 1193"/>
                  <a:gd name="T73" fmla="*/ 1087 h 1202"/>
                  <a:gd name="T74" fmla="*/ 1061 w 1193"/>
                  <a:gd name="T75" fmla="*/ 1137 h 1202"/>
                  <a:gd name="T76" fmla="*/ 1091 w 1193"/>
                  <a:gd name="T77" fmla="*/ 1156 h 1202"/>
                  <a:gd name="T78" fmla="*/ 1117 w 1193"/>
                  <a:gd name="T79" fmla="*/ 1169 h 1202"/>
                  <a:gd name="T80" fmla="*/ 1147 w 1193"/>
                  <a:gd name="T81" fmla="*/ 1173 h 1202"/>
                  <a:gd name="T82" fmla="*/ 1173 w 1193"/>
                  <a:gd name="T83" fmla="*/ 1176 h 1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1202">
                    <a:moveTo>
                      <a:pt x="0" y="1202"/>
                    </a:moveTo>
                    <a:lnTo>
                      <a:pt x="10" y="1202"/>
                    </a:lnTo>
                    <a:lnTo>
                      <a:pt x="19" y="1202"/>
                    </a:lnTo>
                    <a:lnTo>
                      <a:pt x="29" y="1199"/>
                    </a:lnTo>
                    <a:lnTo>
                      <a:pt x="39" y="1199"/>
                    </a:lnTo>
                    <a:lnTo>
                      <a:pt x="46" y="1199"/>
                    </a:lnTo>
                    <a:lnTo>
                      <a:pt x="56" y="1199"/>
                    </a:lnTo>
                    <a:lnTo>
                      <a:pt x="65" y="1196"/>
                    </a:lnTo>
                    <a:lnTo>
                      <a:pt x="75" y="1196"/>
                    </a:lnTo>
                    <a:lnTo>
                      <a:pt x="85" y="1196"/>
                    </a:lnTo>
                    <a:lnTo>
                      <a:pt x="95" y="1192"/>
                    </a:lnTo>
                    <a:lnTo>
                      <a:pt x="105" y="1189"/>
                    </a:lnTo>
                    <a:lnTo>
                      <a:pt x="111" y="1189"/>
                    </a:lnTo>
                    <a:lnTo>
                      <a:pt x="121" y="1186"/>
                    </a:lnTo>
                    <a:lnTo>
                      <a:pt x="131" y="1186"/>
                    </a:lnTo>
                    <a:lnTo>
                      <a:pt x="141" y="1186"/>
                    </a:lnTo>
                    <a:lnTo>
                      <a:pt x="151" y="1186"/>
                    </a:lnTo>
                    <a:lnTo>
                      <a:pt x="161" y="1186"/>
                    </a:lnTo>
                    <a:lnTo>
                      <a:pt x="171" y="1186"/>
                    </a:lnTo>
                    <a:lnTo>
                      <a:pt x="177" y="1186"/>
                    </a:lnTo>
                    <a:lnTo>
                      <a:pt x="187" y="1186"/>
                    </a:lnTo>
                    <a:lnTo>
                      <a:pt x="197" y="1186"/>
                    </a:lnTo>
                    <a:lnTo>
                      <a:pt x="207" y="1189"/>
                    </a:lnTo>
                    <a:lnTo>
                      <a:pt x="217" y="1189"/>
                    </a:lnTo>
                    <a:lnTo>
                      <a:pt x="226" y="1189"/>
                    </a:lnTo>
                    <a:lnTo>
                      <a:pt x="236" y="1189"/>
                    </a:lnTo>
                    <a:lnTo>
                      <a:pt x="243" y="1189"/>
                    </a:lnTo>
                    <a:lnTo>
                      <a:pt x="253" y="1189"/>
                    </a:lnTo>
                    <a:lnTo>
                      <a:pt x="263" y="1189"/>
                    </a:lnTo>
                    <a:lnTo>
                      <a:pt x="272" y="1189"/>
                    </a:lnTo>
                    <a:lnTo>
                      <a:pt x="282" y="1189"/>
                    </a:lnTo>
                    <a:lnTo>
                      <a:pt x="292" y="1186"/>
                    </a:lnTo>
                    <a:lnTo>
                      <a:pt x="302" y="1186"/>
                    </a:lnTo>
                    <a:lnTo>
                      <a:pt x="309" y="1183"/>
                    </a:lnTo>
                    <a:lnTo>
                      <a:pt x="318" y="1183"/>
                    </a:lnTo>
                    <a:lnTo>
                      <a:pt x="328" y="1179"/>
                    </a:lnTo>
                    <a:lnTo>
                      <a:pt x="338" y="1179"/>
                    </a:lnTo>
                    <a:lnTo>
                      <a:pt x="348" y="1176"/>
                    </a:lnTo>
                    <a:lnTo>
                      <a:pt x="358" y="1173"/>
                    </a:lnTo>
                    <a:lnTo>
                      <a:pt x="368" y="1169"/>
                    </a:lnTo>
                    <a:lnTo>
                      <a:pt x="374" y="1163"/>
                    </a:lnTo>
                    <a:lnTo>
                      <a:pt x="384" y="1160"/>
                    </a:lnTo>
                    <a:lnTo>
                      <a:pt x="394" y="1156"/>
                    </a:lnTo>
                    <a:lnTo>
                      <a:pt x="404" y="1153"/>
                    </a:lnTo>
                    <a:lnTo>
                      <a:pt x="414" y="1153"/>
                    </a:lnTo>
                    <a:lnTo>
                      <a:pt x="424" y="1153"/>
                    </a:lnTo>
                    <a:lnTo>
                      <a:pt x="433" y="1153"/>
                    </a:lnTo>
                    <a:lnTo>
                      <a:pt x="440" y="1153"/>
                    </a:lnTo>
                    <a:lnTo>
                      <a:pt x="450" y="1153"/>
                    </a:lnTo>
                    <a:lnTo>
                      <a:pt x="460" y="1153"/>
                    </a:lnTo>
                    <a:lnTo>
                      <a:pt x="470" y="1156"/>
                    </a:lnTo>
                    <a:lnTo>
                      <a:pt x="479" y="1160"/>
                    </a:lnTo>
                    <a:lnTo>
                      <a:pt x="489" y="1160"/>
                    </a:lnTo>
                    <a:lnTo>
                      <a:pt x="499" y="1163"/>
                    </a:lnTo>
                    <a:lnTo>
                      <a:pt x="506" y="1163"/>
                    </a:lnTo>
                    <a:lnTo>
                      <a:pt x="516" y="1166"/>
                    </a:lnTo>
                    <a:lnTo>
                      <a:pt x="526" y="1166"/>
                    </a:lnTo>
                    <a:lnTo>
                      <a:pt x="535" y="1166"/>
                    </a:lnTo>
                    <a:lnTo>
                      <a:pt x="545" y="1166"/>
                    </a:lnTo>
                    <a:lnTo>
                      <a:pt x="555" y="1166"/>
                    </a:lnTo>
                    <a:lnTo>
                      <a:pt x="565" y="1166"/>
                    </a:lnTo>
                    <a:lnTo>
                      <a:pt x="572" y="1163"/>
                    </a:lnTo>
                    <a:lnTo>
                      <a:pt x="581" y="1163"/>
                    </a:lnTo>
                    <a:lnTo>
                      <a:pt x="591" y="1163"/>
                    </a:lnTo>
                    <a:lnTo>
                      <a:pt x="601" y="1163"/>
                    </a:lnTo>
                    <a:lnTo>
                      <a:pt x="611" y="1163"/>
                    </a:lnTo>
                    <a:lnTo>
                      <a:pt x="621" y="1163"/>
                    </a:lnTo>
                    <a:lnTo>
                      <a:pt x="631" y="1160"/>
                    </a:lnTo>
                    <a:lnTo>
                      <a:pt x="637" y="1160"/>
                    </a:lnTo>
                    <a:lnTo>
                      <a:pt x="647" y="1156"/>
                    </a:lnTo>
                    <a:lnTo>
                      <a:pt x="657" y="1156"/>
                    </a:lnTo>
                    <a:lnTo>
                      <a:pt x="667" y="1153"/>
                    </a:lnTo>
                    <a:lnTo>
                      <a:pt x="677" y="1150"/>
                    </a:lnTo>
                    <a:lnTo>
                      <a:pt x="687" y="1150"/>
                    </a:lnTo>
                    <a:lnTo>
                      <a:pt x="696" y="1150"/>
                    </a:lnTo>
                    <a:lnTo>
                      <a:pt x="703" y="1150"/>
                    </a:lnTo>
                    <a:lnTo>
                      <a:pt x="713" y="1153"/>
                    </a:lnTo>
                    <a:lnTo>
                      <a:pt x="723" y="1160"/>
                    </a:lnTo>
                    <a:lnTo>
                      <a:pt x="733" y="1163"/>
                    </a:lnTo>
                    <a:lnTo>
                      <a:pt x="742" y="1169"/>
                    </a:lnTo>
                    <a:lnTo>
                      <a:pt x="752" y="1173"/>
                    </a:lnTo>
                    <a:lnTo>
                      <a:pt x="762" y="1173"/>
                    </a:lnTo>
                    <a:lnTo>
                      <a:pt x="772" y="1173"/>
                    </a:lnTo>
                    <a:lnTo>
                      <a:pt x="779" y="1169"/>
                    </a:lnTo>
                    <a:lnTo>
                      <a:pt x="788" y="1160"/>
                    </a:lnTo>
                    <a:lnTo>
                      <a:pt x="798" y="1146"/>
                    </a:lnTo>
                    <a:lnTo>
                      <a:pt x="808" y="1123"/>
                    </a:lnTo>
                    <a:lnTo>
                      <a:pt x="818" y="1094"/>
                    </a:lnTo>
                    <a:lnTo>
                      <a:pt x="828" y="1054"/>
                    </a:lnTo>
                    <a:lnTo>
                      <a:pt x="838" y="1005"/>
                    </a:lnTo>
                    <a:lnTo>
                      <a:pt x="844" y="956"/>
                    </a:lnTo>
                    <a:lnTo>
                      <a:pt x="854" y="910"/>
                    </a:lnTo>
                    <a:lnTo>
                      <a:pt x="864" y="870"/>
                    </a:lnTo>
                    <a:lnTo>
                      <a:pt x="874" y="838"/>
                    </a:lnTo>
                    <a:lnTo>
                      <a:pt x="884" y="805"/>
                    </a:lnTo>
                    <a:lnTo>
                      <a:pt x="894" y="752"/>
                    </a:lnTo>
                    <a:lnTo>
                      <a:pt x="903" y="677"/>
                    </a:lnTo>
                    <a:lnTo>
                      <a:pt x="910" y="565"/>
                    </a:lnTo>
                    <a:lnTo>
                      <a:pt x="920" y="417"/>
                    </a:lnTo>
                    <a:lnTo>
                      <a:pt x="930" y="243"/>
                    </a:lnTo>
                    <a:lnTo>
                      <a:pt x="940" y="85"/>
                    </a:lnTo>
                    <a:lnTo>
                      <a:pt x="949" y="0"/>
                    </a:lnTo>
                    <a:lnTo>
                      <a:pt x="959" y="26"/>
                    </a:lnTo>
                    <a:lnTo>
                      <a:pt x="969" y="167"/>
                    </a:lnTo>
                    <a:lnTo>
                      <a:pt x="976" y="374"/>
                    </a:lnTo>
                    <a:lnTo>
                      <a:pt x="986" y="588"/>
                    </a:lnTo>
                    <a:lnTo>
                      <a:pt x="995" y="769"/>
                    </a:lnTo>
                    <a:lnTo>
                      <a:pt x="1005" y="903"/>
                    </a:lnTo>
                    <a:lnTo>
                      <a:pt x="1015" y="992"/>
                    </a:lnTo>
                    <a:lnTo>
                      <a:pt x="1025" y="1051"/>
                    </a:lnTo>
                    <a:lnTo>
                      <a:pt x="1035" y="1087"/>
                    </a:lnTo>
                    <a:lnTo>
                      <a:pt x="1041" y="1110"/>
                    </a:lnTo>
                    <a:lnTo>
                      <a:pt x="1051" y="1127"/>
                    </a:lnTo>
                    <a:lnTo>
                      <a:pt x="1061" y="1137"/>
                    </a:lnTo>
                    <a:lnTo>
                      <a:pt x="1071" y="1143"/>
                    </a:lnTo>
                    <a:lnTo>
                      <a:pt x="1081" y="1150"/>
                    </a:lnTo>
                    <a:lnTo>
                      <a:pt x="1091" y="1156"/>
                    </a:lnTo>
                    <a:lnTo>
                      <a:pt x="1101" y="1160"/>
                    </a:lnTo>
                    <a:lnTo>
                      <a:pt x="1107" y="1166"/>
                    </a:lnTo>
                    <a:lnTo>
                      <a:pt x="1117" y="1169"/>
                    </a:lnTo>
                    <a:lnTo>
                      <a:pt x="1127" y="1169"/>
                    </a:lnTo>
                    <a:lnTo>
                      <a:pt x="1137" y="1173"/>
                    </a:lnTo>
                    <a:lnTo>
                      <a:pt x="1147" y="1173"/>
                    </a:lnTo>
                    <a:lnTo>
                      <a:pt x="1156" y="1173"/>
                    </a:lnTo>
                    <a:lnTo>
                      <a:pt x="1166" y="1176"/>
                    </a:lnTo>
                    <a:lnTo>
                      <a:pt x="1173" y="1176"/>
                    </a:lnTo>
                    <a:lnTo>
                      <a:pt x="1183" y="1176"/>
                    </a:lnTo>
                    <a:lnTo>
                      <a:pt x="1193" y="1176"/>
                    </a:lnTo>
                  </a:path>
                </a:pathLst>
              </a:custGeom>
              <a:noFill/>
              <a:ln w="0">
                <a:solidFill>
                  <a:srgbClr val="FFB06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" name="Freeform 588"/>
              <p:cNvSpPr>
                <a:spLocks/>
              </p:cNvSpPr>
              <p:nvPr/>
            </p:nvSpPr>
            <p:spPr bwMode="auto">
              <a:xfrm>
                <a:off x="7847607" y="4883345"/>
                <a:ext cx="567368" cy="39574"/>
              </a:xfrm>
              <a:custGeom>
                <a:avLst/>
                <a:gdLst>
                  <a:gd name="T0" fmla="*/ 0 w 309"/>
                  <a:gd name="T1" fmla="*/ 10 h 17"/>
                  <a:gd name="T2" fmla="*/ 10 w 309"/>
                  <a:gd name="T3" fmla="*/ 10 h 17"/>
                  <a:gd name="T4" fmla="*/ 19 w 309"/>
                  <a:gd name="T5" fmla="*/ 13 h 17"/>
                  <a:gd name="T6" fmla="*/ 29 w 309"/>
                  <a:gd name="T7" fmla="*/ 13 h 17"/>
                  <a:gd name="T8" fmla="*/ 39 w 309"/>
                  <a:gd name="T9" fmla="*/ 13 h 17"/>
                  <a:gd name="T10" fmla="*/ 46 w 309"/>
                  <a:gd name="T11" fmla="*/ 17 h 17"/>
                  <a:gd name="T12" fmla="*/ 56 w 309"/>
                  <a:gd name="T13" fmla="*/ 17 h 17"/>
                  <a:gd name="T14" fmla="*/ 65 w 309"/>
                  <a:gd name="T15" fmla="*/ 17 h 17"/>
                  <a:gd name="T16" fmla="*/ 75 w 309"/>
                  <a:gd name="T17" fmla="*/ 17 h 17"/>
                  <a:gd name="T18" fmla="*/ 85 w 309"/>
                  <a:gd name="T19" fmla="*/ 17 h 17"/>
                  <a:gd name="T20" fmla="*/ 95 w 309"/>
                  <a:gd name="T21" fmla="*/ 17 h 17"/>
                  <a:gd name="T22" fmla="*/ 105 w 309"/>
                  <a:gd name="T23" fmla="*/ 17 h 17"/>
                  <a:gd name="T24" fmla="*/ 111 w 309"/>
                  <a:gd name="T25" fmla="*/ 17 h 17"/>
                  <a:gd name="T26" fmla="*/ 121 w 309"/>
                  <a:gd name="T27" fmla="*/ 17 h 17"/>
                  <a:gd name="T28" fmla="*/ 131 w 309"/>
                  <a:gd name="T29" fmla="*/ 13 h 17"/>
                  <a:gd name="T30" fmla="*/ 141 w 309"/>
                  <a:gd name="T31" fmla="*/ 13 h 17"/>
                  <a:gd name="T32" fmla="*/ 151 w 309"/>
                  <a:gd name="T33" fmla="*/ 13 h 17"/>
                  <a:gd name="T34" fmla="*/ 161 w 309"/>
                  <a:gd name="T35" fmla="*/ 13 h 17"/>
                  <a:gd name="T36" fmla="*/ 171 w 309"/>
                  <a:gd name="T37" fmla="*/ 13 h 17"/>
                  <a:gd name="T38" fmla="*/ 177 w 309"/>
                  <a:gd name="T39" fmla="*/ 13 h 17"/>
                  <a:gd name="T40" fmla="*/ 187 w 309"/>
                  <a:gd name="T41" fmla="*/ 13 h 17"/>
                  <a:gd name="T42" fmla="*/ 197 w 309"/>
                  <a:gd name="T43" fmla="*/ 10 h 17"/>
                  <a:gd name="T44" fmla="*/ 207 w 309"/>
                  <a:gd name="T45" fmla="*/ 10 h 17"/>
                  <a:gd name="T46" fmla="*/ 217 w 309"/>
                  <a:gd name="T47" fmla="*/ 10 h 17"/>
                  <a:gd name="T48" fmla="*/ 226 w 309"/>
                  <a:gd name="T49" fmla="*/ 10 h 17"/>
                  <a:gd name="T50" fmla="*/ 236 w 309"/>
                  <a:gd name="T51" fmla="*/ 10 h 17"/>
                  <a:gd name="T52" fmla="*/ 243 w 309"/>
                  <a:gd name="T53" fmla="*/ 10 h 17"/>
                  <a:gd name="T54" fmla="*/ 253 w 309"/>
                  <a:gd name="T55" fmla="*/ 7 h 17"/>
                  <a:gd name="T56" fmla="*/ 263 w 309"/>
                  <a:gd name="T57" fmla="*/ 7 h 17"/>
                  <a:gd name="T58" fmla="*/ 272 w 309"/>
                  <a:gd name="T59" fmla="*/ 7 h 17"/>
                  <a:gd name="T60" fmla="*/ 282 w 309"/>
                  <a:gd name="T61" fmla="*/ 3 h 17"/>
                  <a:gd name="T62" fmla="*/ 292 w 309"/>
                  <a:gd name="T63" fmla="*/ 3 h 17"/>
                  <a:gd name="T64" fmla="*/ 302 w 309"/>
                  <a:gd name="T65" fmla="*/ 0 h 17"/>
                  <a:gd name="T66" fmla="*/ 309 w 309"/>
                  <a:gd name="T6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17">
                    <a:moveTo>
                      <a:pt x="0" y="10"/>
                    </a:moveTo>
                    <a:lnTo>
                      <a:pt x="10" y="10"/>
                    </a:lnTo>
                    <a:lnTo>
                      <a:pt x="19" y="13"/>
                    </a:lnTo>
                    <a:lnTo>
                      <a:pt x="29" y="13"/>
                    </a:lnTo>
                    <a:lnTo>
                      <a:pt x="39" y="13"/>
                    </a:lnTo>
                    <a:lnTo>
                      <a:pt x="46" y="17"/>
                    </a:lnTo>
                    <a:lnTo>
                      <a:pt x="56" y="17"/>
                    </a:lnTo>
                    <a:lnTo>
                      <a:pt x="65" y="17"/>
                    </a:lnTo>
                    <a:lnTo>
                      <a:pt x="75" y="17"/>
                    </a:lnTo>
                    <a:lnTo>
                      <a:pt x="85" y="17"/>
                    </a:lnTo>
                    <a:lnTo>
                      <a:pt x="95" y="17"/>
                    </a:lnTo>
                    <a:lnTo>
                      <a:pt x="105" y="17"/>
                    </a:lnTo>
                    <a:lnTo>
                      <a:pt x="111" y="17"/>
                    </a:lnTo>
                    <a:lnTo>
                      <a:pt x="121" y="17"/>
                    </a:lnTo>
                    <a:lnTo>
                      <a:pt x="131" y="13"/>
                    </a:lnTo>
                    <a:lnTo>
                      <a:pt x="141" y="13"/>
                    </a:lnTo>
                    <a:lnTo>
                      <a:pt x="151" y="13"/>
                    </a:lnTo>
                    <a:lnTo>
                      <a:pt x="161" y="13"/>
                    </a:lnTo>
                    <a:lnTo>
                      <a:pt x="171" y="13"/>
                    </a:lnTo>
                    <a:lnTo>
                      <a:pt x="177" y="13"/>
                    </a:lnTo>
                    <a:lnTo>
                      <a:pt x="187" y="13"/>
                    </a:lnTo>
                    <a:lnTo>
                      <a:pt x="197" y="10"/>
                    </a:lnTo>
                    <a:lnTo>
                      <a:pt x="207" y="10"/>
                    </a:lnTo>
                    <a:lnTo>
                      <a:pt x="217" y="10"/>
                    </a:lnTo>
                    <a:lnTo>
                      <a:pt x="226" y="10"/>
                    </a:lnTo>
                    <a:lnTo>
                      <a:pt x="236" y="10"/>
                    </a:lnTo>
                    <a:lnTo>
                      <a:pt x="243" y="10"/>
                    </a:lnTo>
                    <a:lnTo>
                      <a:pt x="253" y="7"/>
                    </a:lnTo>
                    <a:lnTo>
                      <a:pt x="263" y="7"/>
                    </a:lnTo>
                    <a:lnTo>
                      <a:pt x="272" y="7"/>
                    </a:lnTo>
                    <a:lnTo>
                      <a:pt x="282" y="3"/>
                    </a:lnTo>
                    <a:lnTo>
                      <a:pt x="292" y="3"/>
                    </a:lnTo>
                    <a:lnTo>
                      <a:pt x="302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FFB06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" name="Freeform 589"/>
              <p:cNvSpPr>
                <a:spLocks/>
              </p:cNvSpPr>
              <p:nvPr/>
            </p:nvSpPr>
            <p:spPr bwMode="auto">
              <a:xfrm>
                <a:off x="5662595" y="2122453"/>
                <a:ext cx="2757889" cy="2968075"/>
              </a:xfrm>
              <a:custGeom>
                <a:avLst/>
                <a:gdLst>
                  <a:gd name="T0" fmla="*/ 0 w 1502"/>
                  <a:gd name="T1" fmla="*/ 1229 h 1275"/>
                  <a:gd name="T2" fmla="*/ 30 w 1502"/>
                  <a:gd name="T3" fmla="*/ 1226 h 1275"/>
                  <a:gd name="T4" fmla="*/ 56 w 1502"/>
                  <a:gd name="T5" fmla="*/ 1222 h 1275"/>
                  <a:gd name="T6" fmla="*/ 85 w 1502"/>
                  <a:gd name="T7" fmla="*/ 1219 h 1275"/>
                  <a:gd name="T8" fmla="*/ 112 w 1502"/>
                  <a:gd name="T9" fmla="*/ 1212 h 1275"/>
                  <a:gd name="T10" fmla="*/ 141 w 1502"/>
                  <a:gd name="T11" fmla="*/ 1212 h 1275"/>
                  <a:gd name="T12" fmla="*/ 171 w 1502"/>
                  <a:gd name="T13" fmla="*/ 1212 h 1275"/>
                  <a:gd name="T14" fmla="*/ 197 w 1502"/>
                  <a:gd name="T15" fmla="*/ 1212 h 1275"/>
                  <a:gd name="T16" fmla="*/ 227 w 1502"/>
                  <a:gd name="T17" fmla="*/ 1216 h 1275"/>
                  <a:gd name="T18" fmla="*/ 253 w 1502"/>
                  <a:gd name="T19" fmla="*/ 1216 h 1275"/>
                  <a:gd name="T20" fmla="*/ 283 w 1502"/>
                  <a:gd name="T21" fmla="*/ 1216 h 1275"/>
                  <a:gd name="T22" fmla="*/ 309 w 1502"/>
                  <a:gd name="T23" fmla="*/ 1209 h 1275"/>
                  <a:gd name="T24" fmla="*/ 338 w 1502"/>
                  <a:gd name="T25" fmla="*/ 1203 h 1275"/>
                  <a:gd name="T26" fmla="*/ 368 w 1502"/>
                  <a:gd name="T27" fmla="*/ 1193 h 1275"/>
                  <a:gd name="T28" fmla="*/ 394 w 1502"/>
                  <a:gd name="T29" fmla="*/ 1183 h 1275"/>
                  <a:gd name="T30" fmla="*/ 424 w 1502"/>
                  <a:gd name="T31" fmla="*/ 1176 h 1275"/>
                  <a:gd name="T32" fmla="*/ 450 w 1502"/>
                  <a:gd name="T33" fmla="*/ 1176 h 1275"/>
                  <a:gd name="T34" fmla="*/ 480 w 1502"/>
                  <a:gd name="T35" fmla="*/ 1183 h 1275"/>
                  <a:gd name="T36" fmla="*/ 506 w 1502"/>
                  <a:gd name="T37" fmla="*/ 1189 h 1275"/>
                  <a:gd name="T38" fmla="*/ 536 w 1502"/>
                  <a:gd name="T39" fmla="*/ 1193 h 1275"/>
                  <a:gd name="T40" fmla="*/ 565 w 1502"/>
                  <a:gd name="T41" fmla="*/ 1189 h 1275"/>
                  <a:gd name="T42" fmla="*/ 592 w 1502"/>
                  <a:gd name="T43" fmla="*/ 1189 h 1275"/>
                  <a:gd name="T44" fmla="*/ 621 w 1502"/>
                  <a:gd name="T45" fmla="*/ 1186 h 1275"/>
                  <a:gd name="T46" fmla="*/ 647 w 1502"/>
                  <a:gd name="T47" fmla="*/ 1183 h 1275"/>
                  <a:gd name="T48" fmla="*/ 677 w 1502"/>
                  <a:gd name="T49" fmla="*/ 1176 h 1275"/>
                  <a:gd name="T50" fmla="*/ 707 w 1502"/>
                  <a:gd name="T51" fmla="*/ 1176 h 1275"/>
                  <a:gd name="T52" fmla="*/ 733 w 1502"/>
                  <a:gd name="T53" fmla="*/ 1193 h 1275"/>
                  <a:gd name="T54" fmla="*/ 762 w 1502"/>
                  <a:gd name="T55" fmla="*/ 1206 h 1275"/>
                  <a:gd name="T56" fmla="*/ 789 w 1502"/>
                  <a:gd name="T57" fmla="*/ 1193 h 1275"/>
                  <a:gd name="T58" fmla="*/ 818 w 1502"/>
                  <a:gd name="T59" fmla="*/ 1130 h 1275"/>
                  <a:gd name="T60" fmla="*/ 845 w 1502"/>
                  <a:gd name="T61" fmla="*/ 989 h 1275"/>
                  <a:gd name="T62" fmla="*/ 874 w 1502"/>
                  <a:gd name="T63" fmla="*/ 864 h 1275"/>
                  <a:gd name="T64" fmla="*/ 904 w 1502"/>
                  <a:gd name="T65" fmla="*/ 697 h 1275"/>
                  <a:gd name="T66" fmla="*/ 930 w 1502"/>
                  <a:gd name="T67" fmla="*/ 250 h 1275"/>
                  <a:gd name="T68" fmla="*/ 960 w 1502"/>
                  <a:gd name="T69" fmla="*/ 26 h 1275"/>
                  <a:gd name="T70" fmla="*/ 986 w 1502"/>
                  <a:gd name="T71" fmla="*/ 601 h 1275"/>
                  <a:gd name="T72" fmla="*/ 1015 w 1502"/>
                  <a:gd name="T73" fmla="*/ 1015 h 1275"/>
                  <a:gd name="T74" fmla="*/ 1042 w 1502"/>
                  <a:gd name="T75" fmla="*/ 1134 h 1275"/>
                  <a:gd name="T76" fmla="*/ 1071 w 1502"/>
                  <a:gd name="T77" fmla="*/ 1170 h 1275"/>
                  <a:gd name="T78" fmla="*/ 1101 w 1502"/>
                  <a:gd name="T79" fmla="*/ 1186 h 1275"/>
                  <a:gd name="T80" fmla="*/ 1127 w 1502"/>
                  <a:gd name="T81" fmla="*/ 1196 h 1275"/>
                  <a:gd name="T82" fmla="*/ 1157 w 1502"/>
                  <a:gd name="T83" fmla="*/ 1199 h 1275"/>
                  <a:gd name="T84" fmla="*/ 1183 w 1502"/>
                  <a:gd name="T85" fmla="*/ 1199 h 1275"/>
                  <a:gd name="T86" fmla="*/ 1213 w 1502"/>
                  <a:gd name="T87" fmla="*/ 1203 h 1275"/>
                  <a:gd name="T88" fmla="*/ 1239 w 1502"/>
                  <a:gd name="T89" fmla="*/ 1206 h 1275"/>
                  <a:gd name="T90" fmla="*/ 1269 w 1502"/>
                  <a:gd name="T91" fmla="*/ 1209 h 1275"/>
                  <a:gd name="T92" fmla="*/ 1298 w 1502"/>
                  <a:gd name="T93" fmla="*/ 1209 h 1275"/>
                  <a:gd name="T94" fmla="*/ 1324 w 1502"/>
                  <a:gd name="T95" fmla="*/ 1206 h 1275"/>
                  <a:gd name="T96" fmla="*/ 1354 w 1502"/>
                  <a:gd name="T97" fmla="*/ 1206 h 1275"/>
                  <a:gd name="T98" fmla="*/ 1380 w 1502"/>
                  <a:gd name="T99" fmla="*/ 1203 h 1275"/>
                  <a:gd name="T100" fmla="*/ 1410 w 1502"/>
                  <a:gd name="T101" fmla="*/ 1203 h 1275"/>
                  <a:gd name="T102" fmla="*/ 1436 w 1502"/>
                  <a:gd name="T103" fmla="*/ 1199 h 1275"/>
                  <a:gd name="T104" fmla="*/ 1466 w 1502"/>
                  <a:gd name="T105" fmla="*/ 1199 h 1275"/>
                  <a:gd name="T106" fmla="*/ 1495 w 1502"/>
                  <a:gd name="T107" fmla="*/ 1193 h 1275"/>
                  <a:gd name="T108" fmla="*/ 1502 w 1502"/>
                  <a:gd name="T109" fmla="*/ 1196 h 1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1275">
                    <a:moveTo>
                      <a:pt x="0" y="1275"/>
                    </a:moveTo>
                    <a:lnTo>
                      <a:pt x="0" y="1229"/>
                    </a:lnTo>
                    <a:lnTo>
                      <a:pt x="0" y="1229"/>
                    </a:lnTo>
                    <a:lnTo>
                      <a:pt x="10" y="1229"/>
                    </a:lnTo>
                    <a:lnTo>
                      <a:pt x="20" y="1226"/>
                    </a:lnTo>
                    <a:lnTo>
                      <a:pt x="30" y="1226"/>
                    </a:lnTo>
                    <a:lnTo>
                      <a:pt x="39" y="1226"/>
                    </a:lnTo>
                    <a:lnTo>
                      <a:pt x="46" y="1222"/>
                    </a:lnTo>
                    <a:lnTo>
                      <a:pt x="56" y="1222"/>
                    </a:lnTo>
                    <a:lnTo>
                      <a:pt x="66" y="1222"/>
                    </a:lnTo>
                    <a:lnTo>
                      <a:pt x="76" y="1222"/>
                    </a:lnTo>
                    <a:lnTo>
                      <a:pt x="85" y="1219"/>
                    </a:lnTo>
                    <a:lnTo>
                      <a:pt x="95" y="1216"/>
                    </a:lnTo>
                    <a:lnTo>
                      <a:pt x="105" y="1216"/>
                    </a:lnTo>
                    <a:lnTo>
                      <a:pt x="112" y="1212"/>
                    </a:lnTo>
                    <a:lnTo>
                      <a:pt x="122" y="1212"/>
                    </a:lnTo>
                    <a:lnTo>
                      <a:pt x="131" y="1212"/>
                    </a:lnTo>
                    <a:lnTo>
                      <a:pt x="141" y="1212"/>
                    </a:lnTo>
                    <a:lnTo>
                      <a:pt x="151" y="1212"/>
                    </a:lnTo>
                    <a:lnTo>
                      <a:pt x="161" y="1212"/>
                    </a:lnTo>
                    <a:lnTo>
                      <a:pt x="171" y="1212"/>
                    </a:lnTo>
                    <a:lnTo>
                      <a:pt x="177" y="1212"/>
                    </a:lnTo>
                    <a:lnTo>
                      <a:pt x="187" y="1212"/>
                    </a:lnTo>
                    <a:lnTo>
                      <a:pt x="197" y="1212"/>
                    </a:lnTo>
                    <a:lnTo>
                      <a:pt x="207" y="1212"/>
                    </a:lnTo>
                    <a:lnTo>
                      <a:pt x="217" y="1212"/>
                    </a:lnTo>
                    <a:lnTo>
                      <a:pt x="227" y="1216"/>
                    </a:lnTo>
                    <a:lnTo>
                      <a:pt x="237" y="1216"/>
                    </a:lnTo>
                    <a:lnTo>
                      <a:pt x="243" y="1216"/>
                    </a:lnTo>
                    <a:lnTo>
                      <a:pt x="253" y="1216"/>
                    </a:lnTo>
                    <a:lnTo>
                      <a:pt x="263" y="1216"/>
                    </a:lnTo>
                    <a:lnTo>
                      <a:pt x="273" y="1216"/>
                    </a:lnTo>
                    <a:lnTo>
                      <a:pt x="283" y="1216"/>
                    </a:lnTo>
                    <a:lnTo>
                      <a:pt x="292" y="1212"/>
                    </a:lnTo>
                    <a:lnTo>
                      <a:pt x="302" y="1212"/>
                    </a:lnTo>
                    <a:lnTo>
                      <a:pt x="309" y="1209"/>
                    </a:lnTo>
                    <a:lnTo>
                      <a:pt x="319" y="1209"/>
                    </a:lnTo>
                    <a:lnTo>
                      <a:pt x="329" y="1206"/>
                    </a:lnTo>
                    <a:lnTo>
                      <a:pt x="338" y="1203"/>
                    </a:lnTo>
                    <a:lnTo>
                      <a:pt x="348" y="1199"/>
                    </a:lnTo>
                    <a:lnTo>
                      <a:pt x="358" y="1196"/>
                    </a:lnTo>
                    <a:lnTo>
                      <a:pt x="368" y="1193"/>
                    </a:lnTo>
                    <a:lnTo>
                      <a:pt x="375" y="1189"/>
                    </a:lnTo>
                    <a:lnTo>
                      <a:pt x="384" y="1186"/>
                    </a:lnTo>
                    <a:lnTo>
                      <a:pt x="394" y="1183"/>
                    </a:lnTo>
                    <a:lnTo>
                      <a:pt x="404" y="1180"/>
                    </a:lnTo>
                    <a:lnTo>
                      <a:pt x="414" y="1176"/>
                    </a:lnTo>
                    <a:lnTo>
                      <a:pt x="424" y="1176"/>
                    </a:lnTo>
                    <a:lnTo>
                      <a:pt x="434" y="1176"/>
                    </a:lnTo>
                    <a:lnTo>
                      <a:pt x="440" y="1176"/>
                    </a:lnTo>
                    <a:lnTo>
                      <a:pt x="450" y="1176"/>
                    </a:lnTo>
                    <a:lnTo>
                      <a:pt x="460" y="1180"/>
                    </a:lnTo>
                    <a:lnTo>
                      <a:pt x="470" y="1180"/>
                    </a:lnTo>
                    <a:lnTo>
                      <a:pt x="480" y="1183"/>
                    </a:lnTo>
                    <a:lnTo>
                      <a:pt x="490" y="1186"/>
                    </a:lnTo>
                    <a:lnTo>
                      <a:pt x="500" y="1186"/>
                    </a:lnTo>
                    <a:lnTo>
                      <a:pt x="506" y="1189"/>
                    </a:lnTo>
                    <a:lnTo>
                      <a:pt x="516" y="1189"/>
                    </a:lnTo>
                    <a:lnTo>
                      <a:pt x="526" y="1193"/>
                    </a:lnTo>
                    <a:lnTo>
                      <a:pt x="536" y="1193"/>
                    </a:lnTo>
                    <a:lnTo>
                      <a:pt x="546" y="1193"/>
                    </a:lnTo>
                    <a:lnTo>
                      <a:pt x="555" y="1189"/>
                    </a:lnTo>
                    <a:lnTo>
                      <a:pt x="565" y="1189"/>
                    </a:lnTo>
                    <a:lnTo>
                      <a:pt x="572" y="1189"/>
                    </a:lnTo>
                    <a:lnTo>
                      <a:pt x="582" y="1189"/>
                    </a:lnTo>
                    <a:lnTo>
                      <a:pt x="592" y="1189"/>
                    </a:lnTo>
                    <a:lnTo>
                      <a:pt x="601" y="1186"/>
                    </a:lnTo>
                    <a:lnTo>
                      <a:pt x="611" y="1186"/>
                    </a:lnTo>
                    <a:lnTo>
                      <a:pt x="621" y="1186"/>
                    </a:lnTo>
                    <a:lnTo>
                      <a:pt x="631" y="1186"/>
                    </a:lnTo>
                    <a:lnTo>
                      <a:pt x="638" y="1183"/>
                    </a:lnTo>
                    <a:lnTo>
                      <a:pt x="647" y="1183"/>
                    </a:lnTo>
                    <a:lnTo>
                      <a:pt x="657" y="1180"/>
                    </a:lnTo>
                    <a:lnTo>
                      <a:pt x="667" y="1180"/>
                    </a:lnTo>
                    <a:lnTo>
                      <a:pt x="677" y="1176"/>
                    </a:lnTo>
                    <a:lnTo>
                      <a:pt x="687" y="1176"/>
                    </a:lnTo>
                    <a:lnTo>
                      <a:pt x="697" y="1176"/>
                    </a:lnTo>
                    <a:lnTo>
                      <a:pt x="707" y="1176"/>
                    </a:lnTo>
                    <a:lnTo>
                      <a:pt x="713" y="1180"/>
                    </a:lnTo>
                    <a:lnTo>
                      <a:pt x="723" y="1186"/>
                    </a:lnTo>
                    <a:lnTo>
                      <a:pt x="733" y="1193"/>
                    </a:lnTo>
                    <a:lnTo>
                      <a:pt x="743" y="1199"/>
                    </a:lnTo>
                    <a:lnTo>
                      <a:pt x="753" y="1203"/>
                    </a:lnTo>
                    <a:lnTo>
                      <a:pt x="762" y="1206"/>
                    </a:lnTo>
                    <a:lnTo>
                      <a:pt x="772" y="1206"/>
                    </a:lnTo>
                    <a:lnTo>
                      <a:pt x="779" y="1199"/>
                    </a:lnTo>
                    <a:lnTo>
                      <a:pt x="789" y="1193"/>
                    </a:lnTo>
                    <a:lnTo>
                      <a:pt x="799" y="1180"/>
                    </a:lnTo>
                    <a:lnTo>
                      <a:pt x="808" y="1160"/>
                    </a:lnTo>
                    <a:lnTo>
                      <a:pt x="818" y="1130"/>
                    </a:lnTo>
                    <a:lnTo>
                      <a:pt x="828" y="1091"/>
                    </a:lnTo>
                    <a:lnTo>
                      <a:pt x="838" y="1042"/>
                    </a:lnTo>
                    <a:lnTo>
                      <a:pt x="845" y="989"/>
                    </a:lnTo>
                    <a:lnTo>
                      <a:pt x="854" y="943"/>
                    </a:lnTo>
                    <a:lnTo>
                      <a:pt x="864" y="900"/>
                    </a:lnTo>
                    <a:lnTo>
                      <a:pt x="874" y="864"/>
                    </a:lnTo>
                    <a:lnTo>
                      <a:pt x="884" y="828"/>
                    </a:lnTo>
                    <a:lnTo>
                      <a:pt x="894" y="775"/>
                    </a:lnTo>
                    <a:lnTo>
                      <a:pt x="904" y="697"/>
                    </a:lnTo>
                    <a:lnTo>
                      <a:pt x="910" y="582"/>
                    </a:lnTo>
                    <a:lnTo>
                      <a:pt x="920" y="427"/>
                    </a:lnTo>
                    <a:lnTo>
                      <a:pt x="930" y="250"/>
                    </a:lnTo>
                    <a:lnTo>
                      <a:pt x="940" y="89"/>
                    </a:lnTo>
                    <a:lnTo>
                      <a:pt x="950" y="0"/>
                    </a:lnTo>
                    <a:lnTo>
                      <a:pt x="960" y="26"/>
                    </a:lnTo>
                    <a:lnTo>
                      <a:pt x="969" y="171"/>
                    </a:lnTo>
                    <a:lnTo>
                      <a:pt x="976" y="381"/>
                    </a:lnTo>
                    <a:lnTo>
                      <a:pt x="986" y="601"/>
                    </a:lnTo>
                    <a:lnTo>
                      <a:pt x="996" y="785"/>
                    </a:lnTo>
                    <a:lnTo>
                      <a:pt x="1006" y="923"/>
                    </a:lnTo>
                    <a:lnTo>
                      <a:pt x="1015" y="1015"/>
                    </a:lnTo>
                    <a:lnTo>
                      <a:pt x="1025" y="1074"/>
                    </a:lnTo>
                    <a:lnTo>
                      <a:pt x="1035" y="1111"/>
                    </a:lnTo>
                    <a:lnTo>
                      <a:pt x="1042" y="1134"/>
                    </a:lnTo>
                    <a:lnTo>
                      <a:pt x="1052" y="1150"/>
                    </a:lnTo>
                    <a:lnTo>
                      <a:pt x="1061" y="1160"/>
                    </a:lnTo>
                    <a:lnTo>
                      <a:pt x="1071" y="1170"/>
                    </a:lnTo>
                    <a:lnTo>
                      <a:pt x="1081" y="1176"/>
                    </a:lnTo>
                    <a:lnTo>
                      <a:pt x="1091" y="1180"/>
                    </a:lnTo>
                    <a:lnTo>
                      <a:pt x="1101" y="1186"/>
                    </a:lnTo>
                    <a:lnTo>
                      <a:pt x="1107" y="1189"/>
                    </a:lnTo>
                    <a:lnTo>
                      <a:pt x="1117" y="1193"/>
                    </a:lnTo>
                    <a:lnTo>
                      <a:pt x="1127" y="1196"/>
                    </a:lnTo>
                    <a:lnTo>
                      <a:pt x="1137" y="1196"/>
                    </a:lnTo>
                    <a:lnTo>
                      <a:pt x="1147" y="1199"/>
                    </a:lnTo>
                    <a:lnTo>
                      <a:pt x="1157" y="1199"/>
                    </a:lnTo>
                    <a:lnTo>
                      <a:pt x="1167" y="1199"/>
                    </a:lnTo>
                    <a:lnTo>
                      <a:pt x="1173" y="1199"/>
                    </a:lnTo>
                    <a:lnTo>
                      <a:pt x="1183" y="1199"/>
                    </a:lnTo>
                    <a:lnTo>
                      <a:pt x="1193" y="1203"/>
                    </a:lnTo>
                    <a:lnTo>
                      <a:pt x="1203" y="1203"/>
                    </a:lnTo>
                    <a:lnTo>
                      <a:pt x="1213" y="1203"/>
                    </a:lnTo>
                    <a:lnTo>
                      <a:pt x="1223" y="1206"/>
                    </a:lnTo>
                    <a:lnTo>
                      <a:pt x="1232" y="1206"/>
                    </a:lnTo>
                    <a:lnTo>
                      <a:pt x="1239" y="1206"/>
                    </a:lnTo>
                    <a:lnTo>
                      <a:pt x="1249" y="1209"/>
                    </a:lnTo>
                    <a:lnTo>
                      <a:pt x="1259" y="1209"/>
                    </a:lnTo>
                    <a:lnTo>
                      <a:pt x="1269" y="1209"/>
                    </a:lnTo>
                    <a:lnTo>
                      <a:pt x="1278" y="1209"/>
                    </a:lnTo>
                    <a:lnTo>
                      <a:pt x="1288" y="1209"/>
                    </a:lnTo>
                    <a:lnTo>
                      <a:pt x="1298" y="1209"/>
                    </a:lnTo>
                    <a:lnTo>
                      <a:pt x="1305" y="1209"/>
                    </a:lnTo>
                    <a:lnTo>
                      <a:pt x="1315" y="1206"/>
                    </a:lnTo>
                    <a:lnTo>
                      <a:pt x="1324" y="1206"/>
                    </a:lnTo>
                    <a:lnTo>
                      <a:pt x="1334" y="1206"/>
                    </a:lnTo>
                    <a:lnTo>
                      <a:pt x="1344" y="1206"/>
                    </a:lnTo>
                    <a:lnTo>
                      <a:pt x="1354" y="1206"/>
                    </a:lnTo>
                    <a:lnTo>
                      <a:pt x="1364" y="1206"/>
                    </a:lnTo>
                    <a:lnTo>
                      <a:pt x="1370" y="1203"/>
                    </a:lnTo>
                    <a:lnTo>
                      <a:pt x="1380" y="1203"/>
                    </a:lnTo>
                    <a:lnTo>
                      <a:pt x="1390" y="1203"/>
                    </a:lnTo>
                    <a:lnTo>
                      <a:pt x="1400" y="1203"/>
                    </a:lnTo>
                    <a:lnTo>
                      <a:pt x="1410" y="1203"/>
                    </a:lnTo>
                    <a:lnTo>
                      <a:pt x="1420" y="1199"/>
                    </a:lnTo>
                    <a:lnTo>
                      <a:pt x="1430" y="1199"/>
                    </a:lnTo>
                    <a:lnTo>
                      <a:pt x="1436" y="1199"/>
                    </a:lnTo>
                    <a:lnTo>
                      <a:pt x="1446" y="1199"/>
                    </a:lnTo>
                    <a:lnTo>
                      <a:pt x="1456" y="1199"/>
                    </a:lnTo>
                    <a:lnTo>
                      <a:pt x="1466" y="1199"/>
                    </a:lnTo>
                    <a:lnTo>
                      <a:pt x="1476" y="1196"/>
                    </a:lnTo>
                    <a:lnTo>
                      <a:pt x="1485" y="1196"/>
                    </a:lnTo>
                    <a:lnTo>
                      <a:pt x="1495" y="1193"/>
                    </a:lnTo>
                    <a:lnTo>
                      <a:pt x="1502" y="1193"/>
                    </a:lnTo>
                    <a:lnTo>
                      <a:pt x="1502" y="1193"/>
                    </a:lnTo>
                    <a:lnTo>
                      <a:pt x="1502" y="1196"/>
                    </a:lnTo>
                    <a:lnTo>
                      <a:pt x="1502" y="1196"/>
                    </a:lnTo>
                    <a:lnTo>
                      <a:pt x="0" y="1275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" name="Freeform 590"/>
              <p:cNvSpPr>
                <a:spLocks/>
              </p:cNvSpPr>
              <p:nvPr/>
            </p:nvSpPr>
            <p:spPr bwMode="auto">
              <a:xfrm>
                <a:off x="5662595" y="2122453"/>
                <a:ext cx="2190520" cy="2860991"/>
              </a:xfrm>
              <a:custGeom>
                <a:avLst/>
                <a:gdLst>
                  <a:gd name="T0" fmla="*/ 20 w 1193"/>
                  <a:gd name="T1" fmla="*/ 1226 h 1229"/>
                  <a:gd name="T2" fmla="*/ 46 w 1193"/>
                  <a:gd name="T3" fmla="*/ 1222 h 1229"/>
                  <a:gd name="T4" fmla="*/ 76 w 1193"/>
                  <a:gd name="T5" fmla="*/ 1222 h 1229"/>
                  <a:gd name="T6" fmla="*/ 105 w 1193"/>
                  <a:gd name="T7" fmla="*/ 1216 h 1229"/>
                  <a:gd name="T8" fmla="*/ 131 w 1193"/>
                  <a:gd name="T9" fmla="*/ 1212 h 1229"/>
                  <a:gd name="T10" fmla="*/ 161 w 1193"/>
                  <a:gd name="T11" fmla="*/ 1212 h 1229"/>
                  <a:gd name="T12" fmla="*/ 187 w 1193"/>
                  <a:gd name="T13" fmla="*/ 1212 h 1229"/>
                  <a:gd name="T14" fmla="*/ 217 w 1193"/>
                  <a:gd name="T15" fmla="*/ 1212 h 1229"/>
                  <a:gd name="T16" fmla="*/ 243 w 1193"/>
                  <a:gd name="T17" fmla="*/ 1216 h 1229"/>
                  <a:gd name="T18" fmla="*/ 273 w 1193"/>
                  <a:gd name="T19" fmla="*/ 1216 h 1229"/>
                  <a:gd name="T20" fmla="*/ 302 w 1193"/>
                  <a:gd name="T21" fmla="*/ 1212 h 1229"/>
                  <a:gd name="T22" fmla="*/ 329 w 1193"/>
                  <a:gd name="T23" fmla="*/ 1206 h 1229"/>
                  <a:gd name="T24" fmla="*/ 358 w 1193"/>
                  <a:gd name="T25" fmla="*/ 1196 h 1229"/>
                  <a:gd name="T26" fmla="*/ 384 w 1193"/>
                  <a:gd name="T27" fmla="*/ 1186 h 1229"/>
                  <a:gd name="T28" fmla="*/ 414 w 1193"/>
                  <a:gd name="T29" fmla="*/ 1176 h 1229"/>
                  <a:gd name="T30" fmla="*/ 440 w 1193"/>
                  <a:gd name="T31" fmla="*/ 1176 h 1229"/>
                  <a:gd name="T32" fmla="*/ 470 w 1193"/>
                  <a:gd name="T33" fmla="*/ 1180 h 1229"/>
                  <a:gd name="T34" fmla="*/ 500 w 1193"/>
                  <a:gd name="T35" fmla="*/ 1186 h 1229"/>
                  <a:gd name="T36" fmla="*/ 526 w 1193"/>
                  <a:gd name="T37" fmla="*/ 1193 h 1229"/>
                  <a:gd name="T38" fmla="*/ 555 w 1193"/>
                  <a:gd name="T39" fmla="*/ 1189 h 1229"/>
                  <a:gd name="T40" fmla="*/ 582 w 1193"/>
                  <a:gd name="T41" fmla="*/ 1189 h 1229"/>
                  <a:gd name="T42" fmla="*/ 611 w 1193"/>
                  <a:gd name="T43" fmla="*/ 1186 h 1229"/>
                  <a:gd name="T44" fmla="*/ 638 w 1193"/>
                  <a:gd name="T45" fmla="*/ 1183 h 1229"/>
                  <a:gd name="T46" fmla="*/ 667 w 1193"/>
                  <a:gd name="T47" fmla="*/ 1180 h 1229"/>
                  <a:gd name="T48" fmla="*/ 697 w 1193"/>
                  <a:gd name="T49" fmla="*/ 1176 h 1229"/>
                  <a:gd name="T50" fmla="*/ 723 w 1193"/>
                  <a:gd name="T51" fmla="*/ 1186 h 1229"/>
                  <a:gd name="T52" fmla="*/ 753 w 1193"/>
                  <a:gd name="T53" fmla="*/ 1203 h 1229"/>
                  <a:gd name="T54" fmla="*/ 779 w 1193"/>
                  <a:gd name="T55" fmla="*/ 1199 h 1229"/>
                  <a:gd name="T56" fmla="*/ 808 w 1193"/>
                  <a:gd name="T57" fmla="*/ 1160 h 1229"/>
                  <a:gd name="T58" fmla="*/ 838 w 1193"/>
                  <a:gd name="T59" fmla="*/ 1042 h 1229"/>
                  <a:gd name="T60" fmla="*/ 864 w 1193"/>
                  <a:gd name="T61" fmla="*/ 900 h 1229"/>
                  <a:gd name="T62" fmla="*/ 894 w 1193"/>
                  <a:gd name="T63" fmla="*/ 775 h 1229"/>
                  <a:gd name="T64" fmla="*/ 920 w 1193"/>
                  <a:gd name="T65" fmla="*/ 427 h 1229"/>
                  <a:gd name="T66" fmla="*/ 950 w 1193"/>
                  <a:gd name="T67" fmla="*/ 0 h 1229"/>
                  <a:gd name="T68" fmla="*/ 976 w 1193"/>
                  <a:gd name="T69" fmla="*/ 381 h 1229"/>
                  <a:gd name="T70" fmla="*/ 1006 w 1193"/>
                  <a:gd name="T71" fmla="*/ 923 h 1229"/>
                  <a:gd name="T72" fmla="*/ 1035 w 1193"/>
                  <a:gd name="T73" fmla="*/ 1111 h 1229"/>
                  <a:gd name="T74" fmla="*/ 1061 w 1193"/>
                  <a:gd name="T75" fmla="*/ 1160 h 1229"/>
                  <a:gd name="T76" fmla="*/ 1091 w 1193"/>
                  <a:gd name="T77" fmla="*/ 1180 h 1229"/>
                  <a:gd name="T78" fmla="*/ 1117 w 1193"/>
                  <a:gd name="T79" fmla="*/ 1193 h 1229"/>
                  <a:gd name="T80" fmla="*/ 1147 w 1193"/>
                  <a:gd name="T81" fmla="*/ 1199 h 1229"/>
                  <a:gd name="T82" fmla="*/ 1173 w 1193"/>
                  <a:gd name="T83" fmla="*/ 1199 h 1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1229">
                    <a:moveTo>
                      <a:pt x="0" y="1229"/>
                    </a:moveTo>
                    <a:lnTo>
                      <a:pt x="10" y="1229"/>
                    </a:lnTo>
                    <a:lnTo>
                      <a:pt x="20" y="1226"/>
                    </a:lnTo>
                    <a:lnTo>
                      <a:pt x="30" y="1226"/>
                    </a:lnTo>
                    <a:lnTo>
                      <a:pt x="39" y="1226"/>
                    </a:lnTo>
                    <a:lnTo>
                      <a:pt x="46" y="1222"/>
                    </a:lnTo>
                    <a:lnTo>
                      <a:pt x="56" y="1222"/>
                    </a:lnTo>
                    <a:lnTo>
                      <a:pt x="66" y="1222"/>
                    </a:lnTo>
                    <a:lnTo>
                      <a:pt x="76" y="1222"/>
                    </a:lnTo>
                    <a:lnTo>
                      <a:pt x="85" y="1219"/>
                    </a:lnTo>
                    <a:lnTo>
                      <a:pt x="95" y="1216"/>
                    </a:lnTo>
                    <a:lnTo>
                      <a:pt x="105" y="1216"/>
                    </a:lnTo>
                    <a:lnTo>
                      <a:pt x="112" y="1212"/>
                    </a:lnTo>
                    <a:lnTo>
                      <a:pt x="122" y="1212"/>
                    </a:lnTo>
                    <a:lnTo>
                      <a:pt x="131" y="1212"/>
                    </a:lnTo>
                    <a:lnTo>
                      <a:pt x="141" y="1212"/>
                    </a:lnTo>
                    <a:lnTo>
                      <a:pt x="151" y="1212"/>
                    </a:lnTo>
                    <a:lnTo>
                      <a:pt x="161" y="1212"/>
                    </a:lnTo>
                    <a:lnTo>
                      <a:pt x="171" y="1212"/>
                    </a:lnTo>
                    <a:lnTo>
                      <a:pt x="177" y="1212"/>
                    </a:lnTo>
                    <a:lnTo>
                      <a:pt x="187" y="1212"/>
                    </a:lnTo>
                    <a:lnTo>
                      <a:pt x="197" y="1212"/>
                    </a:lnTo>
                    <a:lnTo>
                      <a:pt x="207" y="1212"/>
                    </a:lnTo>
                    <a:lnTo>
                      <a:pt x="217" y="1212"/>
                    </a:lnTo>
                    <a:lnTo>
                      <a:pt x="227" y="1216"/>
                    </a:lnTo>
                    <a:lnTo>
                      <a:pt x="237" y="1216"/>
                    </a:lnTo>
                    <a:lnTo>
                      <a:pt x="243" y="1216"/>
                    </a:lnTo>
                    <a:lnTo>
                      <a:pt x="253" y="1216"/>
                    </a:lnTo>
                    <a:lnTo>
                      <a:pt x="263" y="1216"/>
                    </a:lnTo>
                    <a:lnTo>
                      <a:pt x="273" y="1216"/>
                    </a:lnTo>
                    <a:lnTo>
                      <a:pt x="283" y="1216"/>
                    </a:lnTo>
                    <a:lnTo>
                      <a:pt x="292" y="1212"/>
                    </a:lnTo>
                    <a:lnTo>
                      <a:pt x="302" y="1212"/>
                    </a:lnTo>
                    <a:lnTo>
                      <a:pt x="309" y="1209"/>
                    </a:lnTo>
                    <a:lnTo>
                      <a:pt x="319" y="1209"/>
                    </a:lnTo>
                    <a:lnTo>
                      <a:pt x="329" y="1206"/>
                    </a:lnTo>
                    <a:lnTo>
                      <a:pt x="338" y="1203"/>
                    </a:lnTo>
                    <a:lnTo>
                      <a:pt x="348" y="1199"/>
                    </a:lnTo>
                    <a:lnTo>
                      <a:pt x="358" y="1196"/>
                    </a:lnTo>
                    <a:lnTo>
                      <a:pt x="368" y="1193"/>
                    </a:lnTo>
                    <a:lnTo>
                      <a:pt x="375" y="1189"/>
                    </a:lnTo>
                    <a:lnTo>
                      <a:pt x="384" y="1186"/>
                    </a:lnTo>
                    <a:lnTo>
                      <a:pt x="394" y="1183"/>
                    </a:lnTo>
                    <a:lnTo>
                      <a:pt x="404" y="1180"/>
                    </a:lnTo>
                    <a:lnTo>
                      <a:pt x="414" y="1176"/>
                    </a:lnTo>
                    <a:lnTo>
                      <a:pt x="424" y="1176"/>
                    </a:lnTo>
                    <a:lnTo>
                      <a:pt x="434" y="1176"/>
                    </a:lnTo>
                    <a:lnTo>
                      <a:pt x="440" y="1176"/>
                    </a:lnTo>
                    <a:lnTo>
                      <a:pt x="450" y="1176"/>
                    </a:lnTo>
                    <a:lnTo>
                      <a:pt x="460" y="1180"/>
                    </a:lnTo>
                    <a:lnTo>
                      <a:pt x="470" y="1180"/>
                    </a:lnTo>
                    <a:lnTo>
                      <a:pt x="480" y="1183"/>
                    </a:lnTo>
                    <a:lnTo>
                      <a:pt x="490" y="1186"/>
                    </a:lnTo>
                    <a:lnTo>
                      <a:pt x="500" y="1186"/>
                    </a:lnTo>
                    <a:lnTo>
                      <a:pt x="506" y="1189"/>
                    </a:lnTo>
                    <a:lnTo>
                      <a:pt x="516" y="1189"/>
                    </a:lnTo>
                    <a:lnTo>
                      <a:pt x="526" y="1193"/>
                    </a:lnTo>
                    <a:lnTo>
                      <a:pt x="536" y="1193"/>
                    </a:lnTo>
                    <a:lnTo>
                      <a:pt x="546" y="1193"/>
                    </a:lnTo>
                    <a:lnTo>
                      <a:pt x="555" y="1189"/>
                    </a:lnTo>
                    <a:lnTo>
                      <a:pt x="565" y="1189"/>
                    </a:lnTo>
                    <a:lnTo>
                      <a:pt x="572" y="1189"/>
                    </a:lnTo>
                    <a:lnTo>
                      <a:pt x="582" y="1189"/>
                    </a:lnTo>
                    <a:lnTo>
                      <a:pt x="592" y="1189"/>
                    </a:lnTo>
                    <a:lnTo>
                      <a:pt x="601" y="1186"/>
                    </a:lnTo>
                    <a:lnTo>
                      <a:pt x="611" y="1186"/>
                    </a:lnTo>
                    <a:lnTo>
                      <a:pt x="621" y="1186"/>
                    </a:lnTo>
                    <a:lnTo>
                      <a:pt x="631" y="1186"/>
                    </a:lnTo>
                    <a:lnTo>
                      <a:pt x="638" y="1183"/>
                    </a:lnTo>
                    <a:lnTo>
                      <a:pt x="647" y="1183"/>
                    </a:lnTo>
                    <a:lnTo>
                      <a:pt x="657" y="1180"/>
                    </a:lnTo>
                    <a:lnTo>
                      <a:pt x="667" y="1180"/>
                    </a:lnTo>
                    <a:lnTo>
                      <a:pt x="677" y="1176"/>
                    </a:lnTo>
                    <a:lnTo>
                      <a:pt x="687" y="1176"/>
                    </a:lnTo>
                    <a:lnTo>
                      <a:pt x="697" y="1176"/>
                    </a:lnTo>
                    <a:lnTo>
                      <a:pt x="707" y="1176"/>
                    </a:lnTo>
                    <a:lnTo>
                      <a:pt x="713" y="1180"/>
                    </a:lnTo>
                    <a:lnTo>
                      <a:pt x="723" y="1186"/>
                    </a:lnTo>
                    <a:lnTo>
                      <a:pt x="733" y="1193"/>
                    </a:lnTo>
                    <a:lnTo>
                      <a:pt x="743" y="1199"/>
                    </a:lnTo>
                    <a:lnTo>
                      <a:pt x="753" y="1203"/>
                    </a:lnTo>
                    <a:lnTo>
                      <a:pt x="762" y="1206"/>
                    </a:lnTo>
                    <a:lnTo>
                      <a:pt x="772" y="1206"/>
                    </a:lnTo>
                    <a:lnTo>
                      <a:pt x="779" y="1199"/>
                    </a:lnTo>
                    <a:lnTo>
                      <a:pt x="789" y="1193"/>
                    </a:lnTo>
                    <a:lnTo>
                      <a:pt x="799" y="1180"/>
                    </a:lnTo>
                    <a:lnTo>
                      <a:pt x="808" y="1160"/>
                    </a:lnTo>
                    <a:lnTo>
                      <a:pt x="818" y="1130"/>
                    </a:lnTo>
                    <a:lnTo>
                      <a:pt x="828" y="1091"/>
                    </a:lnTo>
                    <a:lnTo>
                      <a:pt x="838" y="1042"/>
                    </a:lnTo>
                    <a:lnTo>
                      <a:pt x="845" y="989"/>
                    </a:lnTo>
                    <a:lnTo>
                      <a:pt x="854" y="943"/>
                    </a:lnTo>
                    <a:lnTo>
                      <a:pt x="864" y="900"/>
                    </a:lnTo>
                    <a:lnTo>
                      <a:pt x="874" y="864"/>
                    </a:lnTo>
                    <a:lnTo>
                      <a:pt x="884" y="828"/>
                    </a:lnTo>
                    <a:lnTo>
                      <a:pt x="894" y="775"/>
                    </a:lnTo>
                    <a:lnTo>
                      <a:pt x="904" y="697"/>
                    </a:lnTo>
                    <a:lnTo>
                      <a:pt x="910" y="582"/>
                    </a:lnTo>
                    <a:lnTo>
                      <a:pt x="920" y="427"/>
                    </a:lnTo>
                    <a:lnTo>
                      <a:pt x="930" y="250"/>
                    </a:lnTo>
                    <a:lnTo>
                      <a:pt x="940" y="89"/>
                    </a:lnTo>
                    <a:lnTo>
                      <a:pt x="950" y="0"/>
                    </a:lnTo>
                    <a:lnTo>
                      <a:pt x="960" y="26"/>
                    </a:lnTo>
                    <a:lnTo>
                      <a:pt x="969" y="171"/>
                    </a:lnTo>
                    <a:lnTo>
                      <a:pt x="976" y="381"/>
                    </a:lnTo>
                    <a:lnTo>
                      <a:pt x="986" y="601"/>
                    </a:lnTo>
                    <a:lnTo>
                      <a:pt x="996" y="785"/>
                    </a:lnTo>
                    <a:lnTo>
                      <a:pt x="1006" y="923"/>
                    </a:lnTo>
                    <a:lnTo>
                      <a:pt x="1015" y="1015"/>
                    </a:lnTo>
                    <a:lnTo>
                      <a:pt x="1025" y="1074"/>
                    </a:lnTo>
                    <a:lnTo>
                      <a:pt x="1035" y="1111"/>
                    </a:lnTo>
                    <a:lnTo>
                      <a:pt x="1042" y="1134"/>
                    </a:lnTo>
                    <a:lnTo>
                      <a:pt x="1052" y="1150"/>
                    </a:lnTo>
                    <a:lnTo>
                      <a:pt x="1061" y="1160"/>
                    </a:lnTo>
                    <a:lnTo>
                      <a:pt x="1071" y="1170"/>
                    </a:lnTo>
                    <a:lnTo>
                      <a:pt x="1081" y="1176"/>
                    </a:lnTo>
                    <a:lnTo>
                      <a:pt x="1091" y="1180"/>
                    </a:lnTo>
                    <a:lnTo>
                      <a:pt x="1101" y="1186"/>
                    </a:lnTo>
                    <a:lnTo>
                      <a:pt x="1107" y="1189"/>
                    </a:lnTo>
                    <a:lnTo>
                      <a:pt x="1117" y="1193"/>
                    </a:lnTo>
                    <a:lnTo>
                      <a:pt x="1127" y="1196"/>
                    </a:lnTo>
                    <a:lnTo>
                      <a:pt x="1137" y="1196"/>
                    </a:lnTo>
                    <a:lnTo>
                      <a:pt x="1147" y="1199"/>
                    </a:lnTo>
                    <a:lnTo>
                      <a:pt x="1157" y="1199"/>
                    </a:lnTo>
                    <a:lnTo>
                      <a:pt x="1167" y="1199"/>
                    </a:lnTo>
                    <a:lnTo>
                      <a:pt x="1173" y="1199"/>
                    </a:lnTo>
                    <a:lnTo>
                      <a:pt x="1183" y="1199"/>
                    </a:lnTo>
                    <a:lnTo>
                      <a:pt x="1193" y="1203"/>
                    </a:lnTo>
                  </a:path>
                </a:pathLst>
              </a:custGeom>
              <a:noFill/>
              <a:ln w="0">
                <a:solidFill>
                  <a:srgbClr val="00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" name="Freeform 591"/>
              <p:cNvSpPr>
                <a:spLocks/>
              </p:cNvSpPr>
              <p:nvPr/>
            </p:nvSpPr>
            <p:spPr bwMode="auto">
              <a:xfrm>
                <a:off x="7853115" y="4899641"/>
                <a:ext cx="567368" cy="37246"/>
              </a:xfrm>
              <a:custGeom>
                <a:avLst/>
                <a:gdLst>
                  <a:gd name="T0" fmla="*/ 0 w 309"/>
                  <a:gd name="T1" fmla="*/ 10 h 16"/>
                  <a:gd name="T2" fmla="*/ 10 w 309"/>
                  <a:gd name="T3" fmla="*/ 10 h 16"/>
                  <a:gd name="T4" fmla="*/ 20 w 309"/>
                  <a:gd name="T5" fmla="*/ 10 h 16"/>
                  <a:gd name="T6" fmla="*/ 30 w 309"/>
                  <a:gd name="T7" fmla="*/ 13 h 16"/>
                  <a:gd name="T8" fmla="*/ 39 w 309"/>
                  <a:gd name="T9" fmla="*/ 13 h 16"/>
                  <a:gd name="T10" fmla="*/ 46 w 309"/>
                  <a:gd name="T11" fmla="*/ 13 h 16"/>
                  <a:gd name="T12" fmla="*/ 56 w 309"/>
                  <a:gd name="T13" fmla="*/ 16 h 16"/>
                  <a:gd name="T14" fmla="*/ 66 w 309"/>
                  <a:gd name="T15" fmla="*/ 16 h 16"/>
                  <a:gd name="T16" fmla="*/ 76 w 309"/>
                  <a:gd name="T17" fmla="*/ 16 h 16"/>
                  <a:gd name="T18" fmla="*/ 85 w 309"/>
                  <a:gd name="T19" fmla="*/ 16 h 16"/>
                  <a:gd name="T20" fmla="*/ 95 w 309"/>
                  <a:gd name="T21" fmla="*/ 16 h 16"/>
                  <a:gd name="T22" fmla="*/ 105 w 309"/>
                  <a:gd name="T23" fmla="*/ 16 h 16"/>
                  <a:gd name="T24" fmla="*/ 112 w 309"/>
                  <a:gd name="T25" fmla="*/ 16 h 16"/>
                  <a:gd name="T26" fmla="*/ 122 w 309"/>
                  <a:gd name="T27" fmla="*/ 13 h 16"/>
                  <a:gd name="T28" fmla="*/ 131 w 309"/>
                  <a:gd name="T29" fmla="*/ 13 h 16"/>
                  <a:gd name="T30" fmla="*/ 141 w 309"/>
                  <a:gd name="T31" fmla="*/ 13 h 16"/>
                  <a:gd name="T32" fmla="*/ 151 w 309"/>
                  <a:gd name="T33" fmla="*/ 13 h 16"/>
                  <a:gd name="T34" fmla="*/ 161 w 309"/>
                  <a:gd name="T35" fmla="*/ 13 h 16"/>
                  <a:gd name="T36" fmla="*/ 171 w 309"/>
                  <a:gd name="T37" fmla="*/ 13 h 16"/>
                  <a:gd name="T38" fmla="*/ 177 w 309"/>
                  <a:gd name="T39" fmla="*/ 10 h 16"/>
                  <a:gd name="T40" fmla="*/ 187 w 309"/>
                  <a:gd name="T41" fmla="*/ 10 h 16"/>
                  <a:gd name="T42" fmla="*/ 197 w 309"/>
                  <a:gd name="T43" fmla="*/ 10 h 16"/>
                  <a:gd name="T44" fmla="*/ 207 w 309"/>
                  <a:gd name="T45" fmla="*/ 10 h 16"/>
                  <a:gd name="T46" fmla="*/ 217 w 309"/>
                  <a:gd name="T47" fmla="*/ 10 h 16"/>
                  <a:gd name="T48" fmla="*/ 227 w 309"/>
                  <a:gd name="T49" fmla="*/ 6 h 16"/>
                  <a:gd name="T50" fmla="*/ 237 w 309"/>
                  <a:gd name="T51" fmla="*/ 6 h 16"/>
                  <a:gd name="T52" fmla="*/ 243 w 309"/>
                  <a:gd name="T53" fmla="*/ 6 h 16"/>
                  <a:gd name="T54" fmla="*/ 253 w 309"/>
                  <a:gd name="T55" fmla="*/ 6 h 16"/>
                  <a:gd name="T56" fmla="*/ 263 w 309"/>
                  <a:gd name="T57" fmla="*/ 6 h 16"/>
                  <a:gd name="T58" fmla="*/ 273 w 309"/>
                  <a:gd name="T59" fmla="*/ 6 h 16"/>
                  <a:gd name="T60" fmla="*/ 283 w 309"/>
                  <a:gd name="T61" fmla="*/ 3 h 16"/>
                  <a:gd name="T62" fmla="*/ 292 w 309"/>
                  <a:gd name="T63" fmla="*/ 3 h 16"/>
                  <a:gd name="T64" fmla="*/ 302 w 309"/>
                  <a:gd name="T65" fmla="*/ 0 h 16"/>
                  <a:gd name="T66" fmla="*/ 309 w 309"/>
                  <a:gd name="T6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16">
                    <a:moveTo>
                      <a:pt x="0" y="10"/>
                    </a:moveTo>
                    <a:lnTo>
                      <a:pt x="10" y="10"/>
                    </a:lnTo>
                    <a:lnTo>
                      <a:pt x="20" y="10"/>
                    </a:lnTo>
                    <a:lnTo>
                      <a:pt x="30" y="13"/>
                    </a:lnTo>
                    <a:lnTo>
                      <a:pt x="39" y="13"/>
                    </a:lnTo>
                    <a:lnTo>
                      <a:pt x="46" y="13"/>
                    </a:lnTo>
                    <a:lnTo>
                      <a:pt x="56" y="16"/>
                    </a:lnTo>
                    <a:lnTo>
                      <a:pt x="66" y="16"/>
                    </a:lnTo>
                    <a:lnTo>
                      <a:pt x="76" y="16"/>
                    </a:lnTo>
                    <a:lnTo>
                      <a:pt x="85" y="16"/>
                    </a:lnTo>
                    <a:lnTo>
                      <a:pt x="95" y="16"/>
                    </a:lnTo>
                    <a:lnTo>
                      <a:pt x="105" y="16"/>
                    </a:lnTo>
                    <a:lnTo>
                      <a:pt x="112" y="16"/>
                    </a:lnTo>
                    <a:lnTo>
                      <a:pt x="122" y="13"/>
                    </a:lnTo>
                    <a:lnTo>
                      <a:pt x="131" y="13"/>
                    </a:lnTo>
                    <a:lnTo>
                      <a:pt x="141" y="13"/>
                    </a:lnTo>
                    <a:lnTo>
                      <a:pt x="151" y="13"/>
                    </a:lnTo>
                    <a:lnTo>
                      <a:pt x="161" y="13"/>
                    </a:lnTo>
                    <a:lnTo>
                      <a:pt x="171" y="13"/>
                    </a:lnTo>
                    <a:lnTo>
                      <a:pt x="177" y="10"/>
                    </a:lnTo>
                    <a:lnTo>
                      <a:pt x="187" y="10"/>
                    </a:lnTo>
                    <a:lnTo>
                      <a:pt x="197" y="10"/>
                    </a:lnTo>
                    <a:lnTo>
                      <a:pt x="207" y="10"/>
                    </a:lnTo>
                    <a:lnTo>
                      <a:pt x="217" y="10"/>
                    </a:lnTo>
                    <a:lnTo>
                      <a:pt x="227" y="6"/>
                    </a:lnTo>
                    <a:lnTo>
                      <a:pt x="237" y="6"/>
                    </a:lnTo>
                    <a:lnTo>
                      <a:pt x="243" y="6"/>
                    </a:lnTo>
                    <a:lnTo>
                      <a:pt x="253" y="6"/>
                    </a:lnTo>
                    <a:lnTo>
                      <a:pt x="263" y="6"/>
                    </a:lnTo>
                    <a:lnTo>
                      <a:pt x="273" y="6"/>
                    </a:lnTo>
                    <a:lnTo>
                      <a:pt x="283" y="3"/>
                    </a:lnTo>
                    <a:lnTo>
                      <a:pt x="292" y="3"/>
                    </a:lnTo>
                    <a:lnTo>
                      <a:pt x="302" y="0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00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" name="Freeform 592"/>
              <p:cNvSpPr>
                <a:spLocks/>
              </p:cNvSpPr>
              <p:nvPr/>
            </p:nvSpPr>
            <p:spPr bwMode="auto">
              <a:xfrm>
                <a:off x="5668103" y="2169011"/>
                <a:ext cx="2757889" cy="2935484"/>
              </a:xfrm>
              <a:custGeom>
                <a:avLst/>
                <a:gdLst>
                  <a:gd name="T0" fmla="*/ 0 w 1502"/>
                  <a:gd name="T1" fmla="*/ 1215 h 1261"/>
                  <a:gd name="T2" fmla="*/ 30 w 1502"/>
                  <a:gd name="T3" fmla="*/ 1212 h 1261"/>
                  <a:gd name="T4" fmla="*/ 56 w 1502"/>
                  <a:gd name="T5" fmla="*/ 1209 h 1261"/>
                  <a:gd name="T6" fmla="*/ 86 w 1502"/>
                  <a:gd name="T7" fmla="*/ 1206 h 1261"/>
                  <a:gd name="T8" fmla="*/ 112 w 1502"/>
                  <a:gd name="T9" fmla="*/ 1199 h 1261"/>
                  <a:gd name="T10" fmla="*/ 142 w 1502"/>
                  <a:gd name="T11" fmla="*/ 1199 h 1261"/>
                  <a:gd name="T12" fmla="*/ 171 w 1502"/>
                  <a:gd name="T13" fmla="*/ 1199 h 1261"/>
                  <a:gd name="T14" fmla="*/ 197 w 1502"/>
                  <a:gd name="T15" fmla="*/ 1199 h 1261"/>
                  <a:gd name="T16" fmla="*/ 227 w 1502"/>
                  <a:gd name="T17" fmla="*/ 1202 h 1261"/>
                  <a:gd name="T18" fmla="*/ 253 w 1502"/>
                  <a:gd name="T19" fmla="*/ 1202 h 1261"/>
                  <a:gd name="T20" fmla="*/ 283 w 1502"/>
                  <a:gd name="T21" fmla="*/ 1202 h 1261"/>
                  <a:gd name="T22" fmla="*/ 309 w 1502"/>
                  <a:gd name="T23" fmla="*/ 1196 h 1261"/>
                  <a:gd name="T24" fmla="*/ 339 w 1502"/>
                  <a:gd name="T25" fmla="*/ 1192 h 1261"/>
                  <a:gd name="T26" fmla="*/ 368 w 1502"/>
                  <a:gd name="T27" fmla="*/ 1179 h 1261"/>
                  <a:gd name="T28" fmla="*/ 395 w 1502"/>
                  <a:gd name="T29" fmla="*/ 1169 h 1261"/>
                  <a:gd name="T30" fmla="*/ 424 w 1502"/>
                  <a:gd name="T31" fmla="*/ 1163 h 1261"/>
                  <a:gd name="T32" fmla="*/ 450 w 1502"/>
                  <a:gd name="T33" fmla="*/ 1163 h 1261"/>
                  <a:gd name="T34" fmla="*/ 480 w 1502"/>
                  <a:gd name="T35" fmla="*/ 1169 h 1261"/>
                  <a:gd name="T36" fmla="*/ 506 w 1502"/>
                  <a:gd name="T37" fmla="*/ 1176 h 1261"/>
                  <a:gd name="T38" fmla="*/ 536 w 1502"/>
                  <a:gd name="T39" fmla="*/ 1179 h 1261"/>
                  <a:gd name="T40" fmla="*/ 566 w 1502"/>
                  <a:gd name="T41" fmla="*/ 1176 h 1261"/>
                  <a:gd name="T42" fmla="*/ 592 w 1502"/>
                  <a:gd name="T43" fmla="*/ 1176 h 1261"/>
                  <a:gd name="T44" fmla="*/ 621 w 1502"/>
                  <a:gd name="T45" fmla="*/ 1173 h 1261"/>
                  <a:gd name="T46" fmla="*/ 648 w 1502"/>
                  <a:gd name="T47" fmla="*/ 1169 h 1261"/>
                  <a:gd name="T48" fmla="*/ 677 w 1502"/>
                  <a:gd name="T49" fmla="*/ 1163 h 1261"/>
                  <a:gd name="T50" fmla="*/ 707 w 1502"/>
                  <a:gd name="T51" fmla="*/ 1166 h 1261"/>
                  <a:gd name="T52" fmla="*/ 733 w 1502"/>
                  <a:gd name="T53" fmla="*/ 1183 h 1261"/>
                  <a:gd name="T54" fmla="*/ 763 w 1502"/>
                  <a:gd name="T55" fmla="*/ 1199 h 1261"/>
                  <a:gd name="T56" fmla="*/ 789 w 1502"/>
                  <a:gd name="T57" fmla="*/ 1189 h 1261"/>
                  <a:gd name="T58" fmla="*/ 819 w 1502"/>
                  <a:gd name="T59" fmla="*/ 1127 h 1261"/>
                  <a:gd name="T60" fmla="*/ 845 w 1502"/>
                  <a:gd name="T61" fmla="*/ 985 h 1261"/>
                  <a:gd name="T62" fmla="*/ 874 w 1502"/>
                  <a:gd name="T63" fmla="*/ 857 h 1261"/>
                  <a:gd name="T64" fmla="*/ 904 w 1502"/>
                  <a:gd name="T65" fmla="*/ 686 h 1261"/>
                  <a:gd name="T66" fmla="*/ 930 w 1502"/>
                  <a:gd name="T67" fmla="*/ 246 h 1261"/>
                  <a:gd name="T68" fmla="*/ 960 w 1502"/>
                  <a:gd name="T69" fmla="*/ 26 h 1261"/>
                  <a:gd name="T70" fmla="*/ 986 w 1502"/>
                  <a:gd name="T71" fmla="*/ 594 h 1261"/>
                  <a:gd name="T72" fmla="*/ 1016 w 1502"/>
                  <a:gd name="T73" fmla="*/ 1002 h 1261"/>
                  <a:gd name="T74" fmla="*/ 1042 w 1502"/>
                  <a:gd name="T75" fmla="*/ 1120 h 1261"/>
                  <a:gd name="T76" fmla="*/ 1072 w 1502"/>
                  <a:gd name="T77" fmla="*/ 1156 h 1261"/>
                  <a:gd name="T78" fmla="*/ 1101 w 1502"/>
                  <a:gd name="T79" fmla="*/ 1173 h 1261"/>
                  <a:gd name="T80" fmla="*/ 1127 w 1502"/>
                  <a:gd name="T81" fmla="*/ 1183 h 1261"/>
                  <a:gd name="T82" fmla="*/ 1157 w 1502"/>
                  <a:gd name="T83" fmla="*/ 1186 h 1261"/>
                  <a:gd name="T84" fmla="*/ 1183 w 1502"/>
                  <a:gd name="T85" fmla="*/ 1186 h 1261"/>
                  <a:gd name="T86" fmla="*/ 1213 w 1502"/>
                  <a:gd name="T87" fmla="*/ 1189 h 1261"/>
                  <a:gd name="T88" fmla="*/ 1239 w 1502"/>
                  <a:gd name="T89" fmla="*/ 1192 h 1261"/>
                  <a:gd name="T90" fmla="*/ 1269 w 1502"/>
                  <a:gd name="T91" fmla="*/ 1196 h 1261"/>
                  <a:gd name="T92" fmla="*/ 1298 w 1502"/>
                  <a:gd name="T93" fmla="*/ 1192 h 1261"/>
                  <a:gd name="T94" fmla="*/ 1325 w 1502"/>
                  <a:gd name="T95" fmla="*/ 1192 h 1261"/>
                  <a:gd name="T96" fmla="*/ 1354 w 1502"/>
                  <a:gd name="T97" fmla="*/ 1189 h 1261"/>
                  <a:gd name="T98" fmla="*/ 1381 w 1502"/>
                  <a:gd name="T99" fmla="*/ 1189 h 1261"/>
                  <a:gd name="T100" fmla="*/ 1410 w 1502"/>
                  <a:gd name="T101" fmla="*/ 1186 h 1261"/>
                  <a:gd name="T102" fmla="*/ 1436 w 1502"/>
                  <a:gd name="T103" fmla="*/ 1186 h 1261"/>
                  <a:gd name="T104" fmla="*/ 1466 w 1502"/>
                  <a:gd name="T105" fmla="*/ 1183 h 1261"/>
                  <a:gd name="T106" fmla="*/ 1496 w 1502"/>
                  <a:gd name="T107" fmla="*/ 1179 h 1261"/>
                  <a:gd name="T108" fmla="*/ 1502 w 1502"/>
                  <a:gd name="T109" fmla="*/ 1183 h 1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2" h="1261">
                    <a:moveTo>
                      <a:pt x="0" y="1261"/>
                    </a:moveTo>
                    <a:lnTo>
                      <a:pt x="0" y="1215"/>
                    </a:lnTo>
                    <a:lnTo>
                      <a:pt x="0" y="1215"/>
                    </a:lnTo>
                    <a:lnTo>
                      <a:pt x="10" y="1215"/>
                    </a:lnTo>
                    <a:lnTo>
                      <a:pt x="20" y="1212"/>
                    </a:lnTo>
                    <a:lnTo>
                      <a:pt x="30" y="1212"/>
                    </a:lnTo>
                    <a:lnTo>
                      <a:pt x="40" y="1212"/>
                    </a:lnTo>
                    <a:lnTo>
                      <a:pt x="46" y="1212"/>
                    </a:lnTo>
                    <a:lnTo>
                      <a:pt x="56" y="1209"/>
                    </a:lnTo>
                    <a:lnTo>
                      <a:pt x="66" y="1209"/>
                    </a:lnTo>
                    <a:lnTo>
                      <a:pt x="76" y="1209"/>
                    </a:lnTo>
                    <a:lnTo>
                      <a:pt x="86" y="1206"/>
                    </a:lnTo>
                    <a:lnTo>
                      <a:pt x="96" y="1206"/>
                    </a:lnTo>
                    <a:lnTo>
                      <a:pt x="105" y="1202"/>
                    </a:lnTo>
                    <a:lnTo>
                      <a:pt x="112" y="1199"/>
                    </a:lnTo>
                    <a:lnTo>
                      <a:pt x="122" y="1199"/>
                    </a:lnTo>
                    <a:lnTo>
                      <a:pt x="132" y="1199"/>
                    </a:lnTo>
                    <a:lnTo>
                      <a:pt x="142" y="1199"/>
                    </a:lnTo>
                    <a:lnTo>
                      <a:pt x="151" y="1199"/>
                    </a:lnTo>
                    <a:lnTo>
                      <a:pt x="161" y="1199"/>
                    </a:lnTo>
                    <a:lnTo>
                      <a:pt x="171" y="1199"/>
                    </a:lnTo>
                    <a:lnTo>
                      <a:pt x="178" y="1199"/>
                    </a:lnTo>
                    <a:lnTo>
                      <a:pt x="188" y="1199"/>
                    </a:lnTo>
                    <a:lnTo>
                      <a:pt x="197" y="1199"/>
                    </a:lnTo>
                    <a:lnTo>
                      <a:pt x="207" y="1199"/>
                    </a:lnTo>
                    <a:lnTo>
                      <a:pt x="217" y="1199"/>
                    </a:lnTo>
                    <a:lnTo>
                      <a:pt x="227" y="1202"/>
                    </a:lnTo>
                    <a:lnTo>
                      <a:pt x="237" y="1202"/>
                    </a:lnTo>
                    <a:lnTo>
                      <a:pt x="243" y="1202"/>
                    </a:lnTo>
                    <a:lnTo>
                      <a:pt x="253" y="1202"/>
                    </a:lnTo>
                    <a:lnTo>
                      <a:pt x="263" y="1202"/>
                    </a:lnTo>
                    <a:lnTo>
                      <a:pt x="273" y="1202"/>
                    </a:lnTo>
                    <a:lnTo>
                      <a:pt x="283" y="1202"/>
                    </a:lnTo>
                    <a:lnTo>
                      <a:pt x="293" y="1199"/>
                    </a:lnTo>
                    <a:lnTo>
                      <a:pt x="303" y="1199"/>
                    </a:lnTo>
                    <a:lnTo>
                      <a:pt x="309" y="1196"/>
                    </a:lnTo>
                    <a:lnTo>
                      <a:pt x="319" y="1196"/>
                    </a:lnTo>
                    <a:lnTo>
                      <a:pt x="329" y="1192"/>
                    </a:lnTo>
                    <a:lnTo>
                      <a:pt x="339" y="1192"/>
                    </a:lnTo>
                    <a:lnTo>
                      <a:pt x="349" y="1189"/>
                    </a:lnTo>
                    <a:lnTo>
                      <a:pt x="358" y="1186"/>
                    </a:lnTo>
                    <a:lnTo>
                      <a:pt x="368" y="1179"/>
                    </a:lnTo>
                    <a:lnTo>
                      <a:pt x="375" y="1176"/>
                    </a:lnTo>
                    <a:lnTo>
                      <a:pt x="385" y="1173"/>
                    </a:lnTo>
                    <a:lnTo>
                      <a:pt x="395" y="1169"/>
                    </a:lnTo>
                    <a:lnTo>
                      <a:pt x="404" y="1166"/>
                    </a:lnTo>
                    <a:lnTo>
                      <a:pt x="414" y="1163"/>
                    </a:lnTo>
                    <a:lnTo>
                      <a:pt x="424" y="1163"/>
                    </a:lnTo>
                    <a:lnTo>
                      <a:pt x="434" y="1163"/>
                    </a:lnTo>
                    <a:lnTo>
                      <a:pt x="441" y="1163"/>
                    </a:lnTo>
                    <a:lnTo>
                      <a:pt x="450" y="1163"/>
                    </a:lnTo>
                    <a:lnTo>
                      <a:pt x="460" y="1166"/>
                    </a:lnTo>
                    <a:lnTo>
                      <a:pt x="470" y="1166"/>
                    </a:lnTo>
                    <a:lnTo>
                      <a:pt x="480" y="1169"/>
                    </a:lnTo>
                    <a:lnTo>
                      <a:pt x="490" y="1173"/>
                    </a:lnTo>
                    <a:lnTo>
                      <a:pt x="500" y="1173"/>
                    </a:lnTo>
                    <a:lnTo>
                      <a:pt x="506" y="1176"/>
                    </a:lnTo>
                    <a:lnTo>
                      <a:pt x="516" y="1179"/>
                    </a:lnTo>
                    <a:lnTo>
                      <a:pt x="526" y="1179"/>
                    </a:lnTo>
                    <a:lnTo>
                      <a:pt x="536" y="1179"/>
                    </a:lnTo>
                    <a:lnTo>
                      <a:pt x="546" y="1179"/>
                    </a:lnTo>
                    <a:lnTo>
                      <a:pt x="556" y="1179"/>
                    </a:lnTo>
                    <a:lnTo>
                      <a:pt x="566" y="1176"/>
                    </a:lnTo>
                    <a:lnTo>
                      <a:pt x="572" y="1176"/>
                    </a:lnTo>
                    <a:lnTo>
                      <a:pt x="582" y="1176"/>
                    </a:lnTo>
                    <a:lnTo>
                      <a:pt x="592" y="1176"/>
                    </a:lnTo>
                    <a:lnTo>
                      <a:pt x="602" y="1176"/>
                    </a:lnTo>
                    <a:lnTo>
                      <a:pt x="612" y="1173"/>
                    </a:lnTo>
                    <a:lnTo>
                      <a:pt x="621" y="1173"/>
                    </a:lnTo>
                    <a:lnTo>
                      <a:pt x="631" y="1173"/>
                    </a:lnTo>
                    <a:lnTo>
                      <a:pt x="641" y="1173"/>
                    </a:lnTo>
                    <a:lnTo>
                      <a:pt x="648" y="1169"/>
                    </a:lnTo>
                    <a:lnTo>
                      <a:pt x="658" y="1166"/>
                    </a:lnTo>
                    <a:lnTo>
                      <a:pt x="667" y="1166"/>
                    </a:lnTo>
                    <a:lnTo>
                      <a:pt x="677" y="1163"/>
                    </a:lnTo>
                    <a:lnTo>
                      <a:pt x="687" y="1163"/>
                    </a:lnTo>
                    <a:lnTo>
                      <a:pt x="697" y="1163"/>
                    </a:lnTo>
                    <a:lnTo>
                      <a:pt x="707" y="1166"/>
                    </a:lnTo>
                    <a:lnTo>
                      <a:pt x="713" y="1169"/>
                    </a:lnTo>
                    <a:lnTo>
                      <a:pt x="723" y="1176"/>
                    </a:lnTo>
                    <a:lnTo>
                      <a:pt x="733" y="1183"/>
                    </a:lnTo>
                    <a:lnTo>
                      <a:pt x="743" y="1189"/>
                    </a:lnTo>
                    <a:lnTo>
                      <a:pt x="753" y="1196"/>
                    </a:lnTo>
                    <a:lnTo>
                      <a:pt x="763" y="1199"/>
                    </a:lnTo>
                    <a:lnTo>
                      <a:pt x="773" y="1199"/>
                    </a:lnTo>
                    <a:lnTo>
                      <a:pt x="779" y="1196"/>
                    </a:lnTo>
                    <a:lnTo>
                      <a:pt x="789" y="1189"/>
                    </a:lnTo>
                    <a:lnTo>
                      <a:pt x="799" y="1176"/>
                    </a:lnTo>
                    <a:lnTo>
                      <a:pt x="809" y="1156"/>
                    </a:lnTo>
                    <a:lnTo>
                      <a:pt x="819" y="1127"/>
                    </a:lnTo>
                    <a:lnTo>
                      <a:pt x="828" y="1087"/>
                    </a:lnTo>
                    <a:lnTo>
                      <a:pt x="838" y="1038"/>
                    </a:lnTo>
                    <a:lnTo>
                      <a:pt x="845" y="985"/>
                    </a:lnTo>
                    <a:lnTo>
                      <a:pt x="855" y="936"/>
                    </a:lnTo>
                    <a:lnTo>
                      <a:pt x="865" y="893"/>
                    </a:lnTo>
                    <a:lnTo>
                      <a:pt x="874" y="857"/>
                    </a:lnTo>
                    <a:lnTo>
                      <a:pt x="884" y="818"/>
                    </a:lnTo>
                    <a:lnTo>
                      <a:pt x="894" y="765"/>
                    </a:lnTo>
                    <a:lnTo>
                      <a:pt x="904" y="686"/>
                    </a:lnTo>
                    <a:lnTo>
                      <a:pt x="911" y="575"/>
                    </a:lnTo>
                    <a:lnTo>
                      <a:pt x="920" y="420"/>
                    </a:lnTo>
                    <a:lnTo>
                      <a:pt x="930" y="246"/>
                    </a:lnTo>
                    <a:lnTo>
                      <a:pt x="940" y="85"/>
                    </a:lnTo>
                    <a:lnTo>
                      <a:pt x="950" y="0"/>
                    </a:lnTo>
                    <a:lnTo>
                      <a:pt x="960" y="26"/>
                    </a:lnTo>
                    <a:lnTo>
                      <a:pt x="970" y="167"/>
                    </a:lnTo>
                    <a:lnTo>
                      <a:pt x="976" y="378"/>
                    </a:lnTo>
                    <a:lnTo>
                      <a:pt x="986" y="594"/>
                    </a:lnTo>
                    <a:lnTo>
                      <a:pt x="996" y="778"/>
                    </a:lnTo>
                    <a:lnTo>
                      <a:pt x="1006" y="913"/>
                    </a:lnTo>
                    <a:lnTo>
                      <a:pt x="1016" y="1002"/>
                    </a:lnTo>
                    <a:lnTo>
                      <a:pt x="1026" y="1061"/>
                    </a:lnTo>
                    <a:lnTo>
                      <a:pt x="1035" y="1097"/>
                    </a:lnTo>
                    <a:lnTo>
                      <a:pt x="1042" y="1120"/>
                    </a:lnTo>
                    <a:lnTo>
                      <a:pt x="1052" y="1137"/>
                    </a:lnTo>
                    <a:lnTo>
                      <a:pt x="1062" y="1146"/>
                    </a:lnTo>
                    <a:lnTo>
                      <a:pt x="1072" y="1156"/>
                    </a:lnTo>
                    <a:lnTo>
                      <a:pt x="1081" y="1163"/>
                    </a:lnTo>
                    <a:lnTo>
                      <a:pt x="1091" y="1166"/>
                    </a:lnTo>
                    <a:lnTo>
                      <a:pt x="1101" y="1173"/>
                    </a:lnTo>
                    <a:lnTo>
                      <a:pt x="1108" y="1176"/>
                    </a:lnTo>
                    <a:lnTo>
                      <a:pt x="1118" y="1179"/>
                    </a:lnTo>
                    <a:lnTo>
                      <a:pt x="1127" y="1183"/>
                    </a:lnTo>
                    <a:lnTo>
                      <a:pt x="1137" y="1183"/>
                    </a:lnTo>
                    <a:lnTo>
                      <a:pt x="1147" y="1186"/>
                    </a:lnTo>
                    <a:lnTo>
                      <a:pt x="1157" y="1186"/>
                    </a:lnTo>
                    <a:lnTo>
                      <a:pt x="1167" y="1186"/>
                    </a:lnTo>
                    <a:lnTo>
                      <a:pt x="1173" y="1186"/>
                    </a:lnTo>
                    <a:lnTo>
                      <a:pt x="1183" y="1186"/>
                    </a:lnTo>
                    <a:lnTo>
                      <a:pt x="1193" y="1186"/>
                    </a:lnTo>
                    <a:lnTo>
                      <a:pt x="1203" y="1189"/>
                    </a:lnTo>
                    <a:lnTo>
                      <a:pt x="1213" y="1189"/>
                    </a:lnTo>
                    <a:lnTo>
                      <a:pt x="1223" y="1189"/>
                    </a:lnTo>
                    <a:lnTo>
                      <a:pt x="1233" y="1192"/>
                    </a:lnTo>
                    <a:lnTo>
                      <a:pt x="1239" y="1192"/>
                    </a:lnTo>
                    <a:lnTo>
                      <a:pt x="1249" y="1192"/>
                    </a:lnTo>
                    <a:lnTo>
                      <a:pt x="1259" y="1196"/>
                    </a:lnTo>
                    <a:lnTo>
                      <a:pt x="1269" y="1196"/>
                    </a:lnTo>
                    <a:lnTo>
                      <a:pt x="1279" y="1196"/>
                    </a:lnTo>
                    <a:lnTo>
                      <a:pt x="1289" y="1196"/>
                    </a:lnTo>
                    <a:lnTo>
                      <a:pt x="1298" y="1192"/>
                    </a:lnTo>
                    <a:lnTo>
                      <a:pt x="1305" y="1192"/>
                    </a:lnTo>
                    <a:lnTo>
                      <a:pt x="1315" y="1192"/>
                    </a:lnTo>
                    <a:lnTo>
                      <a:pt x="1325" y="1192"/>
                    </a:lnTo>
                    <a:lnTo>
                      <a:pt x="1335" y="1192"/>
                    </a:lnTo>
                    <a:lnTo>
                      <a:pt x="1344" y="1189"/>
                    </a:lnTo>
                    <a:lnTo>
                      <a:pt x="1354" y="1189"/>
                    </a:lnTo>
                    <a:lnTo>
                      <a:pt x="1364" y="1189"/>
                    </a:lnTo>
                    <a:lnTo>
                      <a:pt x="1371" y="1189"/>
                    </a:lnTo>
                    <a:lnTo>
                      <a:pt x="1381" y="1189"/>
                    </a:lnTo>
                    <a:lnTo>
                      <a:pt x="1390" y="1189"/>
                    </a:lnTo>
                    <a:lnTo>
                      <a:pt x="1400" y="1189"/>
                    </a:lnTo>
                    <a:lnTo>
                      <a:pt x="1410" y="1186"/>
                    </a:lnTo>
                    <a:lnTo>
                      <a:pt x="1420" y="1186"/>
                    </a:lnTo>
                    <a:lnTo>
                      <a:pt x="1430" y="1186"/>
                    </a:lnTo>
                    <a:lnTo>
                      <a:pt x="1436" y="1186"/>
                    </a:lnTo>
                    <a:lnTo>
                      <a:pt x="1446" y="1186"/>
                    </a:lnTo>
                    <a:lnTo>
                      <a:pt x="1456" y="1186"/>
                    </a:lnTo>
                    <a:lnTo>
                      <a:pt x="1466" y="1183"/>
                    </a:lnTo>
                    <a:lnTo>
                      <a:pt x="1476" y="1183"/>
                    </a:lnTo>
                    <a:lnTo>
                      <a:pt x="1486" y="1179"/>
                    </a:lnTo>
                    <a:lnTo>
                      <a:pt x="1496" y="1179"/>
                    </a:lnTo>
                    <a:lnTo>
                      <a:pt x="1502" y="1176"/>
                    </a:lnTo>
                    <a:lnTo>
                      <a:pt x="1502" y="1176"/>
                    </a:lnTo>
                    <a:lnTo>
                      <a:pt x="1502" y="1183"/>
                    </a:lnTo>
                    <a:lnTo>
                      <a:pt x="1502" y="1183"/>
                    </a:lnTo>
                    <a:lnTo>
                      <a:pt x="0" y="1261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" name="Freeform 593"/>
              <p:cNvSpPr>
                <a:spLocks/>
              </p:cNvSpPr>
              <p:nvPr/>
            </p:nvSpPr>
            <p:spPr bwMode="auto">
              <a:xfrm>
                <a:off x="5668103" y="2169011"/>
                <a:ext cx="2190520" cy="2828401"/>
              </a:xfrm>
              <a:custGeom>
                <a:avLst/>
                <a:gdLst>
                  <a:gd name="T0" fmla="*/ 20 w 1193"/>
                  <a:gd name="T1" fmla="*/ 1212 h 1215"/>
                  <a:gd name="T2" fmla="*/ 46 w 1193"/>
                  <a:gd name="T3" fmla="*/ 1212 h 1215"/>
                  <a:gd name="T4" fmla="*/ 76 w 1193"/>
                  <a:gd name="T5" fmla="*/ 1209 h 1215"/>
                  <a:gd name="T6" fmla="*/ 105 w 1193"/>
                  <a:gd name="T7" fmla="*/ 1202 h 1215"/>
                  <a:gd name="T8" fmla="*/ 132 w 1193"/>
                  <a:gd name="T9" fmla="*/ 1199 h 1215"/>
                  <a:gd name="T10" fmla="*/ 161 w 1193"/>
                  <a:gd name="T11" fmla="*/ 1199 h 1215"/>
                  <a:gd name="T12" fmla="*/ 188 w 1193"/>
                  <a:gd name="T13" fmla="*/ 1199 h 1215"/>
                  <a:gd name="T14" fmla="*/ 217 w 1193"/>
                  <a:gd name="T15" fmla="*/ 1199 h 1215"/>
                  <a:gd name="T16" fmla="*/ 243 w 1193"/>
                  <a:gd name="T17" fmla="*/ 1202 h 1215"/>
                  <a:gd name="T18" fmla="*/ 273 w 1193"/>
                  <a:gd name="T19" fmla="*/ 1202 h 1215"/>
                  <a:gd name="T20" fmla="*/ 303 w 1193"/>
                  <a:gd name="T21" fmla="*/ 1199 h 1215"/>
                  <a:gd name="T22" fmla="*/ 329 w 1193"/>
                  <a:gd name="T23" fmla="*/ 1192 h 1215"/>
                  <a:gd name="T24" fmla="*/ 358 w 1193"/>
                  <a:gd name="T25" fmla="*/ 1186 h 1215"/>
                  <a:gd name="T26" fmla="*/ 385 w 1193"/>
                  <a:gd name="T27" fmla="*/ 1173 h 1215"/>
                  <a:gd name="T28" fmla="*/ 414 w 1193"/>
                  <a:gd name="T29" fmla="*/ 1163 h 1215"/>
                  <a:gd name="T30" fmla="*/ 441 w 1193"/>
                  <a:gd name="T31" fmla="*/ 1163 h 1215"/>
                  <a:gd name="T32" fmla="*/ 470 w 1193"/>
                  <a:gd name="T33" fmla="*/ 1166 h 1215"/>
                  <a:gd name="T34" fmla="*/ 500 w 1193"/>
                  <a:gd name="T35" fmla="*/ 1173 h 1215"/>
                  <a:gd name="T36" fmla="*/ 526 w 1193"/>
                  <a:gd name="T37" fmla="*/ 1179 h 1215"/>
                  <a:gd name="T38" fmla="*/ 556 w 1193"/>
                  <a:gd name="T39" fmla="*/ 1179 h 1215"/>
                  <a:gd name="T40" fmla="*/ 582 w 1193"/>
                  <a:gd name="T41" fmla="*/ 1176 h 1215"/>
                  <a:gd name="T42" fmla="*/ 612 w 1193"/>
                  <a:gd name="T43" fmla="*/ 1173 h 1215"/>
                  <a:gd name="T44" fmla="*/ 641 w 1193"/>
                  <a:gd name="T45" fmla="*/ 1173 h 1215"/>
                  <a:gd name="T46" fmla="*/ 667 w 1193"/>
                  <a:gd name="T47" fmla="*/ 1166 h 1215"/>
                  <a:gd name="T48" fmla="*/ 697 w 1193"/>
                  <a:gd name="T49" fmla="*/ 1163 h 1215"/>
                  <a:gd name="T50" fmla="*/ 723 w 1193"/>
                  <a:gd name="T51" fmla="*/ 1176 h 1215"/>
                  <a:gd name="T52" fmla="*/ 753 w 1193"/>
                  <a:gd name="T53" fmla="*/ 1196 h 1215"/>
                  <a:gd name="T54" fmla="*/ 779 w 1193"/>
                  <a:gd name="T55" fmla="*/ 1196 h 1215"/>
                  <a:gd name="T56" fmla="*/ 809 w 1193"/>
                  <a:gd name="T57" fmla="*/ 1156 h 1215"/>
                  <a:gd name="T58" fmla="*/ 838 w 1193"/>
                  <a:gd name="T59" fmla="*/ 1038 h 1215"/>
                  <a:gd name="T60" fmla="*/ 865 w 1193"/>
                  <a:gd name="T61" fmla="*/ 893 h 1215"/>
                  <a:gd name="T62" fmla="*/ 894 w 1193"/>
                  <a:gd name="T63" fmla="*/ 765 h 1215"/>
                  <a:gd name="T64" fmla="*/ 920 w 1193"/>
                  <a:gd name="T65" fmla="*/ 420 h 1215"/>
                  <a:gd name="T66" fmla="*/ 950 w 1193"/>
                  <a:gd name="T67" fmla="*/ 0 h 1215"/>
                  <a:gd name="T68" fmla="*/ 976 w 1193"/>
                  <a:gd name="T69" fmla="*/ 378 h 1215"/>
                  <a:gd name="T70" fmla="*/ 1006 w 1193"/>
                  <a:gd name="T71" fmla="*/ 913 h 1215"/>
                  <a:gd name="T72" fmla="*/ 1035 w 1193"/>
                  <a:gd name="T73" fmla="*/ 1097 h 1215"/>
                  <a:gd name="T74" fmla="*/ 1062 w 1193"/>
                  <a:gd name="T75" fmla="*/ 1146 h 1215"/>
                  <a:gd name="T76" fmla="*/ 1091 w 1193"/>
                  <a:gd name="T77" fmla="*/ 1166 h 1215"/>
                  <a:gd name="T78" fmla="*/ 1118 w 1193"/>
                  <a:gd name="T79" fmla="*/ 1179 h 1215"/>
                  <a:gd name="T80" fmla="*/ 1147 w 1193"/>
                  <a:gd name="T81" fmla="*/ 1186 h 1215"/>
                  <a:gd name="T82" fmla="*/ 1173 w 1193"/>
                  <a:gd name="T83" fmla="*/ 1186 h 1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1215">
                    <a:moveTo>
                      <a:pt x="0" y="1215"/>
                    </a:moveTo>
                    <a:lnTo>
                      <a:pt x="10" y="1215"/>
                    </a:lnTo>
                    <a:lnTo>
                      <a:pt x="20" y="1212"/>
                    </a:lnTo>
                    <a:lnTo>
                      <a:pt x="30" y="1212"/>
                    </a:lnTo>
                    <a:lnTo>
                      <a:pt x="40" y="1212"/>
                    </a:lnTo>
                    <a:lnTo>
                      <a:pt x="46" y="1212"/>
                    </a:lnTo>
                    <a:lnTo>
                      <a:pt x="56" y="1209"/>
                    </a:lnTo>
                    <a:lnTo>
                      <a:pt x="66" y="1209"/>
                    </a:lnTo>
                    <a:lnTo>
                      <a:pt x="76" y="1209"/>
                    </a:lnTo>
                    <a:lnTo>
                      <a:pt x="86" y="1206"/>
                    </a:lnTo>
                    <a:lnTo>
                      <a:pt x="96" y="1206"/>
                    </a:lnTo>
                    <a:lnTo>
                      <a:pt x="105" y="1202"/>
                    </a:lnTo>
                    <a:lnTo>
                      <a:pt x="112" y="1199"/>
                    </a:lnTo>
                    <a:lnTo>
                      <a:pt x="122" y="1199"/>
                    </a:lnTo>
                    <a:lnTo>
                      <a:pt x="132" y="1199"/>
                    </a:lnTo>
                    <a:lnTo>
                      <a:pt x="142" y="1199"/>
                    </a:lnTo>
                    <a:lnTo>
                      <a:pt x="151" y="1199"/>
                    </a:lnTo>
                    <a:lnTo>
                      <a:pt x="161" y="1199"/>
                    </a:lnTo>
                    <a:lnTo>
                      <a:pt x="171" y="1199"/>
                    </a:lnTo>
                    <a:lnTo>
                      <a:pt x="178" y="1199"/>
                    </a:lnTo>
                    <a:lnTo>
                      <a:pt x="188" y="1199"/>
                    </a:lnTo>
                    <a:lnTo>
                      <a:pt x="197" y="1199"/>
                    </a:lnTo>
                    <a:lnTo>
                      <a:pt x="207" y="1199"/>
                    </a:lnTo>
                    <a:lnTo>
                      <a:pt x="217" y="1199"/>
                    </a:lnTo>
                    <a:lnTo>
                      <a:pt x="227" y="1202"/>
                    </a:lnTo>
                    <a:lnTo>
                      <a:pt x="237" y="1202"/>
                    </a:lnTo>
                    <a:lnTo>
                      <a:pt x="243" y="1202"/>
                    </a:lnTo>
                    <a:lnTo>
                      <a:pt x="253" y="1202"/>
                    </a:lnTo>
                    <a:lnTo>
                      <a:pt x="263" y="1202"/>
                    </a:lnTo>
                    <a:lnTo>
                      <a:pt x="273" y="1202"/>
                    </a:lnTo>
                    <a:lnTo>
                      <a:pt x="283" y="1202"/>
                    </a:lnTo>
                    <a:lnTo>
                      <a:pt x="293" y="1199"/>
                    </a:lnTo>
                    <a:lnTo>
                      <a:pt x="303" y="1199"/>
                    </a:lnTo>
                    <a:lnTo>
                      <a:pt x="309" y="1196"/>
                    </a:lnTo>
                    <a:lnTo>
                      <a:pt x="319" y="1196"/>
                    </a:lnTo>
                    <a:lnTo>
                      <a:pt x="329" y="1192"/>
                    </a:lnTo>
                    <a:lnTo>
                      <a:pt x="339" y="1192"/>
                    </a:lnTo>
                    <a:lnTo>
                      <a:pt x="349" y="1189"/>
                    </a:lnTo>
                    <a:lnTo>
                      <a:pt x="358" y="1186"/>
                    </a:lnTo>
                    <a:lnTo>
                      <a:pt x="368" y="1179"/>
                    </a:lnTo>
                    <a:lnTo>
                      <a:pt x="375" y="1176"/>
                    </a:lnTo>
                    <a:lnTo>
                      <a:pt x="385" y="1173"/>
                    </a:lnTo>
                    <a:lnTo>
                      <a:pt x="395" y="1169"/>
                    </a:lnTo>
                    <a:lnTo>
                      <a:pt x="404" y="1166"/>
                    </a:lnTo>
                    <a:lnTo>
                      <a:pt x="414" y="1163"/>
                    </a:lnTo>
                    <a:lnTo>
                      <a:pt x="424" y="1163"/>
                    </a:lnTo>
                    <a:lnTo>
                      <a:pt x="434" y="1163"/>
                    </a:lnTo>
                    <a:lnTo>
                      <a:pt x="441" y="1163"/>
                    </a:lnTo>
                    <a:lnTo>
                      <a:pt x="450" y="1163"/>
                    </a:lnTo>
                    <a:lnTo>
                      <a:pt x="460" y="1166"/>
                    </a:lnTo>
                    <a:lnTo>
                      <a:pt x="470" y="1166"/>
                    </a:lnTo>
                    <a:lnTo>
                      <a:pt x="480" y="1169"/>
                    </a:lnTo>
                    <a:lnTo>
                      <a:pt x="490" y="1173"/>
                    </a:lnTo>
                    <a:lnTo>
                      <a:pt x="500" y="1173"/>
                    </a:lnTo>
                    <a:lnTo>
                      <a:pt x="506" y="1176"/>
                    </a:lnTo>
                    <a:lnTo>
                      <a:pt x="516" y="1179"/>
                    </a:lnTo>
                    <a:lnTo>
                      <a:pt x="526" y="1179"/>
                    </a:lnTo>
                    <a:lnTo>
                      <a:pt x="536" y="1179"/>
                    </a:lnTo>
                    <a:lnTo>
                      <a:pt x="546" y="1179"/>
                    </a:lnTo>
                    <a:lnTo>
                      <a:pt x="556" y="1179"/>
                    </a:lnTo>
                    <a:lnTo>
                      <a:pt x="566" y="1176"/>
                    </a:lnTo>
                    <a:lnTo>
                      <a:pt x="572" y="1176"/>
                    </a:lnTo>
                    <a:lnTo>
                      <a:pt x="582" y="1176"/>
                    </a:lnTo>
                    <a:lnTo>
                      <a:pt x="592" y="1176"/>
                    </a:lnTo>
                    <a:lnTo>
                      <a:pt x="602" y="1176"/>
                    </a:lnTo>
                    <a:lnTo>
                      <a:pt x="612" y="1173"/>
                    </a:lnTo>
                    <a:lnTo>
                      <a:pt x="621" y="1173"/>
                    </a:lnTo>
                    <a:lnTo>
                      <a:pt x="631" y="1173"/>
                    </a:lnTo>
                    <a:lnTo>
                      <a:pt x="641" y="1173"/>
                    </a:lnTo>
                    <a:lnTo>
                      <a:pt x="648" y="1169"/>
                    </a:lnTo>
                    <a:lnTo>
                      <a:pt x="658" y="1166"/>
                    </a:lnTo>
                    <a:lnTo>
                      <a:pt x="667" y="1166"/>
                    </a:lnTo>
                    <a:lnTo>
                      <a:pt x="677" y="1163"/>
                    </a:lnTo>
                    <a:lnTo>
                      <a:pt x="687" y="1163"/>
                    </a:lnTo>
                    <a:lnTo>
                      <a:pt x="697" y="1163"/>
                    </a:lnTo>
                    <a:lnTo>
                      <a:pt x="707" y="1166"/>
                    </a:lnTo>
                    <a:lnTo>
                      <a:pt x="713" y="1169"/>
                    </a:lnTo>
                    <a:lnTo>
                      <a:pt x="723" y="1176"/>
                    </a:lnTo>
                    <a:lnTo>
                      <a:pt x="733" y="1183"/>
                    </a:lnTo>
                    <a:lnTo>
                      <a:pt x="743" y="1189"/>
                    </a:lnTo>
                    <a:lnTo>
                      <a:pt x="753" y="1196"/>
                    </a:lnTo>
                    <a:lnTo>
                      <a:pt x="763" y="1199"/>
                    </a:lnTo>
                    <a:lnTo>
                      <a:pt x="773" y="1199"/>
                    </a:lnTo>
                    <a:lnTo>
                      <a:pt x="779" y="1196"/>
                    </a:lnTo>
                    <a:lnTo>
                      <a:pt x="789" y="1189"/>
                    </a:lnTo>
                    <a:lnTo>
                      <a:pt x="799" y="1176"/>
                    </a:lnTo>
                    <a:lnTo>
                      <a:pt x="809" y="1156"/>
                    </a:lnTo>
                    <a:lnTo>
                      <a:pt x="819" y="1127"/>
                    </a:lnTo>
                    <a:lnTo>
                      <a:pt x="828" y="1087"/>
                    </a:lnTo>
                    <a:lnTo>
                      <a:pt x="838" y="1038"/>
                    </a:lnTo>
                    <a:lnTo>
                      <a:pt x="845" y="985"/>
                    </a:lnTo>
                    <a:lnTo>
                      <a:pt x="855" y="936"/>
                    </a:lnTo>
                    <a:lnTo>
                      <a:pt x="865" y="893"/>
                    </a:lnTo>
                    <a:lnTo>
                      <a:pt x="874" y="857"/>
                    </a:lnTo>
                    <a:lnTo>
                      <a:pt x="884" y="818"/>
                    </a:lnTo>
                    <a:lnTo>
                      <a:pt x="894" y="765"/>
                    </a:lnTo>
                    <a:lnTo>
                      <a:pt x="904" y="686"/>
                    </a:lnTo>
                    <a:lnTo>
                      <a:pt x="911" y="575"/>
                    </a:lnTo>
                    <a:lnTo>
                      <a:pt x="920" y="420"/>
                    </a:lnTo>
                    <a:lnTo>
                      <a:pt x="930" y="246"/>
                    </a:lnTo>
                    <a:lnTo>
                      <a:pt x="940" y="85"/>
                    </a:lnTo>
                    <a:lnTo>
                      <a:pt x="950" y="0"/>
                    </a:lnTo>
                    <a:lnTo>
                      <a:pt x="960" y="26"/>
                    </a:lnTo>
                    <a:lnTo>
                      <a:pt x="970" y="167"/>
                    </a:lnTo>
                    <a:lnTo>
                      <a:pt x="976" y="378"/>
                    </a:lnTo>
                    <a:lnTo>
                      <a:pt x="986" y="594"/>
                    </a:lnTo>
                    <a:lnTo>
                      <a:pt x="996" y="778"/>
                    </a:lnTo>
                    <a:lnTo>
                      <a:pt x="1006" y="913"/>
                    </a:lnTo>
                    <a:lnTo>
                      <a:pt x="1016" y="1002"/>
                    </a:lnTo>
                    <a:lnTo>
                      <a:pt x="1026" y="1061"/>
                    </a:lnTo>
                    <a:lnTo>
                      <a:pt x="1035" y="1097"/>
                    </a:lnTo>
                    <a:lnTo>
                      <a:pt x="1042" y="1120"/>
                    </a:lnTo>
                    <a:lnTo>
                      <a:pt x="1052" y="1137"/>
                    </a:lnTo>
                    <a:lnTo>
                      <a:pt x="1062" y="1146"/>
                    </a:lnTo>
                    <a:lnTo>
                      <a:pt x="1072" y="1156"/>
                    </a:lnTo>
                    <a:lnTo>
                      <a:pt x="1081" y="1163"/>
                    </a:lnTo>
                    <a:lnTo>
                      <a:pt x="1091" y="1166"/>
                    </a:lnTo>
                    <a:lnTo>
                      <a:pt x="1101" y="1173"/>
                    </a:lnTo>
                    <a:lnTo>
                      <a:pt x="1108" y="1176"/>
                    </a:lnTo>
                    <a:lnTo>
                      <a:pt x="1118" y="1179"/>
                    </a:lnTo>
                    <a:lnTo>
                      <a:pt x="1127" y="1183"/>
                    </a:lnTo>
                    <a:lnTo>
                      <a:pt x="1137" y="1183"/>
                    </a:lnTo>
                    <a:lnTo>
                      <a:pt x="1147" y="1186"/>
                    </a:lnTo>
                    <a:lnTo>
                      <a:pt x="1157" y="1186"/>
                    </a:lnTo>
                    <a:lnTo>
                      <a:pt x="1167" y="1186"/>
                    </a:lnTo>
                    <a:lnTo>
                      <a:pt x="1173" y="1186"/>
                    </a:lnTo>
                    <a:lnTo>
                      <a:pt x="1183" y="1186"/>
                    </a:lnTo>
                    <a:lnTo>
                      <a:pt x="1193" y="1186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" name="Freeform 594"/>
              <p:cNvSpPr>
                <a:spLocks/>
              </p:cNvSpPr>
              <p:nvPr/>
            </p:nvSpPr>
            <p:spPr bwMode="auto">
              <a:xfrm>
                <a:off x="7858624" y="4906624"/>
                <a:ext cx="567368" cy="46558"/>
              </a:xfrm>
              <a:custGeom>
                <a:avLst/>
                <a:gdLst>
                  <a:gd name="T0" fmla="*/ 0 w 309"/>
                  <a:gd name="T1" fmla="*/ 10 h 20"/>
                  <a:gd name="T2" fmla="*/ 10 w 309"/>
                  <a:gd name="T3" fmla="*/ 13 h 20"/>
                  <a:gd name="T4" fmla="*/ 20 w 309"/>
                  <a:gd name="T5" fmla="*/ 13 h 20"/>
                  <a:gd name="T6" fmla="*/ 30 w 309"/>
                  <a:gd name="T7" fmla="*/ 13 h 20"/>
                  <a:gd name="T8" fmla="*/ 40 w 309"/>
                  <a:gd name="T9" fmla="*/ 16 h 20"/>
                  <a:gd name="T10" fmla="*/ 46 w 309"/>
                  <a:gd name="T11" fmla="*/ 16 h 20"/>
                  <a:gd name="T12" fmla="*/ 56 w 309"/>
                  <a:gd name="T13" fmla="*/ 16 h 20"/>
                  <a:gd name="T14" fmla="*/ 66 w 309"/>
                  <a:gd name="T15" fmla="*/ 20 h 20"/>
                  <a:gd name="T16" fmla="*/ 76 w 309"/>
                  <a:gd name="T17" fmla="*/ 20 h 20"/>
                  <a:gd name="T18" fmla="*/ 86 w 309"/>
                  <a:gd name="T19" fmla="*/ 20 h 20"/>
                  <a:gd name="T20" fmla="*/ 96 w 309"/>
                  <a:gd name="T21" fmla="*/ 20 h 20"/>
                  <a:gd name="T22" fmla="*/ 105 w 309"/>
                  <a:gd name="T23" fmla="*/ 16 h 20"/>
                  <a:gd name="T24" fmla="*/ 112 w 309"/>
                  <a:gd name="T25" fmla="*/ 16 h 20"/>
                  <a:gd name="T26" fmla="*/ 122 w 309"/>
                  <a:gd name="T27" fmla="*/ 16 h 20"/>
                  <a:gd name="T28" fmla="*/ 132 w 309"/>
                  <a:gd name="T29" fmla="*/ 16 h 20"/>
                  <a:gd name="T30" fmla="*/ 142 w 309"/>
                  <a:gd name="T31" fmla="*/ 16 h 20"/>
                  <a:gd name="T32" fmla="*/ 151 w 309"/>
                  <a:gd name="T33" fmla="*/ 13 h 20"/>
                  <a:gd name="T34" fmla="*/ 161 w 309"/>
                  <a:gd name="T35" fmla="*/ 13 h 20"/>
                  <a:gd name="T36" fmla="*/ 171 w 309"/>
                  <a:gd name="T37" fmla="*/ 13 h 20"/>
                  <a:gd name="T38" fmla="*/ 178 w 309"/>
                  <a:gd name="T39" fmla="*/ 13 h 20"/>
                  <a:gd name="T40" fmla="*/ 188 w 309"/>
                  <a:gd name="T41" fmla="*/ 13 h 20"/>
                  <a:gd name="T42" fmla="*/ 197 w 309"/>
                  <a:gd name="T43" fmla="*/ 13 h 20"/>
                  <a:gd name="T44" fmla="*/ 207 w 309"/>
                  <a:gd name="T45" fmla="*/ 13 h 20"/>
                  <a:gd name="T46" fmla="*/ 217 w 309"/>
                  <a:gd name="T47" fmla="*/ 10 h 20"/>
                  <a:gd name="T48" fmla="*/ 227 w 309"/>
                  <a:gd name="T49" fmla="*/ 10 h 20"/>
                  <a:gd name="T50" fmla="*/ 237 w 309"/>
                  <a:gd name="T51" fmla="*/ 10 h 20"/>
                  <a:gd name="T52" fmla="*/ 243 w 309"/>
                  <a:gd name="T53" fmla="*/ 10 h 20"/>
                  <a:gd name="T54" fmla="*/ 253 w 309"/>
                  <a:gd name="T55" fmla="*/ 10 h 20"/>
                  <a:gd name="T56" fmla="*/ 263 w 309"/>
                  <a:gd name="T57" fmla="*/ 10 h 20"/>
                  <a:gd name="T58" fmla="*/ 273 w 309"/>
                  <a:gd name="T59" fmla="*/ 7 h 20"/>
                  <a:gd name="T60" fmla="*/ 283 w 309"/>
                  <a:gd name="T61" fmla="*/ 7 h 20"/>
                  <a:gd name="T62" fmla="*/ 293 w 309"/>
                  <a:gd name="T63" fmla="*/ 3 h 20"/>
                  <a:gd name="T64" fmla="*/ 303 w 309"/>
                  <a:gd name="T65" fmla="*/ 3 h 20"/>
                  <a:gd name="T66" fmla="*/ 309 w 309"/>
                  <a:gd name="T6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9" h="20">
                    <a:moveTo>
                      <a:pt x="0" y="10"/>
                    </a:moveTo>
                    <a:lnTo>
                      <a:pt x="10" y="13"/>
                    </a:lnTo>
                    <a:lnTo>
                      <a:pt x="20" y="13"/>
                    </a:lnTo>
                    <a:lnTo>
                      <a:pt x="30" y="13"/>
                    </a:lnTo>
                    <a:lnTo>
                      <a:pt x="40" y="16"/>
                    </a:lnTo>
                    <a:lnTo>
                      <a:pt x="46" y="16"/>
                    </a:lnTo>
                    <a:lnTo>
                      <a:pt x="56" y="16"/>
                    </a:lnTo>
                    <a:lnTo>
                      <a:pt x="66" y="20"/>
                    </a:lnTo>
                    <a:lnTo>
                      <a:pt x="76" y="20"/>
                    </a:lnTo>
                    <a:lnTo>
                      <a:pt x="86" y="20"/>
                    </a:lnTo>
                    <a:lnTo>
                      <a:pt x="96" y="20"/>
                    </a:lnTo>
                    <a:lnTo>
                      <a:pt x="105" y="16"/>
                    </a:lnTo>
                    <a:lnTo>
                      <a:pt x="112" y="16"/>
                    </a:lnTo>
                    <a:lnTo>
                      <a:pt x="122" y="16"/>
                    </a:lnTo>
                    <a:lnTo>
                      <a:pt x="132" y="16"/>
                    </a:lnTo>
                    <a:lnTo>
                      <a:pt x="142" y="16"/>
                    </a:lnTo>
                    <a:lnTo>
                      <a:pt x="151" y="13"/>
                    </a:lnTo>
                    <a:lnTo>
                      <a:pt x="161" y="13"/>
                    </a:lnTo>
                    <a:lnTo>
                      <a:pt x="171" y="13"/>
                    </a:lnTo>
                    <a:lnTo>
                      <a:pt x="178" y="13"/>
                    </a:lnTo>
                    <a:lnTo>
                      <a:pt x="188" y="13"/>
                    </a:lnTo>
                    <a:lnTo>
                      <a:pt x="197" y="13"/>
                    </a:lnTo>
                    <a:lnTo>
                      <a:pt x="207" y="13"/>
                    </a:lnTo>
                    <a:lnTo>
                      <a:pt x="217" y="10"/>
                    </a:lnTo>
                    <a:lnTo>
                      <a:pt x="227" y="10"/>
                    </a:lnTo>
                    <a:lnTo>
                      <a:pt x="237" y="10"/>
                    </a:lnTo>
                    <a:lnTo>
                      <a:pt x="243" y="10"/>
                    </a:lnTo>
                    <a:lnTo>
                      <a:pt x="253" y="10"/>
                    </a:lnTo>
                    <a:lnTo>
                      <a:pt x="263" y="10"/>
                    </a:lnTo>
                    <a:lnTo>
                      <a:pt x="273" y="7"/>
                    </a:lnTo>
                    <a:lnTo>
                      <a:pt x="283" y="7"/>
                    </a:lnTo>
                    <a:lnTo>
                      <a:pt x="293" y="3"/>
                    </a:lnTo>
                    <a:lnTo>
                      <a:pt x="303" y="3"/>
                    </a:lnTo>
                    <a:lnTo>
                      <a:pt x="309" y="0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" name="Freeform 595"/>
              <p:cNvSpPr>
                <a:spLocks/>
              </p:cNvSpPr>
              <p:nvPr/>
            </p:nvSpPr>
            <p:spPr bwMode="auto">
              <a:xfrm>
                <a:off x="5675448" y="2497246"/>
                <a:ext cx="2756052" cy="2623545"/>
              </a:xfrm>
              <a:custGeom>
                <a:avLst/>
                <a:gdLst>
                  <a:gd name="T0" fmla="*/ 0 w 1501"/>
                  <a:gd name="T1" fmla="*/ 1084 h 1127"/>
                  <a:gd name="T2" fmla="*/ 29 w 1501"/>
                  <a:gd name="T3" fmla="*/ 1081 h 1127"/>
                  <a:gd name="T4" fmla="*/ 55 w 1501"/>
                  <a:gd name="T5" fmla="*/ 1081 h 1127"/>
                  <a:gd name="T6" fmla="*/ 85 w 1501"/>
                  <a:gd name="T7" fmla="*/ 1078 h 1127"/>
                  <a:gd name="T8" fmla="*/ 111 w 1501"/>
                  <a:gd name="T9" fmla="*/ 1071 h 1127"/>
                  <a:gd name="T10" fmla="*/ 141 w 1501"/>
                  <a:gd name="T11" fmla="*/ 1068 h 1127"/>
                  <a:gd name="T12" fmla="*/ 170 w 1501"/>
                  <a:gd name="T13" fmla="*/ 1068 h 1127"/>
                  <a:gd name="T14" fmla="*/ 197 w 1501"/>
                  <a:gd name="T15" fmla="*/ 1068 h 1127"/>
                  <a:gd name="T16" fmla="*/ 226 w 1501"/>
                  <a:gd name="T17" fmla="*/ 1071 h 1127"/>
                  <a:gd name="T18" fmla="*/ 253 w 1501"/>
                  <a:gd name="T19" fmla="*/ 1071 h 1127"/>
                  <a:gd name="T20" fmla="*/ 282 w 1501"/>
                  <a:gd name="T21" fmla="*/ 1071 h 1127"/>
                  <a:gd name="T22" fmla="*/ 308 w 1501"/>
                  <a:gd name="T23" fmla="*/ 1065 h 1127"/>
                  <a:gd name="T24" fmla="*/ 338 w 1501"/>
                  <a:gd name="T25" fmla="*/ 1061 h 1127"/>
                  <a:gd name="T26" fmla="*/ 368 w 1501"/>
                  <a:gd name="T27" fmla="*/ 1051 h 1127"/>
                  <a:gd name="T28" fmla="*/ 394 w 1501"/>
                  <a:gd name="T29" fmla="*/ 1042 h 1127"/>
                  <a:gd name="T30" fmla="*/ 423 w 1501"/>
                  <a:gd name="T31" fmla="*/ 1035 h 1127"/>
                  <a:gd name="T32" fmla="*/ 450 w 1501"/>
                  <a:gd name="T33" fmla="*/ 1038 h 1127"/>
                  <a:gd name="T34" fmla="*/ 479 w 1501"/>
                  <a:gd name="T35" fmla="*/ 1042 h 1127"/>
                  <a:gd name="T36" fmla="*/ 506 w 1501"/>
                  <a:gd name="T37" fmla="*/ 1048 h 1127"/>
                  <a:gd name="T38" fmla="*/ 535 w 1501"/>
                  <a:gd name="T39" fmla="*/ 1048 h 1127"/>
                  <a:gd name="T40" fmla="*/ 565 w 1501"/>
                  <a:gd name="T41" fmla="*/ 1048 h 1127"/>
                  <a:gd name="T42" fmla="*/ 591 w 1501"/>
                  <a:gd name="T43" fmla="*/ 1045 h 1127"/>
                  <a:gd name="T44" fmla="*/ 621 w 1501"/>
                  <a:gd name="T45" fmla="*/ 1045 h 1127"/>
                  <a:gd name="T46" fmla="*/ 647 w 1501"/>
                  <a:gd name="T47" fmla="*/ 1038 h 1127"/>
                  <a:gd name="T48" fmla="*/ 677 w 1501"/>
                  <a:gd name="T49" fmla="*/ 1032 h 1127"/>
                  <a:gd name="T50" fmla="*/ 706 w 1501"/>
                  <a:gd name="T51" fmla="*/ 1032 h 1127"/>
                  <a:gd name="T52" fmla="*/ 732 w 1501"/>
                  <a:gd name="T53" fmla="*/ 1042 h 1127"/>
                  <a:gd name="T54" fmla="*/ 762 w 1501"/>
                  <a:gd name="T55" fmla="*/ 1051 h 1127"/>
                  <a:gd name="T56" fmla="*/ 788 w 1501"/>
                  <a:gd name="T57" fmla="*/ 1038 h 1127"/>
                  <a:gd name="T58" fmla="*/ 818 w 1501"/>
                  <a:gd name="T59" fmla="*/ 976 h 1127"/>
                  <a:gd name="T60" fmla="*/ 844 w 1501"/>
                  <a:gd name="T61" fmla="*/ 851 h 1127"/>
                  <a:gd name="T62" fmla="*/ 874 w 1501"/>
                  <a:gd name="T63" fmla="*/ 749 h 1127"/>
                  <a:gd name="T64" fmla="*/ 903 w 1501"/>
                  <a:gd name="T65" fmla="*/ 608 h 1127"/>
                  <a:gd name="T66" fmla="*/ 930 w 1501"/>
                  <a:gd name="T67" fmla="*/ 217 h 1127"/>
                  <a:gd name="T68" fmla="*/ 959 w 1501"/>
                  <a:gd name="T69" fmla="*/ 23 h 1127"/>
                  <a:gd name="T70" fmla="*/ 985 w 1501"/>
                  <a:gd name="T71" fmla="*/ 529 h 1127"/>
                  <a:gd name="T72" fmla="*/ 1015 w 1501"/>
                  <a:gd name="T73" fmla="*/ 890 h 1127"/>
                  <a:gd name="T74" fmla="*/ 1041 w 1501"/>
                  <a:gd name="T75" fmla="*/ 996 h 1127"/>
                  <a:gd name="T76" fmla="*/ 1071 w 1501"/>
                  <a:gd name="T77" fmla="*/ 1025 h 1127"/>
                  <a:gd name="T78" fmla="*/ 1100 w 1501"/>
                  <a:gd name="T79" fmla="*/ 1042 h 1127"/>
                  <a:gd name="T80" fmla="*/ 1127 w 1501"/>
                  <a:gd name="T81" fmla="*/ 1048 h 1127"/>
                  <a:gd name="T82" fmla="*/ 1156 w 1501"/>
                  <a:gd name="T83" fmla="*/ 1051 h 1127"/>
                  <a:gd name="T84" fmla="*/ 1183 w 1501"/>
                  <a:gd name="T85" fmla="*/ 1051 h 1127"/>
                  <a:gd name="T86" fmla="*/ 1212 w 1501"/>
                  <a:gd name="T87" fmla="*/ 1055 h 1127"/>
                  <a:gd name="T88" fmla="*/ 1239 w 1501"/>
                  <a:gd name="T89" fmla="*/ 1058 h 1127"/>
                  <a:gd name="T90" fmla="*/ 1268 w 1501"/>
                  <a:gd name="T91" fmla="*/ 1058 h 1127"/>
                  <a:gd name="T92" fmla="*/ 1298 w 1501"/>
                  <a:gd name="T93" fmla="*/ 1058 h 1127"/>
                  <a:gd name="T94" fmla="*/ 1324 w 1501"/>
                  <a:gd name="T95" fmla="*/ 1055 h 1127"/>
                  <a:gd name="T96" fmla="*/ 1354 w 1501"/>
                  <a:gd name="T97" fmla="*/ 1055 h 1127"/>
                  <a:gd name="T98" fmla="*/ 1380 w 1501"/>
                  <a:gd name="T99" fmla="*/ 1055 h 1127"/>
                  <a:gd name="T100" fmla="*/ 1409 w 1501"/>
                  <a:gd name="T101" fmla="*/ 1051 h 1127"/>
                  <a:gd name="T102" fmla="*/ 1436 w 1501"/>
                  <a:gd name="T103" fmla="*/ 1051 h 1127"/>
                  <a:gd name="T104" fmla="*/ 1465 w 1501"/>
                  <a:gd name="T105" fmla="*/ 1048 h 1127"/>
                  <a:gd name="T106" fmla="*/ 1495 w 1501"/>
                  <a:gd name="T107" fmla="*/ 1045 h 1127"/>
                  <a:gd name="T108" fmla="*/ 1501 w 1501"/>
                  <a:gd name="T109" fmla="*/ 1048 h 1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1" h="1127">
                    <a:moveTo>
                      <a:pt x="0" y="1127"/>
                    </a:moveTo>
                    <a:lnTo>
                      <a:pt x="0" y="1084"/>
                    </a:lnTo>
                    <a:lnTo>
                      <a:pt x="0" y="1084"/>
                    </a:lnTo>
                    <a:lnTo>
                      <a:pt x="9" y="1084"/>
                    </a:lnTo>
                    <a:lnTo>
                      <a:pt x="19" y="1084"/>
                    </a:lnTo>
                    <a:lnTo>
                      <a:pt x="29" y="1081"/>
                    </a:lnTo>
                    <a:lnTo>
                      <a:pt x="39" y="1081"/>
                    </a:lnTo>
                    <a:lnTo>
                      <a:pt x="46" y="1081"/>
                    </a:lnTo>
                    <a:lnTo>
                      <a:pt x="55" y="1081"/>
                    </a:lnTo>
                    <a:lnTo>
                      <a:pt x="65" y="1078"/>
                    </a:lnTo>
                    <a:lnTo>
                      <a:pt x="75" y="1078"/>
                    </a:lnTo>
                    <a:lnTo>
                      <a:pt x="85" y="1078"/>
                    </a:lnTo>
                    <a:lnTo>
                      <a:pt x="95" y="1074"/>
                    </a:lnTo>
                    <a:lnTo>
                      <a:pt x="105" y="1074"/>
                    </a:lnTo>
                    <a:lnTo>
                      <a:pt x="111" y="1071"/>
                    </a:lnTo>
                    <a:lnTo>
                      <a:pt x="121" y="1071"/>
                    </a:lnTo>
                    <a:lnTo>
                      <a:pt x="131" y="1068"/>
                    </a:lnTo>
                    <a:lnTo>
                      <a:pt x="141" y="1068"/>
                    </a:lnTo>
                    <a:lnTo>
                      <a:pt x="151" y="1068"/>
                    </a:lnTo>
                    <a:lnTo>
                      <a:pt x="161" y="1068"/>
                    </a:lnTo>
                    <a:lnTo>
                      <a:pt x="170" y="1068"/>
                    </a:lnTo>
                    <a:lnTo>
                      <a:pt x="177" y="1071"/>
                    </a:lnTo>
                    <a:lnTo>
                      <a:pt x="187" y="1071"/>
                    </a:lnTo>
                    <a:lnTo>
                      <a:pt x="197" y="1068"/>
                    </a:lnTo>
                    <a:lnTo>
                      <a:pt x="207" y="1068"/>
                    </a:lnTo>
                    <a:lnTo>
                      <a:pt x="216" y="1071"/>
                    </a:lnTo>
                    <a:lnTo>
                      <a:pt x="226" y="1071"/>
                    </a:lnTo>
                    <a:lnTo>
                      <a:pt x="236" y="1071"/>
                    </a:lnTo>
                    <a:lnTo>
                      <a:pt x="243" y="1071"/>
                    </a:lnTo>
                    <a:lnTo>
                      <a:pt x="253" y="1071"/>
                    </a:lnTo>
                    <a:lnTo>
                      <a:pt x="262" y="1071"/>
                    </a:lnTo>
                    <a:lnTo>
                      <a:pt x="272" y="1071"/>
                    </a:lnTo>
                    <a:lnTo>
                      <a:pt x="282" y="1071"/>
                    </a:lnTo>
                    <a:lnTo>
                      <a:pt x="292" y="1068"/>
                    </a:lnTo>
                    <a:lnTo>
                      <a:pt x="302" y="1068"/>
                    </a:lnTo>
                    <a:lnTo>
                      <a:pt x="308" y="1065"/>
                    </a:lnTo>
                    <a:lnTo>
                      <a:pt x="318" y="1065"/>
                    </a:lnTo>
                    <a:lnTo>
                      <a:pt x="328" y="1061"/>
                    </a:lnTo>
                    <a:lnTo>
                      <a:pt x="338" y="1061"/>
                    </a:lnTo>
                    <a:lnTo>
                      <a:pt x="348" y="1058"/>
                    </a:lnTo>
                    <a:lnTo>
                      <a:pt x="358" y="1055"/>
                    </a:lnTo>
                    <a:lnTo>
                      <a:pt x="368" y="1051"/>
                    </a:lnTo>
                    <a:lnTo>
                      <a:pt x="374" y="1048"/>
                    </a:lnTo>
                    <a:lnTo>
                      <a:pt x="384" y="1045"/>
                    </a:lnTo>
                    <a:lnTo>
                      <a:pt x="394" y="1042"/>
                    </a:lnTo>
                    <a:lnTo>
                      <a:pt x="404" y="1038"/>
                    </a:lnTo>
                    <a:lnTo>
                      <a:pt x="414" y="1038"/>
                    </a:lnTo>
                    <a:lnTo>
                      <a:pt x="423" y="1035"/>
                    </a:lnTo>
                    <a:lnTo>
                      <a:pt x="433" y="1035"/>
                    </a:lnTo>
                    <a:lnTo>
                      <a:pt x="440" y="1035"/>
                    </a:lnTo>
                    <a:lnTo>
                      <a:pt x="450" y="1038"/>
                    </a:lnTo>
                    <a:lnTo>
                      <a:pt x="460" y="1038"/>
                    </a:lnTo>
                    <a:lnTo>
                      <a:pt x="469" y="1038"/>
                    </a:lnTo>
                    <a:lnTo>
                      <a:pt x="479" y="1042"/>
                    </a:lnTo>
                    <a:lnTo>
                      <a:pt x="489" y="1045"/>
                    </a:lnTo>
                    <a:lnTo>
                      <a:pt x="499" y="1045"/>
                    </a:lnTo>
                    <a:lnTo>
                      <a:pt x="506" y="1048"/>
                    </a:lnTo>
                    <a:lnTo>
                      <a:pt x="516" y="1048"/>
                    </a:lnTo>
                    <a:lnTo>
                      <a:pt x="525" y="1048"/>
                    </a:lnTo>
                    <a:lnTo>
                      <a:pt x="535" y="1048"/>
                    </a:lnTo>
                    <a:lnTo>
                      <a:pt x="545" y="1048"/>
                    </a:lnTo>
                    <a:lnTo>
                      <a:pt x="555" y="1048"/>
                    </a:lnTo>
                    <a:lnTo>
                      <a:pt x="565" y="1048"/>
                    </a:lnTo>
                    <a:lnTo>
                      <a:pt x="575" y="1048"/>
                    </a:lnTo>
                    <a:lnTo>
                      <a:pt x="581" y="1045"/>
                    </a:lnTo>
                    <a:lnTo>
                      <a:pt x="591" y="1045"/>
                    </a:lnTo>
                    <a:lnTo>
                      <a:pt x="601" y="1045"/>
                    </a:lnTo>
                    <a:lnTo>
                      <a:pt x="611" y="1045"/>
                    </a:lnTo>
                    <a:lnTo>
                      <a:pt x="621" y="1045"/>
                    </a:lnTo>
                    <a:lnTo>
                      <a:pt x="631" y="1042"/>
                    </a:lnTo>
                    <a:lnTo>
                      <a:pt x="640" y="1042"/>
                    </a:lnTo>
                    <a:lnTo>
                      <a:pt x="647" y="1038"/>
                    </a:lnTo>
                    <a:lnTo>
                      <a:pt x="657" y="1038"/>
                    </a:lnTo>
                    <a:lnTo>
                      <a:pt x="667" y="1035"/>
                    </a:lnTo>
                    <a:lnTo>
                      <a:pt x="677" y="1032"/>
                    </a:lnTo>
                    <a:lnTo>
                      <a:pt x="686" y="1032"/>
                    </a:lnTo>
                    <a:lnTo>
                      <a:pt x="696" y="1032"/>
                    </a:lnTo>
                    <a:lnTo>
                      <a:pt x="706" y="1032"/>
                    </a:lnTo>
                    <a:lnTo>
                      <a:pt x="713" y="1035"/>
                    </a:lnTo>
                    <a:lnTo>
                      <a:pt x="723" y="1038"/>
                    </a:lnTo>
                    <a:lnTo>
                      <a:pt x="732" y="1042"/>
                    </a:lnTo>
                    <a:lnTo>
                      <a:pt x="742" y="1048"/>
                    </a:lnTo>
                    <a:lnTo>
                      <a:pt x="752" y="1051"/>
                    </a:lnTo>
                    <a:lnTo>
                      <a:pt x="762" y="1051"/>
                    </a:lnTo>
                    <a:lnTo>
                      <a:pt x="772" y="1051"/>
                    </a:lnTo>
                    <a:lnTo>
                      <a:pt x="778" y="1045"/>
                    </a:lnTo>
                    <a:lnTo>
                      <a:pt x="788" y="1038"/>
                    </a:lnTo>
                    <a:lnTo>
                      <a:pt x="798" y="1025"/>
                    </a:lnTo>
                    <a:lnTo>
                      <a:pt x="808" y="1005"/>
                    </a:lnTo>
                    <a:lnTo>
                      <a:pt x="818" y="976"/>
                    </a:lnTo>
                    <a:lnTo>
                      <a:pt x="828" y="940"/>
                    </a:lnTo>
                    <a:lnTo>
                      <a:pt x="838" y="897"/>
                    </a:lnTo>
                    <a:lnTo>
                      <a:pt x="844" y="851"/>
                    </a:lnTo>
                    <a:lnTo>
                      <a:pt x="854" y="812"/>
                    </a:lnTo>
                    <a:lnTo>
                      <a:pt x="864" y="779"/>
                    </a:lnTo>
                    <a:lnTo>
                      <a:pt x="874" y="749"/>
                    </a:lnTo>
                    <a:lnTo>
                      <a:pt x="884" y="720"/>
                    </a:lnTo>
                    <a:lnTo>
                      <a:pt x="893" y="674"/>
                    </a:lnTo>
                    <a:lnTo>
                      <a:pt x="903" y="608"/>
                    </a:lnTo>
                    <a:lnTo>
                      <a:pt x="910" y="506"/>
                    </a:lnTo>
                    <a:lnTo>
                      <a:pt x="920" y="371"/>
                    </a:lnTo>
                    <a:lnTo>
                      <a:pt x="930" y="217"/>
                    </a:lnTo>
                    <a:lnTo>
                      <a:pt x="939" y="76"/>
                    </a:lnTo>
                    <a:lnTo>
                      <a:pt x="949" y="0"/>
                    </a:lnTo>
                    <a:lnTo>
                      <a:pt x="959" y="23"/>
                    </a:lnTo>
                    <a:lnTo>
                      <a:pt x="969" y="151"/>
                    </a:lnTo>
                    <a:lnTo>
                      <a:pt x="976" y="335"/>
                    </a:lnTo>
                    <a:lnTo>
                      <a:pt x="985" y="529"/>
                    </a:lnTo>
                    <a:lnTo>
                      <a:pt x="995" y="690"/>
                    </a:lnTo>
                    <a:lnTo>
                      <a:pt x="1005" y="808"/>
                    </a:lnTo>
                    <a:lnTo>
                      <a:pt x="1015" y="890"/>
                    </a:lnTo>
                    <a:lnTo>
                      <a:pt x="1025" y="940"/>
                    </a:lnTo>
                    <a:lnTo>
                      <a:pt x="1035" y="973"/>
                    </a:lnTo>
                    <a:lnTo>
                      <a:pt x="1041" y="996"/>
                    </a:lnTo>
                    <a:lnTo>
                      <a:pt x="1051" y="1009"/>
                    </a:lnTo>
                    <a:lnTo>
                      <a:pt x="1061" y="1019"/>
                    </a:lnTo>
                    <a:lnTo>
                      <a:pt x="1071" y="1025"/>
                    </a:lnTo>
                    <a:lnTo>
                      <a:pt x="1081" y="1032"/>
                    </a:lnTo>
                    <a:lnTo>
                      <a:pt x="1091" y="1035"/>
                    </a:lnTo>
                    <a:lnTo>
                      <a:pt x="1100" y="1042"/>
                    </a:lnTo>
                    <a:lnTo>
                      <a:pt x="1107" y="1045"/>
                    </a:lnTo>
                    <a:lnTo>
                      <a:pt x="1117" y="1045"/>
                    </a:lnTo>
                    <a:lnTo>
                      <a:pt x="1127" y="1048"/>
                    </a:lnTo>
                    <a:lnTo>
                      <a:pt x="1137" y="1051"/>
                    </a:lnTo>
                    <a:lnTo>
                      <a:pt x="1146" y="1051"/>
                    </a:lnTo>
                    <a:lnTo>
                      <a:pt x="1156" y="1051"/>
                    </a:lnTo>
                    <a:lnTo>
                      <a:pt x="1166" y="1051"/>
                    </a:lnTo>
                    <a:lnTo>
                      <a:pt x="1173" y="1051"/>
                    </a:lnTo>
                    <a:lnTo>
                      <a:pt x="1183" y="1051"/>
                    </a:lnTo>
                    <a:lnTo>
                      <a:pt x="1193" y="1055"/>
                    </a:lnTo>
                    <a:lnTo>
                      <a:pt x="1202" y="1055"/>
                    </a:lnTo>
                    <a:lnTo>
                      <a:pt x="1212" y="1055"/>
                    </a:lnTo>
                    <a:lnTo>
                      <a:pt x="1222" y="1055"/>
                    </a:lnTo>
                    <a:lnTo>
                      <a:pt x="1232" y="1058"/>
                    </a:lnTo>
                    <a:lnTo>
                      <a:pt x="1239" y="1058"/>
                    </a:lnTo>
                    <a:lnTo>
                      <a:pt x="1248" y="1058"/>
                    </a:lnTo>
                    <a:lnTo>
                      <a:pt x="1258" y="1058"/>
                    </a:lnTo>
                    <a:lnTo>
                      <a:pt x="1268" y="1058"/>
                    </a:lnTo>
                    <a:lnTo>
                      <a:pt x="1278" y="1058"/>
                    </a:lnTo>
                    <a:lnTo>
                      <a:pt x="1288" y="1058"/>
                    </a:lnTo>
                    <a:lnTo>
                      <a:pt x="1298" y="1058"/>
                    </a:lnTo>
                    <a:lnTo>
                      <a:pt x="1304" y="1058"/>
                    </a:lnTo>
                    <a:lnTo>
                      <a:pt x="1314" y="1058"/>
                    </a:lnTo>
                    <a:lnTo>
                      <a:pt x="1324" y="1055"/>
                    </a:lnTo>
                    <a:lnTo>
                      <a:pt x="1334" y="1055"/>
                    </a:lnTo>
                    <a:lnTo>
                      <a:pt x="1344" y="1055"/>
                    </a:lnTo>
                    <a:lnTo>
                      <a:pt x="1354" y="1055"/>
                    </a:lnTo>
                    <a:lnTo>
                      <a:pt x="1363" y="1055"/>
                    </a:lnTo>
                    <a:lnTo>
                      <a:pt x="1370" y="1055"/>
                    </a:lnTo>
                    <a:lnTo>
                      <a:pt x="1380" y="1055"/>
                    </a:lnTo>
                    <a:lnTo>
                      <a:pt x="1390" y="1051"/>
                    </a:lnTo>
                    <a:lnTo>
                      <a:pt x="1400" y="1051"/>
                    </a:lnTo>
                    <a:lnTo>
                      <a:pt x="1409" y="1051"/>
                    </a:lnTo>
                    <a:lnTo>
                      <a:pt x="1419" y="1051"/>
                    </a:lnTo>
                    <a:lnTo>
                      <a:pt x="1429" y="1051"/>
                    </a:lnTo>
                    <a:lnTo>
                      <a:pt x="1436" y="1051"/>
                    </a:lnTo>
                    <a:lnTo>
                      <a:pt x="1446" y="1048"/>
                    </a:lnTo>
                    <a:lnTo>
                      <a:pt x="1455" y="1048"/>
                    </a:lnTo>
                    <a:lnTo>
                      <a:pt x="1465" y="1048"/>
                    </a:lnTo>
                    <a:lnTo>
                      <a:pt x="1475" y="1045"/>
                    </a:lnTo>
                    <a:lnTo>
                      <a:pt x="1485" y="1045"/>
                    </a:lnTo>
                    <a:lnTo>
                      <a:pt x="1495" y="1045"/>
                    </a:lnTo>
                    <a:lnTo>
                      <a:pt x="1501" y="1042"/>
                    </a:lnTo>
                    <a:lnTo>
                      <a:pt x="1501" y="1042"/>
                    </a:lnTo>
                    <a:lnTo>
                      <a:pt x="1501" y="1048"/>
                    </a:lnTo>
                    <a:lnTo>
                      <a:pt x="1501" y="1048"/>
                    </a:lnTo>
                    <a:lnTo>
                      <a:pt x="0" y="1127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" name="Freeform 596"/>
              <p:cNvSpPr>
                <a:spLocks/>
              </p:cNvSpPr>
              <p:nvPr/>
            </p:nvSpPr>
            <p:spPr bwMode="auto">
              <a:xfrm>
                <a:off x="5675448" y="2497246"/>
                <a:ext cx="2190520" cy="2523446"/>
              </a:xfrm>
              <a:custGeom>
                <a:avLst/>
                <a:gdLst>
                  <a:gd name="T0" fmla="*/ 19 w 1193"/>
                  <a:gd name="T1" fmla="*/ 1084 h 1084"/>
                  <a:gd name="T2" fmla="*/ 46 w 1193"/>
                  <a:gd name="T3" fmla="*/ 1081 h 1084"/>
                  <a:gd name="T4" fmla="*/ 75 w 1193"/>
                  <a:gd name="T5" fmla="*/ 1078 h 1084"/>
                  <a:gd name="T6" fmla="*/ 105 w 1193"/>
                  <a:gd name="T7" fmla="*/ 1074 h 1084"/>
                  <a:gd name="T8" fmla="*/ 131 w 1193"/>
                  <a:gd name="T9" fmla="*/ 1068 h 1084"/>
                  <a:gd name="T10" fmla="*/ 161 w 1193"/>
                  <a:gd name="T11" fmla="*/ 1068 h 1084"/>
                  <a:gd name="T12" fmla="*/ 187 w 1193"/>
                  <a:gd name="T13" fmla="*/ 1071 h 1084"/>
                  <a:gd name="T14" fmla="*/ 216 w 1193"/>
                  <a:gd name="T15" fmla="*/ 1071 h 1084"/>
                  <a:gd name="T16" fmla="*/ 243 w 1193"/>
                  <a:gd name="T17" fmla="*/ 1071 h 1084"/>
                  <a:gd name="T18" fmla="*/ 272 w 1193"/>
                  <a:gd name="T19" fmla="*/ 1071 h 1084"/>
                  <a:gd name="T20" fmla="*/ 302 w 1193"/>
                  <a:gd name="T21" fmla="*/ 1068 h 1084"/>
                  <a:gd name="T22" fmla="*/ 328 w 1193"/>
                  <a:gd name="T23" fmla="*/ 1061 h 1084"/>
                  <a:gd name="T24" fmla="*/ 358 w 1193"/>
                  <a:gd name="T25" fmla="*/ 1055 h 1084"/>
                  <a:gd name="T26" fmla="*/ 384 w 1193"/>
                  <a:gd name="T27" fmla="*/ 1045 h 1084"/>
                  <a:gd name="T28" fmla="*/ 414 w 1193"/>
                  <a:gd name="T29" fmla="*/ 1038 h 1084"/>
                  <a:gd name="T30" fmla="*/ 440 w 1193"/>
                  <a:gd name="T31" fmla="*/ 1035 h 1084"/>
                  <a:gd name="T32" fmla="*/ 469 w 1193"/>
                  <a:gd name="T33" fmla="*/ 1038 h 1084"/>
                  <a:gd name="T34" fmla="*/ 499 w 1193"/>
                  <a:gd name="T35" fmla="*/ 1045 h 1084"/>
                  <a:gd name="T36" fmla="*/ 525 w 1193"/>
                  <a:gd name="T37" fmla="*/ 1048 h 1084"/>
                  <a:gd name="T38" fmla="*/ 555 w 1193"/>
                  <a:gd name="T39" fmla="*/ 1048 h 1084"/>
                  <a:gd name="T40" fmla="*/ 581 w 1193"/>
                  <a:gd name="T41" fmla="*/ 1045 h 1084"/>
                  <a:gd name="T42" fmla="*/ 611 w 1193"/>
                  <a:gd name="T43" fmla="*/ 1045 h 1084"/>
                  <a:gd name="T44" fmla="*/ 640 w 1193"/>
                  <a:gd name="T45" fmla="*/ 1042 h 1084"/>
                  <a:gd name="T46" fmla="*/ 667 w 1193"/>
                  <a:gd name="T47" fmla="*/ 1035 h 1084"/>
                  <a:gd name="T48" fmla="*/ 696 w 1193"/>
                  <a:gd name="T49" fmla="*/ 1032 h 1084"/>
                  <a:gd name="T50" fmla="*/ 723 w 1193"/>
                  <a:gd name="T51" fmla="*/ 1038 h 1084"/>
                  <a:gd name="T52" fmla="*/ 752 w 1193"/>
                  <a:gd name="T53" fmla="*/ 1051 h 1084"/>
                  <a:gd name="T54" fmla="*/ 778 w 1193"/>
                  <a:gd name="T55" fmla="*/ 1045 h 1084"/>
                  <a:gd name="T56" fmla="*/ 808 w 1193"/>
                  <a:gd name="T57" fmla="*/ 1005 h 1084"/>
                  <a:gd name="T58" fmla="*/ 838 w 1193"/>
                  <a:gd name="T59" fmla="*/ 897 h 1084"/>
                  <a:gd name="T60" fmla="*/ 864 w 1193"/>
                  <a:gd name="T61" fmla="*/ 779 h 1084"/>
                  <a:gd name="T62" fmla="*/ 893 w 1193"/>
                  <a:gd name="T63" fmla="*/ 674 h 1084"/>
                  <a:gd name="T64" fmla="*/ 920 w 1193"/>
                  <a:gd name="T65" fmla="*/ 371 h 1084"/>
                  <a:gd name="T66" fmla="*/ 949 w 1193"/>
                  <a:gd name="T67" fmla="*/ 0 h 1084"/>
                  <a:gd name="T68" fmla="*/ 976 w 1193"/>
                  <a:gd name="T69" fmla="*/ 335 h 1084"/>
                  <a:gd name="T70" fmla="*/ 1005 w 1193"/>
                  <a:gd name="T71" fmla="*/ 808 h 1084"/>
                  <a:gd name="T72" fmla="*/ 1035 w 1193"/>
                  <a:gd name="T73" fmla="*/ 973 h 1084"/>
                  <a:gd name="T74" fmla="*/ 1061 w 1193"/>
                  <a:gd name="T75" fmla="*/ 1019 h 1084"/>
                  <a:gd name="T76" fmla="*/ 1091 w 1193"/>
                  <a:gd name="T77" fmla="*/ 1035 h 1084"/>
                  <a:gd name="T78" fmla="*/ 1117 w 1193"/>
                  <a:gd name="T79" fmla="*/ 1045 h 1084"/>
                  <a:gd name="T80" fmla="*/ 1146 w 1193"/>
                  <a:gd name="T81" fmla="*/ 1051 h 1084"/>
                  <a:gd name="T82" fmla="*/ 1173 w 1193"/>
                  <a:gd name="T83" fmla="*/ 1051 h 1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93" h="1084">
                    <a:moveTo>
                      <a:pt x="0" y="1084"/>
                    </a:moveTo>
                    <a:lnTo>
                      <a:pt x="9" y="1084"/>
                    </a:lnTo>
                    <a:lnTo>
                      <a:pt x="19" y="1084"/>
                    </a:lnTo>
                    <a:lnTo>
                      <a:pt x="29" y="1081"/>
                    </a:lnTo>
                    <a:lnTo>
                      <a:pt x="39" y="1081"/>
                    </a:lnTo>
                    <a:lnTo>
                      <a:pt x="46" y="1081"/>
                    </a:lnTo>
                    <a:lnTo>
                      <a:pt x="55" y="1081"/>
                    </a:lnTo>
                    <a:lnTo>
                      <a:pt x="65" y="1078"/>
                    </a:lnTo>
                    <a:lnTo>
                      <a:pt x="75" y="1078"/>
                    </a:lnTo>
                    <a:lnTo>
                      <a:pt x="85" y="1078"/>
                    </a:lnTo>
                    <a:lnTo>
                      <a:pt x="95" y="1074"/>
                    </a:lnTo>
                    <a:lnTo>
                      <a:pt x="105" y="1074"/>
                    </a:lnTo>
                    <a:lnTo>
                      <a:pt x="111" y="1071"/>
                    </a:lnTo>
                    <a:lnTo>
                      <a:pt x="121" y="1071"/>
                    </a:lnTo>
                    <a:lnTo>
                      <a:pt x="131" y="1068"/>
                    </a:lnTo>
                    <a:lnTo>
                      <a:pt x="141" y="1068"/>
                    </a:lnTo>
                    <a:lnTo>
                      <a:pt x="151" y="1068"/>
                    </a:lnTo>
                    <a:lnTo>
                      <a:pt x="161" y="1068"/>
                    </a:lnTo>
                    <a:lnTo>
                      <a:pt x="170" y="1068"/>
                    </a:lnTo>
                    <a:lnTo>
                      <a:pt x="177" y="1071"/>
                    </a:lnTo>
                    <a:lnTo>
                      <a:pt x="187" y="1071"/>
                    </a:lnTo>
                    <a:lnTo>
                      <a:pt x="197" y="1068"/>
                    </a:lnTo>
                    <a:lnTo>
                      <a:pt x="207" y="1068"/>
                    </a:lnTo>
                    <a:lnTo>
                      <a:pt x="216" y="1071"/>
                    </a:lnTo>
                    <a:lnTo>
                      <a:pt x="226" y="1071"/>
                    </a:lnTo>
                    <a:lnTo>
                      <a:pt x="236" y="1071"/>
                    </a:lnTo>
                    <a:lnTo>
                      <a:pt x="243" y="1071"/>
                    </a:lnTo>
                    <a:lnTo>
                      <a:pt x="253" y="1071"/>
                    </a:lnTo>
                    <a:lnTo>
                      <a:pt x="262" y="1071"/>
                    </a:lnTo>
                    <a:lnTo>
                      <a:pt x="272" y="1071"/>
                    </a:lnTo>
                    <a:lnTo>
                      <a:pt x="282" y="1071"/>
                    </a:lnTo>
                    <a:lnTo>
                      <a:pt x="292" y="1068"/>
                    </a:lnTo>
                    <a:lnTo>
                      <a:pt x="302" y="1068"/>
                    </a:lnTo>
                    <a:lnTo>
                      <a:pt x="308" y="1065"/>
                    </a:lnTo>
                    <a:lnTo>
                      <a:pt x="318" y="1065"/>
                    </a:lnTo>
                    <a:lnTo>
                      <a:pt x="328" y="1061"/>
                    </a:lnTo>
                    <a:lnTo>
                      <a:pt x="338" y="1061"/>
                    </a:lnTo>
                    <a:lnTo>
                      <a:pt x="348" y="1058"/>
                    </a:lnTo>
                    <a:lnTo>
                      <a:pt x="358" y="1055"/>
                    </a:lnTo>
                    <a:lnTo>
                      <a:pt x="368" y="1051"/>
                    </a:lnTo>
                    <a:lnTo>
                      <a:pt x="374" y="1048"/>
                    </a:lnTo>
                    <a:lnTo>
                      <a:pt x="384" y="1045"/>
                    </a:lnTo>
                    <a:lnTo>
                      <a:pt x="394" y="1042"/>
                    </a:lnTo>
                    <a:lnTo>
                      <a:pt x="404" y="1038"/>
                    </a:lnTo>
                    <a:lnTo>
                      <a:pt x="414" y="1038"/>
                    </a:lnTo>
                    <a:lnTo>
                      <a:pt x="423" y="1035"/>
                    </a:lnTo>
                    <a:lnTo>
                      <a:pt x="433" y="1035"/>
                    </a:lnTo>
                    <a:lnTo>
                      <a:pt x="440" y="1035"/>
                    </a:lnTo>
                    <a:lnTo>
                      <a:pt x="450" y="1038"/>
                    </a:lnTo>
                    <a:lnTo>
                      <a:pt x="460" y="1038"/>
                    </a:lnTo>
                    <a:lnTo>
                      <a:pt x="469" y="1038"/>
                    </a:lnTo>
                    <a:lnTo>
                      <a:pt x="479" y="1042"/>
                    </a:lnTo>
                    <a:lnTo>
                      <a:pt x="489" y="1045"/>
                    </a:lnTo>
                    <a:lnTo>
                      <a:pt x="499" y="1045"/>
                    </a:lnTo>
                    <a:lnTo>
                      <a:pt x="506" y="1048"/>
                    </a:lnTo>
                    <a:lnTo>
                      <a:pt x="516" y="1048"/>
                    </a:lnTo>
                    <a:lnTo>
                      <a:pt x="525" y="1048"/>
                    </a:lnTo>
                    <a:lnTo>
                      <a:pt x="535" y="1048"/>
                    </a:lnTo>
                    <a:lnTo>
                      <a:pt x="545" y="1048"/>
                    </a:lnTo>
                    <a:lnTo>
                      <a:pt x="555" y="1048"/>
                    </a:lnTo>
                    <a:lnTo>
                      <a:pt x="565" y="1048"/>
                    </a:lnTo>
                    <a:lnTo>
                      <a:pt x="575" y="1048"/>
                    </a:lnTo>
                    <a:lnTo>
                      <a:pt x="581" y="1045"/>
                    </a:lnTo>
                    <a:lnTo>
                      <a:pt x="591" y="1045"/>
                    </a:lnTo>
                    <a:lnTo>
                      <a:pt x="601" y="1045"/>
                    </a:lnTo>
                    <a:lnTo>
                      <a:pt x="611" y="1045"/>
                    </a:lnTo>
                    <a:lnTo>
                      <a:pt x="621" y="1045"/>
                    </a:lnTo>
                    <a:lnTo>
                      <a:pt x="631" y="1042"/>
                    </a:lnTo>
                    <a:lnTo>
                      <a:pt x="640" y="1042"/>
                    </a:lnTo>
                    <a:lnTo>
                      <a:pt x="647" y="1038"/>
                    </a:lnTo>
                    <a:lnTo>
                      <a:pt x="657" y="1038"/>
                    </a:lnTo>
                    <a:lnTo>
                      <a:pt x="667" y="1035"/>
                    </a:lnTo>
                    <a:lnTo>
                      <a:pt x="677" y="1032"/>
                    </a:lnTo>
                    <a:lnTo>
                      <a:pt x="686" y="1032"/>
                    </a:lnTo>
                    <a:lnTo>
                      <a:pt x="696" y="1032"/>
                    </a:lnTo>
                    <a:lnTo>
                      <a:pt x="706" y="1032"/>
                    </a:lnTo>
                    <a:lnTo>
                      <a:pt x="713" y="1035"/>
                    </a:lnTo>
                    <a:lnTo>
                      <a:pt x="723" y="1038"/>
                    </a:lnTo>
                    <a:lnTo>
                      <a:pt x="732" y="1042"/>
                    </a:lnTo>
                    <a:lnTo>
                      <a:pt x="742" y="1048"/>
                    </a:lnTo>
                    <a:lnTo>
                      <a:pt x="752" y="1051"/>
                    </a:lnTo>
                    <a:lnTo>
                      <a:pt x="762" y="1051"/>
                    </a:lnTo>
                    <a:lnTo>
                      <a:pt x="772" y="1051"/>
                    </a:lnTo>
                    <a:lnTo>
                      <a:pt x="778" y="1045"/>
                    </a:lnTo>
                    <a:lnTo>
                      <a:pt x="788" y="1038"/>
                    </a:lnTo>
                    <a:lnTo>
                      <a:pt x="798" y="1025"/>
                    </a:lnTo>
                    <a:lnTo>
                      <a:pt x="808" y="1005"/>
                    </a:lnTo>
                    <a:lnTo>
                      <a:pt x="818" y="976"/>
                    </a:lnTo>
                    <a:lnTo>
                      <a:pt x="828" y="940"/>
                    </a:lnTo>
                    <a:lnTo>
                      <a:pt x="838" y="897"/>
                    </a:lnTo>
                    <a:lnTo>
                      <a:pt x="844" y="851"/>
                    </a:lnTo>
                    <a:lnTo>
                      <a:pt x="854" y="812"/>
                    </a:lnTo>
                    <a:lnTo>
                      <a:pt x="864" y="779"/>
                    </a:lnTo>
                    <a:lnTo>
                      <a:pt x="874" y="749"/>
                    </a:lnTo>
                    <a:lnTo>
                      <a:pt x="884" y="720"/>
                    </a:lnTo>
                    <a:lnTo>
                      <a:pt x="893" y="674"/>
                    </a:lnTo>
                    <a:lnTo>
                      <a:pt x="903" y="608"/>
                    </a:lnTo>
                    <a:lnTo>
                      <a:pt x="910" y="506"/>
                    </a:lnTo>
                    <a:lnTo>
                      <a:pt x="920" y="371"/>
                    </a:lnTo>
                    <a:lnTo>
                      <a:pt x="930" y="217"/>
                    </a:lnTo>
                    <a:lnTo>
                      <a:pt x="939" y="76"/>
                    </a:lnTo>
                    <a:lnTo>
                      <a:pt x="949" y="0"/>
                    </a:lnTo>
                    <a:lnTo>
                      <a:pt x="959" y="23"/>
                    </a:lnTo>
                    <a:lnTo>
                      <a:pt x="969" y="151"/>
                    </a:lnTo>
                    <a:lnTo>
                      <a:pt x="976" y="335"/>
                    </a:lnTo>
                    <a:lnTo>
                      <a:pt x="985" y="529"/>
                    </a:lnTo>
                    <a:lnTo>
                      <a:pt x="995" y="690"/>
                    </a:lnTo>
                    <a:lnTo>
                      <a:pt x="1005" y="808"/>
                    </a:lnTo>
                    <a:lnTo>
                      <a:pt x="1015" y="890"/>
                    </a:lnTo>
                    <a:lnTo>
                      <a:pt x="1025" y="940"/>
                    </a:lnTo>
                    <a:lnTo>
                      <a:pt x="1035" y="973"/>
                    </a:lnTo>
                    <a:lnTo>
                      <a:pt x="1041" y="996"/>
                    </a:lnTo>
                    <a:lnTo>
                      <a:pt x="1051" y="1009"/>
                    </a:lnTo>
                    <a:lnTo>
                      <a:pt x="1061" y="1019"/>
                    </a:lnTo>
                    <a:lnTo>
                      <a:pt x="1071" y="1025"/>
                    </a:lnTo>
                    <a:lnTo>
                      <a:pt x="1081" y="1032"/>
                    </a:lnTo>
                    <a:lnTo>
                      <a:pt x="1091" y="1035"/>
                    </a:lnTo>
                    <a:lnTo>
                      <a:pt x="1100" y="1042"/>
                    </a:lnTo>
                    <a:lnTo>
                      <a:pt x="1107" y="1045"/>
                    </a:lnTo>
                    <a:lnTo>
                      <a:pt x="1117" y="1045"/>
                    </a:lnTo>
                    <a:lnTo>
                      <a:pt x="1127" y="1048"/>
                    </a:lnTo>
                    <a:lnTo>
                      <a:pt x="1137" y="1051"/>
                    </a:lnTo>
                    <a:lnTo>
                      <a:pt x="1146" y="1051"/>
                    </a:lnTo>
                    <a:lnTo>
                      <a:pt x="1156" y="1051"/>
                    </a:lnTo>
                    <a:lnTo>
                      <a:pt x="1166" y="1051"/>
                    </a:lnTo>
                    <a:lnTo>
                      <a:pt x="1173" y="1051"/>
                    </a:lnTo>
                    <a:lnTo>
                      <a:pt x="1183" y="1051"/>
                    </a:lnTo>
                    <a:lnTo>
                      <a:pt x="1193" y="1055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3" name="Freeform 597"/>
              <p:cNvSpPr>
                <a:spLocks/>
              </p:cNvSpPr>
              <p:nvPr/>
            </p:nvSpPr>
            <p:spPr bwMode="auto">
              <a:xfrm>
                <a:off x="7865969" y="4922920"/>
                <a:ext cx="565533" cy="37246"/>
              </a:xfrm>
              <a:custGeom>
                <a:avLst/>
                <a:gdLst>
                  <a:gd name="T0" fmla="*/ 0 w 308"/>
                  <a:gd name="T1" fmla="*/ 13 h 16"/>
                  <a:gd name="T2" fmla="*/ 9 w 308"/>
                  <a:gd name="T3" fmla="*/ 13 h 16"/>
                  <a:gd name="T4" fmla="*/ 19 w 308"/>
                  <a:gd name="T5" fmla="*/ 13 h 16"/>
                  <a:gd name="T6" fmla="*/ 29 w 308"/>
                  <a:gd name="T7" fmla="*/ 13 h 16"/>
                  <a:gd name="T8" fmla="*/ 39 w 308"/>
                  <a:gd name="T9" fmla="*/ 16 h 16"/>
                  <a:gd name="T10" fmla="*/ 46 w 308"/>
                  <a:gd name="T11" fmla="*/ 16 h 16"/>
                  <a:gd name="T12" fmla="*/ 55 w 308"/>
                  <a:gd name="T13" fmla="*/ 16 h 16"/>
                  <a:gd name="T14" fmla="*/ 65 w 308"/>
                  <a:gd name="T15" fmla="*/ 16 h 16"/>
                  <a:gd name="T16" fmla="*/ 75 w 308"/>
                  <a:gd name="T17" fmla="*/ 16 h 16"/>
                  <a:gd name="T18" fmla="*/ 85 w 308"/>
                  <a:gd name="T19" fmla="*/ 16 h 16"/>
                  <a:gd name="T20" fmla="*/ 95 w 308"/>
                  <a:gd name="T21" fmla="*/ 16 h 16"/>
                  <a:gd name="T22" fmla="*/ 105 w 308"/>
                  <a:gd name="T23" fmla="*/ 16 h 16"/>
                  <a:gd name="T24" fmla="*/ 111 w 308"/>
                  <a:gd name="T25" fmla="*/ 16 h 16"/>
                  <a:gd name="T26" fmla="*/ 121 w 308"/>
                  <a:gd name="T27" fmla="*/ 16 h 16"/>
                  <a:gd name="T28" fmla="*/ 131 w 308"/>
                  <a:gd name="T29" fmla="*/ 13 h 16"/>
                  <a:gd name="T30" fmla="*/ 141 w 308"/>
                  <a:gd name="T31" fmla="*/ 13 h 16"/>
                  <a:gd name="T32" fmla="*/ 151 w 308"/>
                  <a:gd name="T33" fmla="*/ 13 h 16"/>
                  <a:gd name="T34" fmla="*/ 161 w 308"/>
                  <a:gd name="T35" fmla="*/ 13 h 16"/>
                  <a:gd name="T36" fmla="*/ 170 w 308"/>
                  <a:gd name="T37" fmla="*/ 13 h 16"/>
                  <a:gd name="T38" fmla="*/ 177 w 308"/>
                  <a:gd name="T39" fmla="*/ 13 h 16"/>
                  <a:gd name="T40" fmla="*/ 187 w 308"/>
                  <a:gd name="T41" fmla="*/ 13 h 16"/>
                  <a:gd name="T42" fmla="*/ 197 w 308"/>
                  <a:gd name="T43" fmla="*/ 9 h 16"/>
                  <a:gd name="T44" fmla="*/ 207 w 308"/>
                  <a:gd name="T45" fmla="*/ 9 h 16"/>
                  <a:gd name="T46" fmla="*/ 216 w 308"/>
                  <a:gd name="T47" fmla="*/ 9 h 16"/>
                  <a:gd name="T48" fmla="*/ 226 w 308"/>
                  <a:gd name="T49" fmla="*/ 9 h 16"/>
                  <a:gd name="T50" fmla="*/ 236 w 308"/>
                  <a:gd name="T51" fmla="*/ 9 h 16"/>
                  <a:gd name="T52" fmla="*/ 243 w 308"/>
                  <a:gd name="T53" fmla="*/ 9 h 16"/>
                  <a:gd name="T54" fmla="*/ 253 w 308"/>
                  <a:gd name="T55" fmla="*/ 6 h 16"/>
                  <a:gd name="T56" fmla="*/ 262 w 308"/>
                  <a:gd name="T57" fmla="*/ 6 h 16"/>
                  <a:gd name="T58" fmla="*/ 272 w 308"/>
                  <a:gd name="T59" fmla="*/ 6 h 16"/>
                  <a:gd name="T60" fmla="*/ 282 w 308"/>
                  <a:gd name="T61" fmla="*/ 3 h 16"/>
                  <a:gd name="T62" fmla="*/ 292 w 308"/>
                  <a:gd name="T63" fmla="*/ 3 h 16"/>
                  <a:gd name="T64" fmla="*/ 302 w 308"/>
                  <a:gd name="T65" fmla="*/ 3 h 16"/>
                  <a:gd name="T66" fmla="*/ 308 w 308"/>
                  <a:gd name="T6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8" h="16">
                    <a:moveTo>
                      <a:pt x="0" y="13"/>
                    </a:moveTo>
                    <a:lnTo>
                      <a:pt x="9" y="13"/>
                    </a:lnTo>
                    <a:lnTo>
                      <a:pt x="19" y="13"/>
                    </a:lnTo>
                    <a:lnTo>
                      <a:pt x="29" y="13"/>
                    </a:lnTo>
                    <a:lnTo>
                      <a:pt x="39" y="16"/>
                    </a:lnTo>
                    <a:lnTo>
                      <a:pt x="46" y="16"/>
                    </a:lnTo>
                    <a:lnTo>
                      <a:pt x="55" y="16"/>
                    </a:lnTo>
                    <a:lnTo>
                      <a:pt x="65" y="16"/>
                    </a:lnTo>
                    <a:lnTo>
                      <a:pt x="75" y="16"/>
                    </a:lnTo>
                    <a:lnTo>
                      <a:pt x="85" y="16"/>
                    </a:lnTo>
                    <a:lnTo>
                      <a:pt x="95" y="16"/>
                    </a:lnTo>
                    <a:lnTo>
                      <a:pt x="105" y="16"/>
                    </a:lnTo>
                    <a:lnTo>
                      <a:pt x="111" y="16"/>
                    </a:lnTo>
                    <a:lnTo>
                      <a:pt x="121" y="16"/>
                    </a:lnTo>
                    <a:lnTo>
                      <a:pt x="131" y="13"/>
                    </a:lnTo>
                    <a:lnTo>
                      <a:pt x="141" y="13"/>
                    </a:lnTo>
                    <a:lnTo>
                      <a:pt x="151" y="13"/>
                    </a:lnTo>
                    <a:lnTo>
                      <a:pt x="161" y="13"/>
                    </a:lnTo>
                    <a:lnTo>
                      <a:pt x="170" y="13"/>
                    </a:lnTo>
                    <a:lnTo>
                      <a:pt x="177" y="13"/>
                    </a:lnTo>
                    <a:lnTo>
                      <a:pt x="187" y="13"/>
                    </a:lnTo>
                    <a:lnTo>
                      <a:pt x="197" y="9"/>
                    </a:lnTo>
                    <a:lnTo>
                      <a:pt x="207" y="9"/>
                    </a:lnTo>
                    <a:lnTo>
                      <a:pt x="216" y="9"/>
                    </a:lnTo>
                    <a:lnTo>
                      <a:pt x="226" y="9"/>
                    </a:lnTo>
                    <a:lnTo>
                      <a:pt x="236" y="9"/>
                    </a:lnTo>
                    <a:lnTo>
                      <a:pt x="243" y="9"/>
                    </a:lnTo>
                    <a:lnTo>
                      <a:pt x="253" y="6"/>
                    </a:lnTo>
                    <a:lnTo>
                      <a:pt x="262" y="6"/>
                    </a:lnTo>
                    <a:lnTo>
                      <a:pt x="272" y="6"/>
                    </a:lnTo>
                    <a:lnTo>
                      <a:pt x="282" y="3"/>
                    </a:lnTo>
                    <a:lnTo>
                      <a:pt x="292" y="3"/>
                    </a:lnTo>
                    <a:lnTo>
                      <a:pt x="302" y="3"/>
                    </a:lnTo>
                    <a:lnTo>
                      <a:pt x="308" y="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67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44" name="Rectangle 169"/>
            <p:cNvSpPr>
              <a:spLocks noChangeArrowheads="1"/>
            </p:cNvSpPr>
            <p:nvPr/>
          </p:nvSpPr>
          <p:spPr bwMode="auto">
            <a:xfrm>
              <a:off x="7844406" y="1467224"/>
              <a:ext cx="933247" cy="260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N1s (BPhen)</a:t>
              </a:r>
            </a:p>
          </p:txBody>
        </p:sp>
        <p:sp>
          <p:nvSpPr>
            <p:cNvPr id="145" name="Rectangle 170"/>
            <p:cNvSpPr>
              <a:spLocks noChangeArrowheads="1"/>
            </p:cNvSpPr>
            <p:nvPr/>
          </p:nvSpPr>
          <p:spPr bwMode="auto">
            <a:xfrm>
              <a:off x="6017143" y="1300406"/>
              <a:ext cx="859813" cy="260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N1s (TCTA)</a:t>
              </a:r>
            </a:p>
          </p:txBody>
        </p:sp>
        <p:cxnSp>
          <p:nvCxnSpPr>
            <p:cNvPr id="146" name="Straight Arrow Connector 145"/>
            <p:cNvCxnSpPr/>
            <p:nvPr/>
          </p:nvCxnSpPr>
          <p:spPr bwMode="auto">
            <a:xfrm>
              <a:off x="6506669" y="1570111"/>
              <a:ext cx="548089" cy="24396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7" name="Straight Arrow Connector 146"/>
            <p:cNvCxnSpPr/>
            <p:nvPr/>
          </p:nvCxnSpPr>
          <p:spPr bwMode="auto">
            <a:xfrm flipH="1">
              <a:off x="7522940" y="1691143"/>
              <a:ext cx="609600" cy="27323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4" name="Group 533"/>
          <p:cNvGrpSpPr/>
          <p:nvPr/>
        </p:nvGrpSpPr>
        <p:grpSpPr>
          <a:xfrm>
            <a:off x="6797631" y="1932073"/>
            <a:ext cx="4806113" cy="4120706"/>
            <a:chOff x="4488768" y="1457416"/>
            <a:chExt cx="3604585" cy="3090529"/>
          </a:xfrm>
        </p:grpSpPr>
        <p:sp>
          <p:nvSpPr>
            <p:cNvPr id="535" name="Rectangle 102"/>
            <p:cNvSpPr>
              <a:spLocks noChangeArrowheads="1"/>
            </p:cNvSpPr>
            <p:nvPr/>
          </p:nvSpPr>
          <p:spPr bwMode="auto">
            <a:xfrm>
              <a:off x="4879477" y="1730915"/>
              <a:ext cx="3208434" cy="2454739"/>
            </a:xfrm>
            <a:prstGeom prst="rect">
              <a:avLst/>
            </a:prstGeom>
            <a:noFill/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36" name="Line 103"/>
            <p:cNvSpPr>
              <a:spLocks noChangeShapeType="1"/>
            </p:cNvSpPr>
            <p:nvPr/>
          </p:nvSpPr>
          <p:spPr bwMode="auto">
            <a:xfrm>
              <a:off x="4879477" y="1730915"/>
              <a:ext cx="320843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37" name="Line 104"/>
            <p:cNvSpPr>
              <a:spLocks noChangeShapeType="1"/>
            </p:cNvSpPr>
            <p:nvPr/>
          </p:nvSpPr>
          <p:spPr bwMode="auto">
            <a:xfrm>
              <a:off x="4879477" y="4185654"/>
              <a:ext cx="320843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38" name="Line 105"/>
            <p:cNvSpPr>
              <a:spLocks noChangeShapeType="1"/>
            </p:cNvSpPr>
            <p:nvPr/>
          </p:nvSpPr>
          <p:spPr bwMode="auto">
            <a:xfrm flipV="1">
              <a:off x="8087910" y="1730915"/>
              <a:ext cx="0" cy="24547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39" name="Line 106"/>
            <p:cNvSpPr>
              <a:spLocks noChangeShapeType="1"/>
            </p:cNvSpPr>
            <p:nvPr/>
          </p:nvSpPr>
          <p:spPr bwMode="auto">
            <a:xfrm flipV="1">
              <a:off x="4879477" y="1730915"/>
              <a:ext cx="0" cy="24547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40" name="Line 107"/>
            <p:cNvSpPr>
              <a:spLocks noChangeShapeType="1"/>
            </p:cNvSpPr>
            <p:nvPr/>
          </p:nvSpPr>
          <p:spPr bwMode="auto">
            <a:xfrm>
              <a:off x="4879477" y="4185654"/>
              <a:ext cx="320843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41" name="Line 108"/>
            <p:cNvSpPr>
              <a:spLocks noChangeShapeType="1"/>
            </p:cNvSpPr>
            <p:nvPr/>
          </p:nvSpPr>
          <p:spPr bwMode="auto">
            <a:xfrm flipV="1">
              <a:off x="4879477" y="1730915"/>
              <a:ext cx="0" cy="24547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42" name="Line 109"/>
            <p:cNvSpPr>
              <a:spLocks noChangeShapeType="1"/>
            </p:cNvSpPr>
            <p:nvPr/>
          </p:nvSpPr>
          <p:spPr bwMode="auto">
            <a:xfrm flipV="1">
              <a:off x="4879477" y="4159259"/>
              <a:ext cx="0" cy="2639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43" name="Line 110"/>
            <p:cNvSpPr>
              <a:spLocks noChangeShapeType="1"/>
            </p:cNvSpPr>
            <p:nvPr/>
          </p:nvSpPr>
          <p:spPr bwMode="auto">
            <a:xfrm>
              <a:off x="4879477" y="1730915"/>
              <a:ext cx="0" cy="2222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44" name="Rectangle 111"/>
            <p:cNvSpPr>
              <a:spLocks noChangeArrowheads="1"/>
            </p:cNvSpPr>
            <p:nvPr/>
          </p:nvSpPr>
          <p:spPr bwMode="auto">
            <a:xfrm>
              <a:off x="4855886" y="4199547"/>
              <a:ext cx="70934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333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545" name="Line 112"/>
            <p:cNvSpPr>
              <a:spLocks noChangeShapeType="1"/>
            </p:cNvSpPr>
            <p:nvPr/>
          </p:nvSpPr>
          <p:spPr bwMode="auto">
            <a:xfrm flipV="1">
              <a:off x="5893908" y="4159259"/>
              <a:ext cx="0" cy="2639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46" name="Line 113"/>
            <p:cNvSpPr>
              <a:spLocks noChangeShapeType="1"/>
            </p:cNvSpPr>
            <p:nvPr/>
          </p:nvSpPr>
          <p:spPr bwMode="auto">
            <a:xfrm>
              <a:off x="5893908" y="1730915"/>
              <a:ext cx="0" cy="2222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47" name="Rectangle 114"/>
            <p:cNvSpPr>
              <a:spLocks noChangeArrowheads="1"/>
            </p:cNvSpPr>
            <p:nvPr/>
          </p:nvSpPr>
          <p:spPr bwMode="auto">
            <a:xfrm>
              <a:off x="5839466" y="4199547"/>
              <a:ext cx="141866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333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50</a:t>
              </a:r>
            </a:p>
          </p:txBody>
        </p:sp>
        <p:sp>
          <p:nvSpPr>
            <p:cNvPr id="548" name="Line 115"/>
            <p:cNvSpPr>
              <a:spLocks noChangeShapeType="1"/>
            </p:cNvSpPr>
            <p:nvPr/>
          </p:nvSpPr>
          <p:spPr bwMode="auto">
            <a:xfrm flipV="1">
              <a:off x="6913784" y="4159259"/>
              <a:ext cx="0" cy="2639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49" name="Line 116"/>
            <p:cNvSpPr>
              <a:spLocks noChangeShapeType="1"/>
            </p:cNvSpPr>
            <p:nvPr/>
          </p:nvSpPr>
          <p:spPr bwMode="auto">
            <a:xfrm>
              <a:off x="6913784" y="1730915"/>
              <a:ext cx="0" cy="2222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0" name="Rectangle 117"/>
            <p:cNvSpPr>
              <a:spLocks noChangeArrowheads="1"/>
            </p:cNvSpPr>
            <p:nvPr/>
          </p:nvSpPr>
          <p:spPr bwMode="auto">
            <a:xfrm>
              <a:off x="6824321" y="4199547"/>
              <a:ext cx="212799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333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100</a:t>
              </a:r>
            </a:p>
          </p:txBody>
        </p:sp>
        <p:sp>
          <p:nvSpPr>
            <p:cNvPr id="551" name="Line 118"/>
            <p:cNvSpPr>
              <a:spLocks noChangeShapeType="1"/>
            </p:cNvSpPr>
            <p:nvPr/>
          </p:nvSpPr>
          <p:spPr bwMode="auto">
            <a:xfrm flipV="1">
              <a:off x="7933659" y="4159259"/>
              <a:ext cx="0" cy="2639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2" name="Line 119"/>
            <p:cNvSpPr>
              <a:spLocks noChangeShapeType="1"/>
            </p:cNvSpPr>
            <p:nvPr/>
          </p:nvSpPr>
          <p:spPr bwMode="auto">
            <a:xfrm>
              <a:off x="7933659" y="1730915"/>
              <a:ext cx="0" cy="2222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3" name="Rectangle 120"/>
            <p:cNvSpPr>
              <a:spLocks noChangeArrowheads="1"/>
            </p:cNvSpPr>
            <p:nvPr/>
          </p:nvSpPr>
          <p:spPr bwMode="auto">
            <a:xfrm>
              <a:off x="7844196" y="4199547"/>
              <a:ext cx="212799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333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150</a:t>
              </a:r>
            </a:p>
          </p:txBody>
        </p:sp>
        <p:sp>
          <p:nvSpPr>
            <p:cNvPr id="554" name="Line 121"/>
            <p:cNvSpPr>
              <a:spLocks noChangeShapeType="1"/>
            </p:cNvSpPr>
            <p:nvPr/>
          </p:nvSpPr>
          <p:spPr bwMode="auto">
            <a:xfrm>
              <a:off x="4879477" y="4185654"/>
              <a:ext cx="2903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5" name="Line 122"/>
            <p:cNvSpPr>
              <a:spLocks noChangeShapeType="1"/>
            </p:cNvSpPr>
            <p:nvPr/>
          </p:nvSpPr>
          <p:spPr bwMode="auto">
            <a:xfrm flipH="1">
              <a:off x="8051616" y="4185654"/>
              <a:ext cx="3629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6" name="Rectangle 123"/>
            <p:cNvSpPr>
              <a:spLocks noChangeArrowheads="1"/>
            </p:cNvSpPr>
            <p:nvPr/>
          </p:nvSpPr>
          <p:spPr bwMode="auto">
            <a:xfrm>
              <a:off x="4773849" y="4122508"/>
              <a:ext cx="70934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333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557" name="Line 124"/>
            <p:cNvSpPr>
              <a:spLocks noChangeShapeType="1"/>
            </p:cNvSpPr>
            <p:nvPr/>
          </p:nvSpPr>
          <p:spPr bwMode="auto">
            <a:xfrm>
              <a:off x="4879477" y="3939764"/>
              <a:ext cx="2903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8" name="Line 125"/>
            <p:cNvSpPr>
              <a:spLocks noChangeShapeType="1"/>
            </p:cNvSpPr>
            <p:nvPr/>
          </p:nvSpPr>
          <p:spPr bwMode="auto">
            <a:xfrm flipH="1">
              <a:off x="8051616" y="3939764"/>
              <a:ext cx="3629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9" name="Line 127"/>
            <p:cNvSpPr>
              <a:spLocks noChangeShapeType="1"/>
            </p:cNvSpPr>
            <p:nvPr/>
          </p:nvSpPr>
          <p:spPr bwMode="auto">
            <a:xfrm>
              <a:off x="4879477" y="3693873"/>
              <a:ext cx="2903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60" name="Line 128"/>
            <p:cNvSpPr>
              <a:spLocks noChangeShapeType="1"/>
            </p:cNvSpPr>
            <p:nvPr/>
          </p:nvSpPr>
          <p:spPr bwMode="auto">
            <a:xfrm flipH="1">
              <a:off x="8051616" y="3693873"/>
              <a:ext cx="3629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61" name="Rectangle 129"/>
            <p:cNvSpPr>
              <a:spLocks noChangeArrowheads="1"/>
            </p:cNvSpPr>
            <p:nvPr/>
          </p:nvSpPr>
          <p:spPr bwMode="auto">
            <a:xfrm>
              <a:off x="4702918" y="3629337"/>
              <a:ext cx="141866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333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20</a:t>
              </a:r>
            </a:p>
          </p:txBody>
        </p:sp>
        <p:sp>
          <p:nvSpPr>
            <p:cNvPr id="562" name="Line 130"/>
            <p:cNvSpPr>
              <a:spLocks noChangeShapeType="1"/>
            </p:cNvSpPr>
            <p:nvPr/>
          </p:nvSpPr>
          <p:spPr bwMode="auto">
            <a:xfrm>
              <a:off x="4879477" y="3446593"/>
              <a:ext cx="2903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63" name="Line 131"/>
            <p:cNvSpPr>
              <a:spLocks noChangeShapeType="1"/>
            </p:cNvSpPr>
            <p:nvPr/>
          </p:nvSpPr>
          <p:spPr bwMode="auto">
            <a:xfrm flipH="1">
              <a:off x="8051616" y="3446593"/>
              <a:ext cx="3629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64" name="Line 133"/>
            <p:cNvSpPr>
              <a:spLocks noChangeShapeType="1"/>
            </p:cNvSpPr>
            <p:nvPr/>
          </p:nvSpPr>
          <p:spPr bwMode="auto">
            <a:xfrm>
              <a:off x="4879477" y="3200703"/>
              <a:ext cx="2903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65" name="Line 134"/>
            <p:cNvSpPr>
              <a:spLocks noChangeShapeType="1"/>
            </p:cNvSpPr>
            <p:nvPr/>
          </p:nvSpPr>
          <p:spPr bwMode="auto">
            <a:xfrm flipH="1">
              <a:off x="8051616" y="3200703"/>
              <a:ext cx="3629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66" name="Rectangle 135"/>
            <p:cNvSpPr>
              <a:spLocks noChangeArrowheads="1"/>
            </p:cNvSpPr>
            <p:nvPr/>
          </p:nvSpPr>
          <p:spPr bwMode="auto">
            <a:xfrm>
              <a:off x="4702918" y="3136166"/>
              <a:ext cx="141866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333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40</a:t>
              </a:r>
            </a:p>
          </p:txBody>
        </p:sp>
        <p:sp>
          <p:nvSpPr>
            <p:cNvPr id="567" name="Line 136"/>
            <p:cNvSpPr>
              <a:spLocks noChangeShapeType="1"/>
            </p:cNvSpPr>
            <p:nvPr/>
          </p:nvSpPr>
          <p:spPr bwMode="auto">
            <a:xfrm>
              <a:off x="4879477" y="2958979"/>
              <a:ext cx="2903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68" name="Line 137"/>
            <p:cNvSpPr>
              <a:spLocks noChangeShapeType="1"/>
            </p:cNvSpPr>
            <p:nvPr/>
          </p:nvSpPr>
          <p:spPr bwMode="auto">
            <a:xfrm flipH="1">
              <a:off x="8051616" y="2958979"/>
              <a:ext cx="3629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69" name="Line 139"/>
            <p:cNvSpPr>
              <a:spLocks noChangeShapeType="1"/>
            </p:cNvSpPr>
            <p:nvPr/>
          </p:nvSpPr>
          <p:spPr bwMode="auto">
            <a:xfrm>
              <a:off x="4879477" y="2711700"/>
              <a:ext cx="2903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70" name="Line 140"/>
            <p:cNvSpPr>
              <a:spLocks noChangeShapeType="1"/>
            </p:cNvSpPr>
            <p:nvPr/>
          </p:nvSpPr>
          <p:spPr bwMode="auto">
            <a:xfrm flipH="1">
              <a:off x="8051616" y="2711700"/>
              <a:ext cx="3629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71" name="Rectangle 141"/>
            <p:cNvSpPr>
              <a:spLocks noChangeArrowheads="1"/>
            </p:cNvSpPr>
            <p:nvPr/>
          </p:nvSpPr>
          <p:spPr bwMode="auto">
            <a:xfrm>
              <a:off x="4702918" y="2648552"/>
              <a:ext cx="141866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333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60</a:t>
              </a:r>
            </a:p>
          </p:txBody>
        </p:sp>
        <p:sp>
          <p:nvSpPr>
            <p:cNvPr id="572" name="Line 142"/>
            <p:cNvSpPr>
              <a:spLocks noChangeShapeType="1"/>
            </p:cNvSpPr>
            <p:nvPr/>
          </p:nvSpPr>
          <p:spPr bwMode="auto">
            <a:xfrm>
              <a:off x="4879477" y="2465809"/>
              <a:ext cx="2903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73" name="Line 143"/>
            <p:cNvSpPr>
              <a:spLocks noChangeShapeType="1"/>
            </p:cNvSpPr>
            <p:nvPr/>
          </p:nvSpPr>
          <p:spPr bwMode="auto">
            <a:xfrm flipH="1">
              <a:off x="8051616" y="2465809"/>
              <a:ext cx="3629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74" name="Line 145"/>
            <p:cNvSpPr>
              <a:spLocks noChangeShapeType="1"/>
            </p:cNvSpPr>
            <p:nvPr/>
          </p:nvSpPr>
          <p:spPr bwMode="auto">
            <a:xfrm>
              <a:off x="4879477" y="2218529"/>
              <a:ext cx="2903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75" name="Line 146"/>
            <p:cNvSpPr>
              <a:spLocks noChangeShapeType="1"/>
            </p:cNvSpPr>
            <p:nvPr/>
          </p:nvSpPr>
          <p:spPr bwMode="auto">
            <a:xfrm flipH="1">
              <a:off x="8051616" y="2218529"/>
              <a:ext cx="3629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76" name="Rectangle 147"/>
            <p:cNvSpPr>
              <a:spLocks noChangeArrowheads="1"/>
            </p:cNvSpPr>
            <p:nvPr/>
          </p:nvSpPr>
          <p:spPr bwMode="auto">
            <a:xfrm>
              <a:off x="4702918" y="2155383"/>
              <a:ext cx="141866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333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80</a:t>
              </a:r>
            </a:p>
          </p:txBody>
        </p:sp>
        <p:sp>
          <p:nvSpPr>
            <p:cNvPr id="577" name="Line 148"/>
            <p:cNvSpPr>
              <a:spLocks noChangeShapeType="1"/>
            </p:cNvSpPr>
            <p:nvPr/>
          </p:nvSpPr>
          <p:spPr bwMode="auto">
            <a:xfrm>
              <a:off x="4879477" y="1972639"/>
              <a:ext cx="2903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78" name="Line 149"/>
            <p:cNvSpPr>
              <a:spLocks noChangeShapeType="1"/>
            </p:cNvSpPr>
            <p:nvPr/>
          </p:nvSpPr>
          <p:spPr bwMode="auto">
            <a:xfrm flipH="1">
              <a:off x="8051616" y="1972639"/>
              <a:ext cx="3629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79" name="Line 151"/>
            <p:cNvSpPr>
              <a:spLocks noChangeShapeType="1"/>
            </p:cNvSpPr>
            <p:nvPr/>
          </p:nvSpPr>
          <p:spPr bwMode="auto">
            <a:xfrm>
              <a:off x="4879477" y="1730915"/>
              <a:ext cx="2903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80" name="Line 152"/>
            <p:cNvSpPr>
              <a:spLocks noChangeShapeType="1"/>
            </p:cNvSpPr>
            <p:nvPr/>
          </p:nvSpPr>
          <p:spPr bwMode="auto">
            <a:xfrm flipH="1">
              <a:off x="8051616" y="1730915"/>
              <a:ext cx="3629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81" name="Rectangle 153"/>
            <p:cNvSpPr>
              <a:spLocks noChangeArrowheads="1"/>
            </p:cNvSpPr>
            <p:nvPr/>
          </p:nvSpPr>
          <p:spPr bwMode="auto">
            <a:xfrm>
              <a:off x="4631985" y="1666380"/>
              <a:ext cx="212798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333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100</a:t>
              </a:r>
            </a:p>
          </p:txBody>
        </p:sp>
        <p:sp>
          <p:nvSpPr>
            <p:cNvPr id="582" name="Line 154"/>
            <p:cNvSpPr>
              <a:spLocks noChangeShapeType="1"/>
            </p:cNvSpPr>
            <p:nvPr/>
          </p:nvSpPr>
          <p:spPr bwMode="auto">
            <a:xfrm>
              <a:off x="4879477" y="1730915"/>
              <a:ext cx="320843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83" name="Line 155"/>
            <p:cNvSpPr>
              <a:spLocks noChangeShapeType="1"/>
            </p:cNvSpPr>
            <p:nvPr/>
          </p:nvSpPr>
          <p:spPr bwMode="auto">
            <a:xfrm>
              <a:off x="4879477" y="4185654"/>
              <a:ext cx="320843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84" name="Line 156"/>
            <p:cNvSpPr>
              <a:spLocks noChangeShapeType="1"/>
            </p:cNvSpPr>
            <p:nvPr/>
          </p:nvSpPr>
          <p:spPr bwMode="auto">
            <a:xfrm flipV="1">
              <a:off x="8087910" y="1730915"/>
              <a:ext cx="0" cy="24547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85" name="Line 157"/>
            <p:cNvSpPr>
              <a:spLocks noChangeShapeType="1"/>
            </p:cNvSpPr>
            <p:nvPr/>
          </p:nvSpPr>
          <p:spPr bwMode="auto">
            <a:xfrm flipV="1">
              <a:off x="4879477" y="1730915"/>
              <a:ext cx="0" cy="24547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86" name="Rectangle 159"/>
            <p:cNvSpPr>
              <a:spLocks noChangeArrowheads="1"/>
            </p:cNvSpPr>
            <p:nvPr/>
          </p:nvSpPr>
          <p:spPr bwMode="auto">
            <a:xfrm>
              <a:off x="5902606" y="4394104"/>
              <a:ext cx="1091645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333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Sputter Depth (nm)</a:t>
              </a:r>
            </a:p>
          </p:txBody>
        </p:sp>
        <p:sp>
          <p:nvSpPr>
            <p:cNvPr id="587" name="Rectangle 160"/>
            <p:cNvSpPr>
              <a:spLocks noChangeArrowheads="1"/>
            </p:cNvSpPr>
            <p:nvPr/>
          </p:nvSpPr>
          <p:spPr bwMode="auto">
            <a:xfrm rot="16200000">
              <a:off x="3834719" y="2881365"/>
              <a:ext cx="1461939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333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Atomic Concentration (%)</a:t>
              </a:r>
            </a:p>
          </p:txBody>
        </p:sp>
        <p:sp>
          <p:nvSpPr>
            <p:cNvPr id="588" name="Freeform 161"/>
            <p:cNvSpPr>
              <a:spLocks/>
            </p:cNvSpPr>
            <p:nvPr/>
          </p:nvSpPr>
          <p:spPr bwMode="auto">
            <a:xfrm>
              <a:off x="4879477" y="1904567"/>
              <a:ext cx="3213876" cy="2254693"/>
            </a:xfrm>
            <a:custGeom>
              <a:avLst/>
              <a:gdLst>
                <a:gd name="T0" fmla="*/ 23 w 1771"/>
                <a:gd name="T1" fmla="*/ 3 h 1528"/>
                <a:gd name="T2" fmla="*/ 72 w 1771"/>
                <a:gd name="T3" fmla="*/ 0 h 1528"/>
                <a:gd name="T4" fmla="*/ 122 w 1771"/>
                <a:gd name="T5" fmla="*/ 3 h 1528"/>
                <a:gd name="T6" fmla="*/ 171 w 1771"/>
                <a:gd name="T7" fmla="*/ 0 h 1528"/>
                <a:gd name="T8" fmla="*/ 220 w 1771"/>
                <a:gd name="T9" fmla="*/ 6 h 1528"/>
                <a:gd name="T10" fmla="*/ 269 w 1771"/>
                <a:gd name="T11" fmla="*/ 3 h 1528"/>
                <a:gd name="T12" fmla="*/ 319 w 1771"/>
                <a:gd name="T13" fmla="*/ 10 h 1528"/>
                <a:gd name="T14" fmla="*/ 368 w 1771"/>
                <a:gd name="T15" fmla="*/ 6 h 1528"/>
                <a:gd name="T16" fmla="*/ 417 w 1771"/>
                <a:gd name="T17" fmla="*/ 20 h 1528"/>
                <a:gd name="T18" fmla="*/ 467 w 1771"/>
                <a:gd name="T19" fmla="*/ 13 h 1528"/>
                <a:gd name="T20" fmla="*/ 516 w 1771"/>
                <a:gd name="T21" fmla="*/ 20 h 1528"/>
                <a:gd name="T22" fmla="*/ 565 w 1771"/>
                <a:gd name="T23" fmla="*/ 16 h 1528"/>
                <a:gd name="T24" fmla="*/ 614 w 1771"/>
                <a:gd name="T25" fmla="*/ 20 h 1528"/>
                <a:gd name="T26" fmla="*/ 664 w 1771"/>
                <a:gd name="T27" fmla="*/ 20 h 1528"/>
                <a:gd name="T28" fmla="*/ 713 w 1771"/>
                <a:gd name="T29" fmla="*/ 20 h 1528"/>
                <a:gd name="T30" fmla="*/ 762 w 1771"/>
                <a:gd name="T31" fmla="*/ 13 h 1528"/>
                <a:gd name="T32" fmla="*/ 812 w 1771"/>
                <a:gd name="T33" fmla="*/ 16 h 1528"/>
                <a:gd name="T34" fmla="*/ 861 w 1771"/>
                <a:gd name="T35" fmla="*/ 16 h 1528"/>
                <a:gd name="T36" fmla="*/ 914 w 1771"/>
                <a:gd name="T37" fmla="*/ 29 h 1528"/>
                <a:gd name="T38" fmla="*/ 963 w 1771"/>
                <a:gd name="T39" fmla="*/ 75 h 1528"/>
                <a:gd name="T40" fmla="*/ 1012 w 1771"/>
                <a:gd name="T41" fmla="*/ 217 h 1528"/>
                <a:gd name="T42" fmla="*/ 1061 w 1771"/>
                <a:gd name="T43" fmla="*/ 410 h 1528"/>
                <a:gd name="T44" fmla="*/ 1111 w 1771"/>
                <a:gd name="T45" fmla="*/ 657 h 1528"/>
                <a:gd name="T46" fmla="*/ 1160 w 1771"/>
                <a:gd name="T47" fmla="*/ 962 h 1528"/>
                <a:gd name="T48" fmla="*/ 1209 w 1771"/>
                <a:gd name="T49" fmla="*/ 1232 h 1528"/>
                <a:gd name="T50" fmla="*/ 1259 w 1771"/>
                <a:gd name="T51" fmla="*/ 1429 h 1528"/>
                <a:gd name="T52" fmla="*/ 1308 w 1771"/>
                <a:gd name="T53" fmla="*/ 1508 h 1528"/>
                <a:gd name="T54" fmla="*/ 1357 w 1771"/>
                <a:gd name="T55" fmla="*/ 1524 h 1528"/>
                <a:gd name="T56" fmla="*/ 1406 w 1771"/>
                <a:gd name="T57" fmla="*/ 1524 h 1528"/>
                <a:gd name="T58" fmla="*/ 1456 w 1771"/>
                <a:gd name="T59" fmla="*/ 1514 h 1528"/>
                <a:gd name="T60" fmla="*/ 1505 w 1771"/>
                <a:gd name="T61" fmla="*/ 1514 h 1528"/>
                <a:gd name="T62" fmla="*/ 1554 w 1771"/>
                <a:gd name="T63" fmla="*/ 1511 h 1528"/>
                <a:gd name="T64" fmla="*/ 1604 w 1771"/>
                <a:gd name="T65" fmla="*/ 1508 h 1528"/>
                <a:gd name="T66" fmla="*/ 1653 w 1771"/>
                <a:gd name="T67" fmla="*/ 1505 h 1528"/>
                <a:gd name="T68" fmla="*/ 1702 w 1771"/>
                <a:gd name="T69" fmla="*/ 1501 h 1528"/>
                <a:gd name="T70" fmla="*/ 1752 w 1771"/>
                <a:gd name="T71" fmla="*/ 1498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71" h="1528">
                  <a:moveTo>
                    <a:pt x="0" y="36"/>
                  </a:moveTo>
                  <a:lnTo>
                    <a:pt x="23" y="3"/>
                  </a:lnTo>
                  <a:lnTo>
                    <a:pt x="49" y="6"/>
                  </a:lnTo>
                  <a:lnTo>
                    <a:pt x="72" y="0"/>
                  </a:lnTo>
                  <a:lnTo>
                    <a:pt x="99" y="0"/>
                  </a:lnTo>
                  <a:lnTo>
                    <a:pt x="122" y="3"/>
                  </a:lnTo>
                  <a:lnTo>
                    <a:pt x="148" y="3"/>
                  </a:lnTo>
                  <a:lnTo>
                    <a:pt x="171" y="0"/>
                  </a:lnTo>
                  <a:lnTo>
                    <a:pt x="197" y="0"/>
                  </a:lnTo>
                  <a:lnTo>
                    <a:pt x="220" y="6"/>
                  </a:lnTo>
                  <a:lnTo>
                    <a:pt x="246" y="6"/>
                  </a:lnTo>
                  <a:lnTo>
                    <a:pt x="269" y="3"/>
                  </a:lnTo>
                  <a:lnTo>
                    <a:pt x="296" y="3"/>
                  </a:lnTo>
                  <a:lnTo>
                    <a:pt x="319" y="10"/>
                  </a:lnTo>
                  <a:lnTo>
                    <a:pt x="345" y="13"/>
                  </a:lnTo>
                  <a:lnTo>
                    <a:pt x="368" y="6"/>
                  </a:lnTo>
                  <a:lnTo>
                    <a:pt x="394" y="3"/>
                  </a:lnTo>
                  <a:lnTo>
                    <a:pt x="417" y="20"/>
                  </a:lnTo>
                  <a:lnTo>
                    <a:pt x="444" y="13"/>
                  </a:lnTo>
                  <a:lnTo>
                    <a:pt x="467" y="13"/>
                  </a:lnTo>
                  <a:lnTo>
                    <a:pt x="493" y="20"/>
                  </a:lnTo>
                  <a:lnTo>
                    <a:pt x="516" y="20"/>
                  </a:lnTo>
                  <a:lnTo>
                    <a:pt x="542" y="10"/>
                  </a:lnTo>
                  <a:lnTo>
                    <a:pt x="565" y="16"/>
                  </a:lnTo>
                  <a:lnTo>
                    <a:pt x="591" y="23"/>
                  </a:lnTo>
                  <a:lnTo>
                    <a:pt x="614" y="20"/>
                  </a:lnTo>
                  <a:lnTo>
                    <a:pt x="641" y="16"/>
                  </a:lnTo>
                  <a:lnTo>
                    <a:pt x="664" y="20"/>
                  </a:lnTo>
                  <a:lnTo>
                    <a:pt x="690" y="20"/>
                  </a:lnTo>
                  <a:lnTo>
                    <a:pt x="713" y="20"/>
                  </a:lnTo>
                  <a:lnTo>
                    <a:pt x="739" y="16"/>
                  </a:lnTo>
                  <a:lnTo>
                    <a:pt x="762" y="13"/>
                  </a:lnTo>
                  <a:lnTo>
                    <a:pt x="789" y="16"/>
                  </a:lnTo>
                  <a:lnTo>
                    <a:pt x="812" y="16"/>
                  </a:lnTo>
                  <a:lnTo>
                    <a:pt x="838" y="16"/>
                  </a:lnTo>
                  <a:lnTo>
                    <a:pt x="861" y="16"/>
                  </a:lnTo>
                  <a:lnTo>
                    <a:pt x="887" y="26"/>
                  </a:lnTo>
                  <a:lnTo>
                    <a:pt x="914" y="29"/>
                  </a:lnTo>
                  <a:lnTo>
                    <a:pt x="937" y="52"/>
                  </a:lnTo>
                  <a:lnTo>
                    <a:pt x="963" y="75"/>
                  </a:lnTo>
                  <a:lnTo>
                    <a:pt x="986" y="141"/>
                  </a:lnTo>
                  <a:lnTo>
                    <a:pt x="1012" y="217"/>
                  </a:lnTo>
                  <a:lnTo>
                    <a:pt x="1035" y="295"/>
                  </a:lnTo>
                  <a:lnTo>
                    <a:pt x="1061" y="410"/>
                  </a:lnTo>
                  <a:lnTo>
                    <a:pt x="1084" y="525"/>
                  </a:lnTo>
                  <a:lnTo>
                    <a:pt x="1111" y="657"/>
                  </a:lnTo>
                  <a:lnTo>
                    <a:pt x="1134" y="805"/>
                  </a:lnTo>
                  <a:lnTo>
                    <a:pt x="1160" y="962"/>
                  </a:lnTo>
                  <a:lnTo>
                    <a:pt x="1183" y="1094"/>
                  </a:lnTo>
                  <a:lnTo>
                    <a:pt x="1209" y="1232"/>
                  </a:lnTo>
                  <a:lnTo>
                    <a:pt x="1232" y="1347"/>
                  </a:lnTo>
                  <a:lnTo>
                    <a:pt x="1259" y="1429"/>
                  </a:lnTo>
                  <a:lnTo>
                    <a:pt x="1282" y="1475"/>
                  </a:lnTo>
                  <a:lnTo>
                    <a:pt x="1308" y="1508"/>
                  </a:lnTo>
                  <a:lnTo>
                    <a:pt x="1331" y="1514"/>
                  </a:lnTo>
                  <a:lnTo>
                    <a:pt x="1357" y="1524"/>
                  </a:lnTo>
                  <a:lnTo>
                    <a:pt x="1380" y="1524"/>
                  </a:lnTo>
                  <a:lnTo>
                    <a:pt x="1406" y="1524"/>
                  </a:lnTo>
                  <a:lnTo>
                    <a:pt x="1429" y="1521"/>
                  </a:lnTo>
                  <a:lnTo>
                    <a:pt x="1456" y="1514"/>
                  </a:lnTo>
                  <a:lnTo>
                    <a:pt x="1479" y="1528"/>
                  </a:lnTo>
                  <a:lnTo>
                    <a:pt x="1505" y="1514"/>
                  </a:lnTo>
                  <a:lnTo>
                    <a:pt x="1528" y="1521"/>
                  </a:lnTo>
                  <a:lnTo>
                    <a:pt x="1554" y="1511"/>
                  </a:lnTo>
                  <a:lnTo>
                    <a:pt x="1577" y="1511"/>
                  </a:lnTo>
                  <a:lnTo>
                    <a:pt x="1604" y="1508"/>
                  </a:lnTo>
                  <a:lnTo>
                    <a:pt x="1627" y="1514"/>
                  </a:lnTo>
                  <a:lnTo>
                    <a:pt x="1653" y="1505"/>
                  </a:lnTo>
                  <a:lnTo>
                    <a:pt x="1676" y="1505"/>
                  </a:lnTo>
                  <a:lnTo>
                    <a:pt x="1702" y="1501"/>
                  </a:lnTo>
                  <a:lnTo>
                    <a:pt x="1725" y="1498"/>
                  </a:lnTo>
                  <a:lnTo>
                    <a:pt x="1752" y="1498"/>
                  </a:lnTo>
                  <a:lnTo>
                    <a:pt x="1771" y="1498"/>
                  </a:lnTo>
                </a:path>
              </a:pathLst>
            </a:custGeom>
            <a:noFill/>
            <a:ln w="0">
              <a:solidFill>
                <a:srgbClr val="66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89" name="Freeform 162"/>
            <p:cNvSpPr>
              <a:spLocks/>
            </p:cNvSpPr>
            <p:nvPr/>
          </p:nvSpPr>
          <p:spPr bwMode="auto">
            <a:xfrm>
              <a:off x="4854357" y="3257098"/>
              <a:ext cx="3213876" cy="947620"/>
            </a:xfrm>
            <a:custGeom>
              <a:avLst/>
              <a:gdLst>
                <a:gd name="T0" fmla="*/ 23 w 1771"/>
                <a:gd name="T1" fmla="*/ 850 h 850"/>
                <a:gd name="T2" fmla="*/ 72 w 1771"/>
                <a:gd name="T3" fmla="*/ 844 h 850"/>
                <a:gd name="T4" fmla="*/ 122 w 1771"/>
                <a:gd name="T5" fmla="*/ 847 h 850"/>
                <a:gd name="T6" fmla="*/ 171 w 1771"/>
                <a:gd name="T7" fmla="*/ 850 h 850"/>
                <a:gd name="T8" fmla="*/ 220 w 1771"/>
                <a:gd name="T9" fmla="*/ 850 h 850"/>
                <a:gd name="T10" fmla="*/ 269 w 1771"/>
                <a:gd name="T11" fmla="*/ 847 h 850"/>
                <a:gd name="T12" fmla="*/ 319 w 1771"/>
                <a:gd name="T13" fmla="*/ 847 h 850"/>
                <a:gd name="T14" fmla="*/ 368 w 1771"/>
                <a:gd name="T15" fmla="*/ 850 h 850"/>
                <a:gd name="T16" fmla="*/ 417 w 1771"/>
                <a:gd name="T17" fmla="*/ 844 h 850"/>
                <a:gd name="T18" fmla="*/ 467 w 1771"/>
                <a:gd name="T19" fmla="*/ 847 h 850"/>
                <a:gd name="T20" fmla="*/ 516 w 1771"/>
                <a:gd name="T21" fmla="*/ 850 h 850"/>
                <a:gd name="T22" fmla="*/ 565 w 1771"/>
                <a:gd name="T23" fmla="*/ 847 h 850"/>
                <a:gd name="T24" fmla="*/ 614 w 1771"/>
                <a:gd name="T25" fmla="*/ 847 h 850"/>
                <a:gd name="T26" fmla="*/ 664 w 1771"/>
                <a:gd name="T27" fmla="*/ 847 h 850"/>
                <a:gd name="T28" fmla="*/ 713 w 1771"/>
                <a:gd name="T29" fmla="*/ 847 h 850"/>
                <a:gd name="T30" fmla="*/ 762 w 1771"/>
                <a:gd name="T31" fmla="*/ 847 h 850"/>
                <a:gd name="T32" fmla="*/ 812 w 1771"/>
                <a:gd name="T33" fmla="*/ 847 h 850"/>
                <a:gd name="T34" fmla="*/ 861 w 1771"/>
                <a:gd name="T35" fmla="*/ 847 h 850"/>
                <a:gd name="T36" fmla="*/ 914 w 1771"/>
                <a:gd name="T37" fmla="*/ 837 h 850"/>
                <a:gd name="T38" fmla="*/ 963 w 1771"/>
                <a:gd name="T39" fmla="*/ 808 h 850"/>
                <a:gd name="T40" fmla="*/ 1012 w 1771"/>
                <a:gd name="T41" fmla="*/ 726 h 850"/>
                <a:gd name="T42" fmla="*/ 1061 w 1771"/>
                <a:gd name="T43" fmla="*/ 614 h 850"/>
                <a:gd name="T44" fmla="*/ 1111 w 1771"/>
                <a:gd name="T45" fmla="*/ 489 h 850"/>
                <a:gd name="T46" fmla="*/ 1160 w 1771"/>
                <a:gd name="T47" fmla="*/ 308 h 850"/>
                <a:gd name="T48" fmla="*/ 1209 w 1771"/>
                <a:gd name="T49" fmla="*/ 164 h 850"/>
                <a:gd name="T50" fmla="*/ 1259 w 1771"/>
                <a:gd name="T51" fmla="*/ 55 h 850"/>
                <a:gd name="T52" fmla="*/ 1308 w 1771"/>
                <a:gd name="T53" fmla="*/ 0 h 850"/>
                <a:gd name="T54" fmla="*/ 1357 w 1771"/>
                <a:gd name="T55" fmla="*/ 3 h 850"/>
                <a:gd name="T56" fmla="*/ 1406 w 1771"/>
                <a:gd name="T57" fmla="*/ 0 h 850"/>
                <a:gd name="T58" fmla="*/ 1456 w 1771"/>
                <a:gd name="T59" fmla="*/ 19 h 850"/>
                <a:gd name="T60" fmla="*/ 1505 w 1771"/>
                <a:gd name="T61" fmla="*/ 23 h 850"/>
                <a:gd name="T62" fmla="*/ 1554 w 1771"/>
                <a:gd name="T63" fmla="*/ 16 h 850"/>
                <a:gd name="T64" fmla="*/ 1604 w 1771"/>
                <a:gd name="T65" fmla="*/ 16 h 850"/>
                <a:gd name="T66" fmla="*/ 1653 w 1771"/>
                <a:gd name="T67" fmla="*/ 23 h 850"/>
                <a:gd name="T68" fmla="*/ 1702 w 1771"/>
                <a:gd name="T69" fmla="*/ 19 h 850"/>
                <a:gd name="T70" fmla="*/ 1752 w 1771"/>
                <a:gd name="T71" fmla="*/ 26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71" h="850">
                  <a:moveTo>
                    <a:pt x="0" y="837"/>
                  </a:moveTo>
                  <a:lnTo>
                    <a:pt x="23" y="850"/>
                  </a:lnTo>
                  <a:lnTo>
                    <a:pt x="49" y="841"/>
                  </a:lnTo>
                  <a:lnTo>
                    <a:pt x="72" y="844"/>
                  </a:lnTo>
                  <a:lnTo>
                    <a:pt x="99" y="847"/>
                  </a:lnTo>
                  <a:lnTo>
                    <a:pt x="122" y="847"/>
                  </a:lnTo>
                  <a:lnTo>
                    <a:pt x="148" y="850"/>
                  </a:lnTo>
                  <a:lnTo>
                    <a:pt x="171" y="850"/>
                  </a:lnTo>
                  <a:lnTo>
                    <a:pt x="197" y="847"/>
                  </a:lnTo>
                  <a:lnTo>
                    <a:pt x="220" y="850"/>
                  </a:lnTo>
                  <a:lnTo>
                    <a:pt x="246" y="847"/>
                  </a:lnTo>
                  <a:lnTo>
                    <a:pt x="269" y="847"/>
                  </a:lnTo>
                  <a:lnTo>
                    <a:pt x="296" y="850"/>
                  </a:lnTo>
                  <a:lnTo>
                    <a:pt x="319" y="847"/>
                  </a:lnTo>
                  <a:lnTo>
                    <a:pt x="345" y="847"/>
                  </a:lnTo>
                  <a:lnTo>
                    <a:pt x="368" y="850"/>
                  </a:lnTo>
                  <a:lnTo>
                    <a:pt x="394" y="850"/>
                  </a:lnTo>
                  <a:lnTo>
                    <a:pt x="417" y="844"/>
                  </a:lnTo>
                  <a:lnTo>
                    <a:pt x="444" y="844"/>
                  </a:lnTo>
                  <a:lnTo>
                    <a:pt x="467" y="847"/>
                  </a:lnTo>
                  <a:lnTo>
                    <a:pt x="493" y="847"/>
                  </a:lnTo>
                  <a:lnTo>
                    <a:pt x="516" y="850"/>
                  </a:lnTo>
                  <a:lnTo>
                    <a:pt x="542" y="850"/>
                  </a:lnTo>
                  <a:lnTo>
                    <a:pt x="565" y="847"/>
                  </a:lnTo>
                  <a:lnTo>
                    <a:pt x="591" y="844"/>
                  </a:lnTo>
                  <a:lnTo>
                    <a:pt x="614" y="847"/>
                  </a:lnTo>
                  <a:lnTo>
                    <a:pt x="641" y="847"/>
                  </a:lnTo>
                  <a:lnTo>
                    <a:pt x="664" y="847"/>
                  </a:lnTo>
                  <a:lnTo>
                    <a:pt x="690" y="850"/>
                  </a:lnTo>
                  <a:lnTo>
                    <a:pt x="713" y="847"/>
                  </a:lnTo>
                  <a:lnTo>
                    <a:pt x="739" y="847"/>
                  </a:lnTo>
                  <a:lnTo>
                    <a:pt x="762" y="847"/>
                  </a:lnTo>
                  <a:lnTo>
                    <a:pt x="789" y="847"/>
                  </a:lnTo>
                  <a:lnTo>
                    <a:pt x="812" y="847"/>
                  </a:lnTo>
                  <a:lnTo>
                    <a:pt x="838" y="844"/>
                  </a:lnTo>
                  <a:lnTo>
                    <a:pt x="861" y="847"/>
                  </a:lnTo>
                  <a:lnTo>
                    <a:pt x="887" y="841"/>
                  </a:lnTo>
                  <a:lnTo>
                    <a:pt x="914" y="837"/>
                  </a:lnTo>
                  <a:lnTo>
                    <a:pt x="937" y="824"/>
                  </a:lnTo>
                  <a:lnTo>
                    <a:pt x="963" y="808"/>
                  </a:lnTo>
                  <a:lnTo>
                    <a:pt x="986" y="762"/>
                  </a:lnTo>
                  <a:lnTo>
                    <a:pt x="1012" y="726"/>
                  </a:lnTo>
                  <a:lnTo>
                    <a:pt x="1035" y="686"/>
                  </a:lnTo>
                  <a:lnTo>
                    <a:pt x="1061" y="614"/>
                  </a:lnTo>
                  <a:lnTo>
                    <a:pt x="1084" y="552"/>
                  </a:lnTo>
                  <a:lnTo>
                    <a:pt x="1111" y="489"/>
                  </a:lnTo>
                  <a:lnTo>
                    <a:pt x="1134" y="391"/>
                  </a:lnTo>
                  <a:lnTo>
                    <a:pt x="1160" y="308"/>
                  </a:lnTo>
                  <a:lnTo>
                    <a:pt x="1183" y="243"/>
                  </a:lnTo>
                  <a:lnTo>
                    <a:pt x="1209" y="164"/>
                  </a:lnTo>
                  <a:lnTo>
                    <a:pt x="1232" y="105"/>
                  </a:lnTo>
                  <a:lnTo>
                    <a:pt x="1259" y="55"/>
                  </a:lnTo>
                  <a:lnTo>
                    <a:pt x="1282" y="29"/>
                  </a:lnTo>
                  <a:lnTo>
                    <a:pt x="1308" y="0"/>
                  </a:lnTo>
                  <a:lnTo>
                    <a:pt x="1331" y="9"/>
                  </a:lnTo>
                  <a:lnTo>
                    <a:pt x="1357" y="3"/>
                  </a:lnTo>
                  <a:lnTo>
                    <a:pt x="1380" y="6"/>
                  </a:lnTo>
                  <a:lnTo>
                    <a:pt x="1406" y="0"/>
                  </a:lnTo>
                  <a:lnTo>
                    <a:pt x="1429" y="6"/>
                  </a:lnTo>
                  <a:lnTo>
                    <a:pt x="1456" y="19"/>
                  </a:lnTo>
                  <a:lnTo>
                    <a:pt x="1479" y="3"/>
                  </a:lnTo>
                  <a:lnTo>
                    <a:pt x="1505" y="23"/>
                  </a:lnTo>
                  <a:lnTo>
                    <a:pt x="1528" y="16"/>
                  </a:lnTo>
                  <a:lnTo>
                    <a:pt x="1554" y="16"/>
                  </a:lnTo>
                  <a:lnTo>
                    <a:pt x="1577" y="23"/>
                  </a:lnTo>
                  <a:lnTo>
                    <a:pt x="1604" y="16"/>
                  </a:lnTo>
                  <a:lnTo>
                    <a:pt x="1627" y="9"/>
                  </a:lnTo>
                  <a:lnTo>
                    <a:pt x="1653" y="23"/>
                  </a:lnTo>
                  <a:lnTo>
                    <a:pt x="1676" y="9"/>
                  </a:lnTo>
                  <a:lnTo>
                    <a:pt x="1702" y="19"/>
                  </a:lnTo>
                  <a:lnTo>
                    <a:pt x="1725" y="9"/>
                  </a:lnTo>
                  <a:lnTo>
                    <a:pt x="1752" y="26"/>
                  </a:lnTo>
                  <a:lnTo>
                    <a:pt x="1771" y="32"/>
                  </a:lnTo>
                </a:path>
              </a:pathLst>
            </a:custGeom>
            <a:noFill/>
            <a:ln w="19050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90" name="Freeform 163"/>
            <p:cNvSpPr>
              <a:spLocks/>
            </p:cNvSpPr>
            <p:nvPr/>
          </p:nvSpPr>
          <p:spPr bwMode="auto">
            <a:xfrm>
              <a:off x="4879477" y="2531513"/>
              <a:ext cx="3213876" cy="1654143"/>
            </a:xfrm>
            <a:custGeom>
              <a:avLst/>
              <a:gdLst>
                <a:gd name="T0" fmla="*/ 23 w 1771"/>
                <a:gd name="T1" fmla="*/ 802 h 811"/>
                <a:gd name="T2" fmla="*/ 72 w 1771"/>
                <a:gd name="T3" fmla="*/ 811 h 811"/>
                <a:gd name="T4" fmla="*/ 122 w 1771"/>
                <a:gd name="T5" fmla="*/ 808 h 811"/>
                <a:gd name="T6" fmla="*/ 171 w 1771"/>
                <a:gd name="T7" fmla="*/ 811 h 811"/>
                <a:gd name="T8" fmla="*/ 220 w 1771"/>
                <a:gd name="T9" fmla="*/ 808 h 811"/>
                <a:gd name="T10" fmla="*/ 269 w 1771"/>
                <a:gd name="T11" fmla="*/ 808 h 811"/>
                <a:gd name="T12" fmla="*/ 319 w 1771"/>
                <a:gd name="T13" fmla="*/ 808 h 811"/>
                <a:gd name="T14" fmla="*/ 368 w 1771"/>
                <a:gd name="T15" fmla="*/ 811 h 811"/>
                <a:gd name="T16" fmla="*/ 417 w 1771"/>
                <a:gd name="T17" fmla="*/ 811 h 811"/>
                <a:gd name="T18" fmla="*/ 467 w 1771"/>
                <a:gd name="T19" fmla="*/ 811 h 811"/>
                <a:gd name="T20" fmla="*/ 516 w 1771"/>
                <a:gd name="T21" fmla="*/ 805 h 811"/>
                <a:gd name="T22" fmla="*/ 565 w 1771"/>
                <a:gd name="T23" fmla="*/ 805 h 811"/>
                <a:gd name="T24" fmla="*/ 614 w 1771"/>
                <a:gd name="T25" fmla="*/ 811 h 811"/>
                <a:gd name="T26" fmla="*/ 664 w 1771"/>
                <a:gd name="T27" fmla="*/ 808 h 811"/>
                <a:gd name="T28" fmla="*/ 713 w 1771"/>
                <a:gd name="T29" fmla="*/ 811 h 811"/>
                <a:gd name="T30" fmla="*/ 762 w 1771"/>
                <a:gd name="T31" fmla="*/ 811 h 811"/>
                <a:gd name="T32" fmla="*/ 812 w 1771"/>
                <a:gd name="T33" fmla="*/ 811 h 811"/>
                <a:gd name="T34" fmla="*/ 861 w 1771"/>
                <a:gd name="T35" fmla="*/ 808 h 811"/>
                <a:gd name="T36" fmla="*/ 914 w 1771"/>
                <a:gd name="T37" fmla="*/ 805 h 811"/>
                <a:gd name="T38" fmla="*/ 963 w 1771"/>
                <a:gd name="T39" fmla="*/ 779 h 811"/>
                <a:gd name="T40" fmla="*/ 1012 w 1771"/>
                <a:gd name="T41" fmla="*/ 716 h 811"/>
                <a:gd name="T42" fmla="*/ 1061 w 1771"/>
                <a:gd name="T43" fmla="*/ 605 h 811"/>
                <a:gd name="T44" fmla="*/ 1111 w 1771"/>
                <a:gd name="T45" fmla="*/ 470 h 811"/>
                <a:gd name="T46" fmla="*/ 1160 w 1771"/>
                <a:gd name="T47" fmla="*/ 315 h 811"/>
                <a:gd name="T48" fmla="*/ 1209 w 1771"/>
                <a:gd name="T49" fmla="*/ 168 h 811"/>
                <a:gd name="T50" fmla="*/ 1259 w 1771"/>
                <a:gd name="T51" fmla="*/ 62 h 811"/>
                <a:gd name="T52" fmla="*/ 1308 w 1771"/>
                <a:gd name="T53" fmla="*/ 30 h 811"/>
                <a:gd name="T54" fmla="*/ 1357 w 1771"/>
                <a:gd name="T55" fmla="*/ 10 h 811"/>
                <a:gd name="T56" fmla="*/ 1406 w 1771"/>
                <a:gd name="T57" fmla="*/ 10 h 811"/>
                <a:gd name="T58" fmla="*/ 1456 w 1771"/>
                <a:gd name="T59" fmla="*/ 0 h 811"/>
                <a:gd name="T60" fmla="*/ 1505 w 1771"/>
                <a:gd name="T61" fmla="*/ 3 h 811"/>
                <a:gd name="T62" fmla="*/ 1554 w 1771"/>
                <a:gd name="T63" fmla="*/ 7 h 811"/>
                <a:gd name="T64" fmla="*/ 1604 w 1771"/>
                <a:gd name="T65" fmla="*/ 10 h 811"/>
                <a:gd name="T66" fmla="*/ 1653 w 1771"/>
                <a:gd name="T67" fmla="*/ 7 h 811"/>
                <a:gd name="T68" fmla="*/ 1702 w 1771"/>
                <a:gd name="T69" fmla="*/ 13 h 811"/>
                <a:gd name="T70" fmla="*/ 1752 w 1771"/>
                <a:gd name="T71" fmla="*/ 13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71" h="811">
                  <a:moveTo>
                    <a:pt x="0" y="772"/>
                  </a:moveTo>
                  <a:lnTo>
                    <a:pt x="23" y="802"/>
                  </a:lnTo>
                  <a:lnTo>
                    <a:pt x="49" y="808"/>
                  </a:lnTo>
                  <a:lnTo>
                    <a:pt x="72" y="811"/>
                  </a:lnTo>
                  <a:lnTo>
                    <a:pt x="99" y="808"/>
                  </a:lnTo>
                  <a:lnTo>
                    <a:pt x="122" y="808"/>
                  </a:lnTo>
                  <a:lnTo>
                    <a:pt x="148" y="808"/>
                  </a:lnTo>
                  <a:lnTo>
                    <a:pt x="171" y="811"/>
                  </a:lnTo>
                  <a:lnTo>
                    <a:pt x="197" y="808"/>
                  </a:lnTo>
                  <a:lnTo>
                    <a:pt x="220" y="808"/>
                  </a:lnTo>
                  <a:lnTo>
                    <a:pt x="246" y="805"/>
                  </a:lnTo>
                  <a:lnTo>
                    <a:pt x="269" y="808"/>
                  </a:lnTo>
                  <a:lnTo>
                    <a:pt x="296" y="811"/>
                  </a:lnTo>
                  <a:lnTo>
                    <a:pt x="319" y="808"/>
                  </a:lnTo>
                  <a:lnTo>
                    <a:pt x="345" y="805"/>
                  </a:lnTo>
                  <a:lnTo>
                    <a:pt x="368" y="811"/>
                  </a:lnTo>
                  <a:lnTo>
                    <a:pt x="394" y="811"/>
                  </a:lnTo>
                  <a:lnTo>
                    <a:pt x="417" y="811"/>
                  </a:lnTo>
                  <a:lnTo>
                    <a:pt x="444" y="808"/>
                  </a:lnTo>
                  <a:lnTo>
                    <a:pt x="467" y="811"/>
                  </a:lnTo>
                  <a:lnTo>
                    <a:pt x="493" y="811"/>
                  </a:lnTo>
                  <a:lnTo>
                    <a:pt x="516" y="805"/>
                  </a:lnTo>
                  <a:lnTo>
                    <a:pt x="542" y="811"/>
                  </a:lnTo>
                  <a:lnTo>
                    <a:pt x="565" y="805"/>
                  </a:lnTo>
                  <a:lnTo>
                    <a:pt x="591" y="808"/>
                  </a:lnTo>
                  <a:lnTo>
                    <a:pt x="614" y="811"/>
                  </a:lnTo>
                  <a:lnTo>
                    <a:pt x="641" y="808"/>
                  </a:lnTo>
                  <a:lnTo>
                    <a:pt x="664" y="808"/>
                  </a:lnTo>
                  <a:lnTo>
                    <a:pt x="690" y="805"/>
                  </a:lnTo>
                  <a:lnTo>
                    <a:pt x="713" y="811"/>
                  </a:lnTo>
                  <a:lnTo>
                    <a:pt x="739" y="808"/>
                  </a:lnTo>
                  <a:lnTo>
                    <a:pt x="762" y="811"/>
                  </a:lnTo>
                  <a:lnTo>
                    <a:pt x="789" y="811"/>
                  </a:lnTo>
                  <a:lnTo>
                    <a:pt x="812" y="811"/>
                  </a:lnTo>
                  <a:lnTo>
                    <a:pt x="838" y="808"/>
                  </a:lnTo>
                  <a:lnTo>
                    <a:pt x="861" y="808"/>
                  </a:lnTo>
                  <a:lnTo>
                    <a:pt x="887" y="805"/>
                  </a:lnTo>
                  <a:lnTo>
                    <a:pt x="914" y="805"/>
                  </a:lnTo>
                  <a:lnTo>
                    <a:pt x="937" y="795"/>
                  </a:lnTo>
                  <a:lnTo>
                    <a:pt x="963" y="779"/>
                  </a:lnTo>
                  <a:lnTo>
                    <a:pt x="986" y="752"/>
                  </a:lnTo>
                  <a:lnTo>
                    <a:pt x="1012" y="716"/>
                  </a:lnTo>
                  <a:lnTo>
                    <a:pt x="1035" y="660"/>
                  </a:lnTo>
                  <a:lnTo>
                    <a:pt x="1061" y="605"/>
                  </a:lnTo>
                  <a:lnTo>
                    <a:pt x="1084" y="549"/>
                  </a:lnTo>
                  <a:lnTo>
                    <a:pt x="1111" y="470"/>
                  </a:lnTo>
                  <a:lnTo>
                    <a:pt x="1134" y="401"/>
                  </a:lnTo>
                  <a:lnTo>
                    <a:pt x="1160" y="315"/>
                  </a:lnTo>
                  <a:lnTo>
                    <a:pt x="1183" y="237"/>
                  </a:lnTo>
                  <a:lnTo>
                    <a:pt x="1209" y="168"/>
                  </a:lnTo>
                  <a:lnTo>
                    <a:pt x="1232" y="102"/>
                  </a:lnTo>
                  <a:lnTo>
                    <a:pt x="1259" y="62"/>
                  </a:lnTo>
                  <a:lnTo>
                    <a:pt x="1282" y="39"/>
                  </a:lnTo>
                  <a:lnTo>
                    <a:pt x="1308" y="30"/>
                  </a:lnTo>
                  <a:lnTo>
                    <a:pt x="1331" y="10"/>
                  </a:lnTo>
                  <a:lnTo>
                    <a:pt x="1357" y="10"/>
                  </a:lnTo>
                  <a:lnTo>
                    <a:pt x="1380" y="3"/>
                  </a:lnTo>
                  <a:lnTo>
                    <a:pt x="1406" y="10"/>
                  </a:lnTo>
                  <a:lnTo>
                    <a:pt x="1429" y="10"/>
                  </a:lnTo>
                  <a:lnTo>
                    <a:pt x="1456" y="0"/>
                  </a:lnTo>
                  <a:lnTo>
                    <a:pt x="1479" y="7"/>
                  </a:lnTo>
                  <a:lnTo>
                    <a:pt x="1505" y="3"/>
                  </a:lnTo>
                  <a:lnTo>
                    <a:pt x="1528" y="0"/>
                  </a:lnTo>
                  <a:lnTo>
                    <a:pt x="1554" y="7"/>
                  </a:lnTo>
                  <a:lnTo>
                    <a:pt x="1577" y="7"/>
                  </a:lnTo>
                  <a:lnTo>
                    <a:pt x="1604" y="10"/>
                  </a:lnTo>
                  <a:lnTo>
                    <a:pt x="1627" y="13"/>
                  </a:lnTo>
                  <a:lnTo>
                    <a:pt x="1653" y="7"/>
                  </a:lnTo>
                  <a:lnTo>
                    <a:pt x="1676" y="23"/>
                  </a:lnTo>
                  <a:lnTo>
                    <a:pt x="1702" y="13"/>
                  </a:lnTo>
                  <a:lnTo>
                    <a:pt x="1725" y="26"/>
                  </a:lnTo>
                  <a:lnTo>
                    <a:pt x="1752" y="13"/>
                  </a:lnTo>
                  <a:lnTo>
                    <a:pt x="1771" y="1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91" name="Rectangle 166"/>
            <p:cNvSpPr>
              <a:spLocks noChangeArrowheads="1"/>
            </p:cNvSpPr>
            <p:nvPr/>
          </p:nvSpPr>
          <p:spPr bwMode="auto">
            <a:xfrm>
              <a:off x="5597202" y="1751989"/>
              <a:ext cx="263294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333" dirty="0">
                  <a:solidFill>
                    <a:srgbClr val="663300"/>
                  </a:solidFill>
                  <a:latin typeface="Arial" pitchFamily="34" charset="0"/>
                  <a:cs typeface="Arial" pitchFamily="34" charset="0"/>
                </a:rPr>
                <a:t>C 1s</a:t>
              </a:r>
            </a:p>
          </p:txBody>
        </p:sp>
        <p:sp>
          <p:nvSpPr>
            <p:cNvPr id="592" name="Rectangle 167"/>
            <p:cNvSpPr>
              <a:spLocks noChangeArrowheads="1"/>
            </p:cNvSpPr>
            <p:nvPr/>
          </p:nvSpPr>
          <p:spPr bwMode="auto">
            <a:xfrm>
              <a:off x="7527414" y="2888429"/>
              <a:ext cx="292148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333" dirty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Si 2p</a:t>
              </a:r>
            </a:p>
          </p:txBody>
        </p:sp>
        <p:sp>
          <p:nvSpPr>
            <p:cNvPr id="593" name="Rectangle 168"/>
            <p:cNvSpPr>
              <a:spLocks noChangeArrowheads="1"/>
            </p:cNvSpPr>
            <p:nvPr/>
          </p:nvSpPr>
          <p:spPr bwMode="auto">
            <a:xfrm>
              <a:off x="7519973" y="2331241"/>
              <a:ext cx="270507" cy="15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333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O 1s</a:t>
              </a:r>
            </a:p>
          </p:txBody>
        </p:sp>
        <p:sp>
          <p:nvSpPr>
            <p:cNvPr id="594" name="Rectangle 593"/>
            <p:cNvSpPr/>
            <p:nvPr/>
          </p:nvSpPr>
          <p:spPr>
            <a:xfrm>
              <a:off x="5552936" y="1457416"/>
              <a:ext cx="1861519" cy="257715"/>
            </a:xfrm>
            <a:prstGeom prst="rect">
              <a:avLst/>
            </a:prstGeom>
          </p:spPr>
          <p:txBody>
            <a:bodyPr wrap="none" lIns="76200" tIns="38100" rIns="76200" bIns="38100">
              <a:spAutoFit/>
            </a:bodyPr>
            <a:lstStyle/>
            <a:p>
              <a:pPr algn="ctr"/>
              <a:r>
                <a:rPr lang="en-US" sz="1733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10 kV Ar</a:t>
              </a:r>
              <a:r>
                <a:rPr lang="en-US" sz="1733" baseline="-25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2500</a:t>
              </a:r>
              <a:r>
                <a:rPr lang="en-US" sz="1733" baseline="30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+</a:t>
              </a:r>
              <a:r>
                <a:rPr lang="en-US" sz="1733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Sputtering</a:t>
              </a:r>
            </a:p>
          </p:txBody>
        </p:sp>
        <p:sp>
          <p:nvSpPr>
            <p:cNvPr id="595" name="Freeform 168"/>
            <p:cNvSpPr>
              <a:spLocks/>
            </p:cNvSpPr>
            <p:nvPr/>
          </p:nvSpPr>
          <p:spPr bwMode="auto">
            <a:xfrm>
              <a:off x="4889147" y="2480321"/>
              <a:ext cx="3204206" cy="1702718"/>
            </a:xfrm>
            <a:custGeom>
              <a:avLst/>
              <a:gdLst>
                <a:gd name="T0" fmla="*/ 23 w 1771"/>
                <a:gd name="T1" fmla="*/ 581 h 637"/>
                <a:gd name="T2" fmla="*/ 76 w 1771"/>
                <a:gd name="T3" fmla="*/ 575 h 637"/>
                <a:gd name="T4" fmla="*/ 125 w 1771"/>
                <a:gd name="T5" fmla="*/ 558 h 637"/>
                <a:gd name="T6" fmla="*/ 174 w 1771"/>
                <a:gd name="T7" fmla="*/ 535 h 637"/>
                <a:gd name="T8" fmla="*/ 227 w 1771"/>
                <a:gd name="T9" fmla="*/ 499 h 637"/>
                <a:gd name="T10" fmla="*/ 276 w 1771"/>
                <a:gd name="T11" fmla="*/ 463 h 637"/>
                <a:gd name="T12" fmla="*/ 325 w 1771"/>
                <a:gd name="T13" fmla="*/ 414 h 637"/>
                <a:gd name="T14" fmla="*/ 378 w 1771"/>
                <a:gd name="T15" fmla="*/ 368 h 637"/>
                <a:gd name="T16" fmla="*/ 427 w 1771"/>
                <a:gd name="T17" fmla="*/ 328 h 637"/>
                <a:gd name="T18" fmla="*/ 476 w 1771"/>
                <a:gd name="T19" fmla="*/ 286 h 637"/>
                <a:gd name="T20" fmla="*/ 529 w 1771"/>
                <a:gd name="T21" fmla="*/ 246 h 637"/>
                <a:gd name="T22" fmla="*/ 578 w 1771"/>
                <a:gd name="T23" fmla="*/ 207 h 637"/>
                <a:gd name="T24" fmla="*/ 628 w 1771"/>
                <a:gd name="T25" fmla="*/ 164 h 637"/>
                <a:gd name="T26" fmla="*/ 680 w 1771"/>
                <a:gd name="T27" fmla="*/ 121 h 637"/>
                <a:gd name="T28" fmla="*/ 729 w 1771"/>
                <a:gd name="T29" fmla="*/ 85 h 637"/>
                <a:gd name="T30" fmla="*/ 779 w 1771"/>
                <a:gd name="T31" fmla="*/ 66 h 637"/>
                <a:gd name="T32" fmla="*/ 831 w 1771"/>
                <a:gd name="T33" fmla="*/ 36 h 637"/>
                <a:gd name="T34" fmla="*/ 881 w 1771"/>
                <a:gd name="T35" fmla="*/ 10 h 637"/>
                <a:gd name="T36" fmla="*/ 933 w 1771"/>
                <a:gd name="T37" fmla="*/ 0 h 637"/>
                <a:gd name="T38" fmla="*/ 983 w 1771"/>
                <a:gd name="T39" fmla="*/ 23 h 637"/>
                <a:gd name="T40" fmla="*/ 1032 w 1771"/>
                <a:gd name="T41" fmla="*/ 66 h 637"/>
                <a:gd name="T42" fmla="*/ 1084 w 1771"/>
                <a:gd name="T43" fmla="*/ 158 h 637"/>
                <a:gd name="T44" fmla="*/ 1134 w 1771"/>
                <a:gd name="T45" fmla="*/ 266 h 637"/>
                <a:gd name="T46" fmla="*/ 1183 w 1771"/>
                <a:gd name="T47" fmla="*/ 384 h 637"/>
                <a:gd name="T48" fmla="*/ 1236 w 1771"/>
                <a:gd name="T49" fmla="*/ 503 h 637"/>
                <a:gd name="T50" fmla="*/ 1285 w 1771"/>
                <a:gd name="T51" fmla="*/ 588 h 637"/>
                <a:gd name="T52" fmla="*/ 1334 w 1771"/>
                <a:gd name="T53" fmla="*/ 618 h 637"/>
                <a:gd name="T54" fmla="*/ 1387 w 1771"/>
                <a:gd name="T55" fmla="*/ 634 h 637"/>
                <a:gd name="T56" fmla="*/ 1436 w 1771"/>
                <a:gd name="T57" fmla="*/ 634 h 637"/>
                <a:gd name="T58" fmla="*/ 1485 w 1771"/>
                <a:gd name="T59" fmla="*/ 627 h 637"/>
                <a:gd name="T60" fmla="*/ 1538 w 1771"/>
                <a:gd name="T61" fmla="*/ 627 h 637"/>
                <a:gd name="T62" fmla="*/ 1587 w 1771"/>
                <a:gd name="T63" fmla="*/ 624 h 637"/>
                <a:gd name="T64" fmla="*/ 1637 w 1771"/>
                <a:gd name="T65" fmla="*/ 627 h 637"/>
                <a:gd name="T66" fmla="*/ 1689 w 1771"/>
                <a:gd name="T67" fmla="*/ 631 h 637"/>
                <a:gd name="T68" fmla="*/ 1738 w 1771"/>
                <a:gd name="T69" fmla="*/ 631 h 637"/>
                <a:gd name="T70" fmla="*/ 1771 w 1771"/>
                <a:gd name="T71" fmla="*/ 627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71" h="637">
                  <a:moveTo>
                    <a:pt x="0" y="578"/>
                  </a:moveTo>
                  <a:lnTo>
                    <a:pt x="23" y="581"/>
                  </a:lnTo>
                  <a:lnTo>
                    <a:pt x="49" y="581"/>
                  </a:lnTo>
                  <a:lnTo>
                    <a:pt x="76" y="575"/>
                  </a:lnTo>
                  <a:lnTo>
                    <a:pt x="99" y="572"/>
                  </a:lnTo>
                  <a:lnTo>
                    <a:pt x="125" y="558"/>
                  </a:lnTo>
                  <a:lnTo>
                    <a:pt x="151" y="545"/>
                  </a:lnTo>
                  <a:lnTo>
                    <a:pt x="174" y="535"/>
                  </a:lnTo>
                  <a:lnTo>
                    <a:pt x="200" y="519"/>
                  </a:lnTo>
                  <a:lnTo>
                    <a:pt x="227" y="499"/>
                  </a:lnTo>
                  <a:lnTo>
                    <a:pt x="250" y="480"/>
                  </a:lnTo>
                  <a:lnTo>
                    <a:pt x="276" y="463"/>
                  </a:lnTo>
                  <a:lnTo>
                    <a:pt x="302" y="443"/>
                  </a:lnTo>
                  <a:lnTo>
                    <a:pt x="325" y="414"/>
                  </a:lnTo>
                  <a:lnTo>
                    <a:pt x="352" y="388"/>
                  </a:lnTo>
                  <a:lnTo>
                    <a:pt x="378" y="368"/>
                  </a:lnTo>
                  <a:lnTo>
                    <a:pt x="401" y="351"/>
                  </a:lnTo>
                  <a:lnTo>
                    <a:pt x="427" y="328"/>
                  </a:lnTo>
                  <a:lnTo>
                    <a:pt x="453" y="309"/>
                  </a:lnTo>
                  <a:lnTo>
                    <a:pt x="476" y="286"/>
                  </a:lnTo>
                  <a:lnTo>
                    <a:pt x="503" y="263"/>
                  </a:lnTo>
                  <a:lnTo>
                    <a:pt x="529" y="246"/>
                  </a:lnTo>
                  <a:lnTo>
                    <a:pt x="552" y="233"/>
                  </a:lnTo>
                  <a:lnTo>
                    <a:pt x="578" y="207"/>
                  </a:lnTo>
                  <a:lnTo>
                    <a:pt x="605" y="181"/>
                  </a:lnTo>
                  <a:lnTo>
                    <a:pt x="628" y="164"/>
                  </a:lnTo>
                  <a:lnTo>
                    <a:pt x="654" y="148"/>
                  </a:lnTo>
                  <a:lnTo>
                    <a:pt x="680" y="121"/>
                  </a:lnTo>
                  <a:lnTo>
                    <a:pt x="703" y="102"/>
                  </a:lnTo>
                  <a:lnTo>
                    <a:pt x="729" y="85"/>
                  </a:lnTo>
                  <a:lnTo>
                    <a:pt x="756" y="79"/>
                  </a:lnTo>
                  <a:lnTo>
                    <a:pt x="779" y="66"/>
                  </a:lnTo>
                  <a:lnTo>
                    <a:pt x="805" y="49"/>
                  </a:lnTo>
                  <a:lnTo>
                    <a:pt x="831" y="36"/>
                  </a:lnTo>
                  <a:lnTo>
                    <a:pt x="858" y="29"/>
                  </a:lnTo>
                  <a:lnTo>
                    <a:pt x="881" y="10"/>
                  </a:lnTo>
                  <a:lnTo>
                    <a:pt x="907" y="0"/>
                  </a:lnTo>
                  <a:lnTo>
                    <a:pt x="933" y="0"/>
                  </a:lnTo>
                  <a:lnTo>
                    <a:pt x="956" y="6"/>
                  </a:lnTo>
                  <a:lnTo>
                    <a:pt x="983" y="23"/>
                  </a:lnTo>
                  <a:lnTo>
                    <a:pt x="1009" y="43"/>
                  </a:lnTo>
                  <a:lnTo>
                    <a:pt x="1032" y="66"/>
                  </a:lnTo>
                  <a:lnTo>
                    <a:pt x="1058" y="105"/>
                  </a:lnTo>
                  <a:lnTo>
                    <a:pt x="1084" y="158"/>
                  </a:lnTo>
                  <a:lnTo>
                    <a:pt x="1107" y="207"/>
                  </a:lnTo>
                  <a:lnTo>
                    <a:pt x="1134" y="266"/>
                  </a:lnTo>
                  <a:lnTo>
                    <a:pt x="1160" y="325"/>
                  </a:lnTo>
                  <a:lnTo>
                    <a:pt x="1183" y="384"/>
                  </a:lnTo>
                  <a:lnTo>
                    <a:pt x="1209" y="447"/>
                  </a:lnTo>
                  <a:lnTo>
                    <a:pt x="1236" y="503"/>
                  </a:lnTo>
                  <a:lnTo>
                    <a:pt x="1259" y="552"/>
                  </a:lnTo>
                  <a:lnTo>
                    <a:pt x="1285" y="588"/>
                  </a:lnTo>
                  <a:lnTo>
                    <a:pt x="1311" y="604"/>
                  </a:lnTo>
                  <a:lnTo>
                    <a:pt x="1334" y="618"/>
                  </a:lnTo>
                  <a:lnTo>
                    <a:pt x="1360" y="627"/>
                  </a:lnTo>
                  <a:lnTo>
                    <a:pt x="1387" y="634"/>
                  </a:lnTo>
                  <a:lnTo>
                    <a:pt x="1410" y="637"/>
                  </a:lnTo>
                  <a:lnTo>
                    <a:pt x="1436" y="634"/>
                  </a:lnTo>
                  <a:lnTo>
                    <a:pt x="1462" y="631"/>
                  </a:lnTo>
                  <a:lnTo>
                    <a:pt x="1485" y="627"/>
                  </a:lnTo>
                  <a:lnTo>
                    <a:pt x="1512" y="624"/>
                  </a:lnTo>
                  <a:lnTo>
                    <a:pt x="1538" y="627"/>
                  </a:lnTo>
                  <a:lnTo>
                    <a:pt x="1561" y="627"/>
                  </a:lnTo>
                  <a:lnTo>
                    <a:pt x="1587" y="624"/>
                  </a:lnTo>
                  <a:lnTo>
                    <a:pt x="1614" y="624"/>
                  </a:lnTo>
                  <a:lnTo>
                    <a:pt x="1637" y="627"/>
                  </a:lnTo>
                  <a:lnTo>
                    <a:pt x="1663" y="627"/>
                  </a:lnTo>
                  <a:lnTo>
                    <a:pt x="1689" y="631"/>
                  </a:lnTo>
                  <a:lnTo>
                    <a:pt x="1715" y="631"/>
                  </a:lnTo>
                  <a:lnTo>
                    <a:pt x="1738" y="631"/>
                  </a:lnTo>
                  <a:lnTo>
                    <a:pt x="1765" y="631"/>
                  </a:lnTo>
                  <a:lnTo>
                    <a:pt x="1771" y="627"/>
                  </a:lnTo>
                </a:path>
              </a:pathLst>
            </a:custGeom>
            <a:noFill/>
            <a:ln w="19050">
              <a:solidFill>
                <a:srgbClr val="7030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96" name="Freeform 167"/>
            <p:cNvSpPr>
              <a:spLocks/>
            </p:cNvSpPr>
            <p:nvPr/>
          </p:nvSpPr>
          <p:spPr bwMode="auto">
            <a:xfrm>
              <a:off x="4876111" y="2526753"/>
              <a:ext cx="3204206" cy="1659428"/>
            </a:xfrm>
            <a:custGeom>
              <a:avLst/>
              <a:gdLst>
                <a:gd name="T0" fmla="*/ 23 w 1771"/>
                <a:gd name="T1" fmla="*/ 17 h 552"/>
                <a:gd name="T2" fmla="*/ 76 w 1771"/>
                <a:gd name="T3" fmla="*/ 0 h 552"/>
                <a:gd name="T4" fmla="*/ 125 w 1771"/>
                <a:gd name="T5" fmla="*/ 4 h 552"/>
                <a:gd name="T6" fmla="*/ 174 w 1771"/>
                <a:gd name="T7" fmla="*/ 23 h 552"/>
                <a:gd name="T8" fmla="*/ 227 w 1771"/>
                <a:gd name="T9" fmla="*/ 50 h 552"/>
                <a:gd name="T10" fmla="*/ 276 w 1771"/>
                <a:gd name="T11" fmla="*/ 86 h 552"/>
                <a:gd name="T12" fmla="*/ 325 w 1771"/>
                <a:gd name="T13" fmla="*/ 119 h 552"/>
                <a:gd name="T14" fmla="*/ 378 w 1771"/>
                <a:gd name="T15" fmla="*/ 158 h 552"/>
                <a:gd name="T16" fmla="*/ 427 w 1771"/>
                <a:gd name="T17" fmla="*/ 184 h 552"/>
                <a:gd name="T18" fmla="*/ 476 w 1771"/>
                <a:gd name="T19" fmla="*/ 211 h 552"/>
                <a:gd name="T20" fmla="*/ 529 w 1771"/>
                <a:gd name="T21" fmla="*/ 240 h 552"/>
                <a:gd name="T22" fmla="*/ 578 w 1771"/>
                <a:gd name="T23" fmla="*/ 286 h 552"/>
                <a:gd name="T24" fmla="*/ 628 w 1771"/>
                <a:gd name="T25" fmla="*/ 316 h 552"/>
                <a:gd name="T26" fmla="*/ 680 w 1771"/>
                <a:gd name="T27" fmla="*/ 358 h 552"/>
                <a:gd name="T28" fmla="*/ 729 w 1771"/>
                <a:gd name="T29" fmla="*/ 391 h 552"/>
                <a:gd name="T30" fmla="*/ 779 w 1771"/>
                <a:gd name="T31" fmla="*/ 427 h 552"/>
                <a:gd name="T32" fmla="*/ 831 w 1771"/>
                <a:gd name="T33" fmla="*/ 447 h 552"/>
                <a:gd name="T34" fmla="*/ 881 w 1771"/>
                <a:gd name="T35" fmla="*/ 483 h 552"/>
                <a:gd name="T36" fmla="*/ 933 w 1771"/>
                <a:gd name="T37" fmla="*/ 490 h 552"/>
                <a:gd name="T38" fmla="*/ 983 w 1771"/>
                <a:gd name="T39" fmla="*/ 516 h 552"/>
                <a:gd name="T40" fmla="*/ 1032 w 1771"/>
                <a:gd name="T41" fmla="*/ 523 h 552"/>
                <a:gd name="T42" fmla="*/ 1084 w 1771"/>
                <a:gd name="T43" fmla="*/ 533 h 552"/>
                <a:gd name="T44" fmla="*/ 1134 w 1771"/>
                <a:gd name="T45" fmla="*/ 533 h 552"/>
                <a:gd name="T46" fmla="*/ 1183 w 1771"/>
                <a:gd name="T47" fmla="*/ 549 h 552"/>
                <a:gd name="T48" fmla="*/ 1236 w 1771"/>
                <a:gd name="T49" fmla="*/ 546 h 552"/>
                <a:gd name="T50" fmla="*/ 1285 w 1771"/>
                <a:gd name="T51" fmla="*/ 539 h 552"/>
                <a:gd name="T52" fmla="*/ 1334 w 1771"/>
                <a:gd name="T53" fmla="*/ 542 h 552"/>
                <a:gd name="T54" fmla="*/ 1387 w 1771"/>
                <a:gd name="T55" fmla="*/ 542 h 552"/>
                <a:gd name="T56" fmla="*/ 1436 w 1771"/>
                <a:gd name="T57" fmla="*/ 542 h 552"/>
                <a:gd name="T58" fmla="*/ 1485 w 1771"/>
                <a:gd name="T59" fmla="*/ 542 h 552"/>
                <a:gd name="T60" fmla="*/ 1538 w 1771"/>
                <a:gd name="T61" fmla="*/ 536 h 552"/>
                <a:gd name="T62" fmla="*/ 1587 w 1771"/>
                <a:gd name="T63" fmla="*/ 539 h 552"/>
                <a:gd name="T64" fmla="*/ 1637 w 1771"/>
                <a:gd name="T65" fmla="*/ 539 h 552"/>
                <a:gd name="T66" fmla="*/ 1689 w 1771"/>
                <a:gd name="T67" fmla="*/ 542 h 552"/>
                <a:gd name="T68" fmla="*/ 1738 w 1771"/>
                <a:gd name="T69" fmla="*/ 552 h 552"/>
                <a:gd name="T70" fmla="*/ 1771 w 1771"/>
                <a:gd name="T71" fmla="*/ 549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71" h="552">
                  <a:moveTo>
                    <a:pt x="0" y="63"/>
                  </a:moveTo>
                  <a:lnTo>
                    <a:pt x="23" y="17"/>
                  </a:lnTo>
                  <a:lnTo>
                    <a:pt x="49" y="0"/>
                  </a:lnTo>
                  <a:lnTo>
                    <a:pt x="76" y="0"/>
                  </a:lnTo>
                  <a:lnTo>
                    <a:pt x="99" y="0"/>
                  </a:lnTo>
                  <a:lnTo>
                    <a:pt x="125" y="4"/>
                  </a:lnTo>
                  <a:lnTo>
                    <a:pt x="151" y="10"/>
                  </a:lnTo>
                  <a:lnTo>
                    <a:pt x="174" y="23"/>
                  </a:lnTo>
                  <a:lnTo>
                    <a:pt x="200" y="36"/>
                  </a:lnTo>
                  <a:lnTo>
                    <a:pt x="227" y="50"/>
                  </a:lnTo>
                  <a:lnTo>
                    <a:pt x="250" y="69"/>
                  </a:lnTo>
                  <a:lnTo>
                    <a:pt x="276" y="86"/>
                  </a:lnTo>
                  <a:lnTo>
                    <a:pt x="302" y="99"/>
                  </a:lnTo>
                  <a:lnTo>
                    <a:pt x="325" y="119"/>
                  </a:lnTo>
                  <a:lnTo>
                    <a:pt x="352" y="138"/>
                  </a:lnTo>
                  <a:lnTo>
                    <a:pt x="378" y="158"/>
                  </a:lnTo>
                  <a:lnTo>
                    <a:pt x="401" y="174"/>
                  </a:lnTo>
                  <a:lnTo>
                    <a:pt x="427" y="184"/>
                  </a:lnTo>
                  <a:lnTo>
                    <a:pt x="453" y="201"/>
                  </a:lnTo>
                  <a:lnTo>
                    <a:pt x="476" y="211"/>
                  </a:lnTo>
                  <a:lnTo>
                    <a:pt x="503" y="220"/>
                  </a:lnTo>
                  <a:lnTo>
                    <a:pt x="529" y="240"/>
                  </a:lnTo>
                  <a:lnTo>
                    <a:pt x="552" y="266"/>
                  </a:lnTo>
                  <a:lnTo>
                    <a:pt x="578" y="286"/>
                  </a:lnTo>
                  <a:lnTo>
                    <a:pt x="605" y="299"/>
                  </a:lnTo>
                  <a:lnTo>
                    <a:pt x="628" y="316"/>
                  </a:lnTo>
                  <a:lnTo>
                    <a:pt x="654" y="335"/>
                  </a:lnTo>
                  <a:lnTo>
                    <a:pt x="680" y="358"/>
                  </a:lnTo>
                  <a:lnTo>
                    <a:pt x="703" y="378"/>
                  </a:lnTo>
                  <a:lnTo>
                    <a:pt x="729" y="391"/>
                  </a:lnTo>
                  <a:lnTo>
                    <a:pt x="756" y="408"/>
                  </a:lnTo>
                  <a:lnTo>
                    <a:pt x="779" y="427"/>
                  </a:lnTo>
                  <a:lnTo>
                    <a:pt x="805" y="437"/>
                  </a:lnTo>
                  <a:lnTo>
                    <a:pt x="831" y="447"/>
                  </a:lnTo>
                  <a:lnTo>
                    <a:pt x="858" y="467"/>
                  </a:lnTo>
                  <a:lnTo>
                    <a:pt x="881" y="483"/>
                  </a:lnTo>
                  <a:lnTo>
                    <a:pt x="907" y="487"/>
                  </a:lnTo>
                  <a:lnTo>
                    <a:pt x="933" y="490"/>
                  </a:lnTo>
                  <a:lnTo>
                    <a:pt x="956" y="503"/>
                  </a:lnTo>
                  <a:lnTo>
                    <a:pt x="983" y="516"/>
                  </a:lnTo>
                  <a:lnTo>
                    <a:pt x="1009" y="523"/>
                  </a:lnTo>
                  <a:lnTo>
                    <a:pt x="1032" y="523"/>
                  </a:lnTo>
                  <a:lnTo>
                    <a:pt x="1058" y="529"/>
                  </a:lnTo>
                  <a:lnTo>
                    <a:pt x="1084" y="533"/>
                  </a:lnTo>
                  <a:lnTo>
                    <a:pt x="1107" y="526"/>
                  </a:lnTo>
                  <a:lnTo>
                    <a:pt x="1134" y="533"/>
                  </a:lnTo>
                  <a:lnTo>
                    <a:pt x="1160" y="542"/>
                  </a:lnTo>
                  <a:lnTo>
                    <a:pt x="1183" y="549"/>
                  </a:lnTo>
                  <a:lnTo>
                    <a:pt x="1209" y="549"/>
                  </a:lnTo>
                  <a:lnTo>
                    <a:pt x="1236" y="546"/>
                  </a:lnTo>
                  <a:lnTo>
                    <a:pt x="1259" y="539"/>
                  </a:lnTo>
                  <a:lnTo>
                    <a:pt x="1285" y="539"/>
                  </a:lnTo>
                  <a:lnTo>
                    <a:pt x="1311" y="539"/>
                  </a:lnTo>
                  <a:lnTo>
                    <a:pt x="1334" y="542"/>
                  </a:lnTo>
                  <a:lnTo>
                    <a:pt x="1360" y="542"/>
                  </a:lnTo>
                  <a:lnTo>
                    <a:pt x="1387" y="542"/>
                  </a:lnTo>
                  <a:lnTo>
                    <a:pt x="1410" y="542"/>
                  </a:lnTo>
                  <a:lnTo>
                    <a:pt x="1436" y="542"/>
                  </a:lnTo>
                  <a:lnTo>
                    <a:pt x="1462" y="542"/>
                  </a:lnTo>
                  <a:lnTo>
                    <a:pt x="1485" y="542"/>
                  </a:lnTo>
                  <a:lnTo>
                    <a:pt x="1512" y="542"/>
                  </a:lnTo>
                  <a:lnTo>
                    <a:pt x="1538" y="536"/>
                  </a:lnTo>
                  <a:lnTo>
                    <a:pt x="1561" y="539"/>
                  </a:lnTo>
                  <a:lnTo>
                    <a:pt x="1587" y="539"/>
                  </a:lnTo>
                  <a:lnTo>
                    <a:pt x="1614" y="539"/>
                  </a:lnTo>
                  <a:lnTo>
                    <a:pt x="1637" y="539"/>
                  </a:lnTo>
                  <a:lnTo>
                    <a:pt x="1663" y="539"/>
                  </a:lnTo>
                  <a:lnTo>
                    <a:pt x="1689" y="542"/>
                  </a:lnTo>
                  <a:lnTo>
                    <a:pt x="1715" y="546"/>
                  </a:lnTo>
                  <a:lnTo>
                    <a:pt x="1738" y="552"/>
                  </a:lnTo>
                  <a:lnTo>
                    <a:pt x="1765" y="549"/>
                  </a:lnTo>
                  <a:lnTo>
                    <a:pt x="1771" y="549"/>
                  </a:lnTo>
                </a:path>
              </a:pathLst>
            </a:custGeom>
            <a:noFill/>
            <a:ln w="19050">
              <a:solidFill>
                <a:srgbClr val="00206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97" name="Rectangle 169"/>
            <p:cNvSpPr>
              <a:spLocks noChangeArrowheads="1"/>
            </p:cNvSpPr>
            <p:nvPr/>
          </p:nvSpPr>
          <p:spPr bwMode="auto">
            <a:xfrm>
              <a:off x="4937016" y="2185523"/>
              <a:ext cx="769442" cy="307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333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N 1s (</a:t>
              </a:r>
              <a:r>
                <a:rPr lang="en-US" sz="1333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BPhen</a:t>
              </a:r>
              <a:r>
                <a:rPr lang="en-US" sz="1333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)</a:t>
              </a:r>
            </a:p>
            <a:p>
              <a:r>
                <a:rPr lang="en-US" sz="1333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10X</a:t>
              </a:r>
            </a:p>
          </p:txBody>
        </p:sp>
        <p:sp>
          <p:nvSpPr>
            <p:cNvPr id="598" name="Rectangle 170"/>
            <p:cNvSpPr>
              <a:spLocks noChangeArrowheads="1"/>
            </p:cNvSpPr>
            <p:nvPr/>
          </p:nvSpPr>
          <p:spPr bwMode="auto">
            <a:xfrm>
              <a:off x="6431343" y="2185523"/>
              <a:ext cx="710627" cy="307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333" dirty="0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  <a:t>N 1s (TCTA)</a:t>
              </a:r>
            </a:p>
            <a:p>
              <a:r>
                <a:rPr lang="en-US" sz="1333" dirty="0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  <a:t>10X</a:t>
              </a:r>
            </a:p>
          </p:txBody>
        </p:sp>
      </p:grpSp>
      <p:grpSp>
        <p:nvGrpSpPr>
          <p:cNvPr id="599" name="Group 598"/>
          <p:cNvGrpSpPr/>
          <p:nvPr/>
        </p:nvGrpSpPr>
        <p:grpSpPr>
          <a:xfrm>
            <a:off x="1240192" y="1269385"/>
            <a:ext cx="4815465" cy="2137138"/>
            <a:chOff x="596601" y="3242278"/>
            <a:chExt cx="5778559" cy="2564565"/>
          </a:xfrm>
        </p:grpSpPr>
        <p:sp>
          <p:nvSpPr>
            <p:cNvPr id="600" name="Right Triangle 599"/>
            <p:cNvSpPr/>
            <p:nvPr/>
          </p:nvSpPr>
          <p:spPr bwMode="auto">
            <a:xfrm>
              <a:off x="1712741" y="3435695"/>
              <a:ext cx="3358749" cy="1477375"/>
            </a:xfrm>
            <a:prstGeom prst="rtTriangle">
              <a:avLst/>
            </a:prstGeom>
            <a:solidFill>
              <a:srgbClr val="FFC0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761981" eaLnBrk="0" hangingPunct="0">
                <a:defRPr/>
              </a:pPr>
              <a:endParaRPr lang="en-US" sz="1333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01" name="Right Triangle 600"/>
            <p:cNvSpPr/>
            <p:nvPr/>
          </p:nvSpPr>
          <p:spPr bwMode="auto">
            <a:xfrm flipH="1">
              <a:off x="1712741" y="3435697"/>
              <a:ext cx="3367302" cy="1477375"/>
            </a:xfrm>
            <a:prstGeom prst="rtTriangle">
              <a:avLst/>
            </a:pr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133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02" name="Rectangle 601"/>
            <p:cNvSpPr/>
            <p:nvPr/>
          </p:nvSpPr>
          <p:spPr bwMode="auto">
            <a:xfrm>
              <a:off x="5080043" y="3435695"/>
              <a:ext cx="129511" cy="1477375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761981" eaLnBrk="0" hangingPunct="0">
                <a:defRPr/>
              </a:pPr>
              <a:endParaRPr lang="en-US" sz="1333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03" name="Rectangle 602"/>
            <p:cNvSpPr/>
            <p:nvPr/>
          </p:nvSpPr>
          <p:spPr bwMode="auto">
            <a:xfrm>
              <a:off x="5209555" y="3435695"/>
              <a:ext cx="1165605" cy="1477375"/>
            </a:xfrm>
            <a:prstGeom prst="rect">
              <a:avLst/>
            </a:prstGeom>
            <a:solidFill>
              <a:srgbClr val="00CC99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761981" eaLnBrk="0" hangingPunct="0">
                <a:defRPr/>
              </a:pPr>
              <a:endParaRPr lang="en-US" sz="1333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04" name="TextBox 603"/>
            <p:cNvSpPr txBox="1"/>
            <p:nvPr/>
          </p:nvSpPr>
          <p:spPr>
            <a:xfrm>
              <a:off x="5626707" y="3996079"/>
              <a:ext cx="404342" cy="356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33" dirty="0">
                  <a:solidFill>
                    <a:srgbClr val="000000"/>
                  </a:solidFill>
                  <a:latin typeface="Arial"/>
                </a:rPr>
                <a:t>Si</a:t>
              </a:r>
            </a:p>
          </p:txBody>
        </p:sp>
        <p:sp>
          <p:nvSpPr>
            <p:cNvPr id="605" name="TextBox 604"/>
            <p:cNvSpPr txBox="1"/>
            <p:nvPr/>
          </p:nvSpPr>
          <p:spPr>
            <a:xfrm rot="20126543">
              <a:off x="3293031" y="3941065"/>
              <a:ext cx="1574278" cy="356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33" dirty="0">
                  <a:solidFill>
                    <a:srgbClr val="FFC000"/>
                  </a:solidFill>
                  <a:latin typeface="Arial"/>
                </a:rPr>
                <a:t>TCTA Gradient</a:t>
              </a:r>
            </a:p>
          </p:txBody>
        </p:sp>
        <p:sp>
          <p:nvSpPr>
            <p:cNvPr id="606" name="TextBox 605"/>
            <p:cNvSpPr txBox="1"/>
            <p:nvPr/>
          </p:nvSpPr>
          <p:spPr>
            <a:xfrm rot="1489338">
              <a:off x="1608619" y="3758455"/>
              <a:ext cx="1679691" cy="356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33" dirty="0" err="1">
                  <a:solidFill>
                    <a:srgbClr val="0070C0"/>
                  </a:solidFill>
                  <a:latin typeface="Arial"/>
                </a:rPr>
                <a:t>BPhen</a:t>
              </a:r>
              <a:r>
                <a:rPr lang="en-US" sz="1333" dirty="0">
                  <a:solidFill>
                    <a:srgbClr val="0070C0"/>
                  </a:solidFill>
                  <a:latin typeface="Arial"/>
                </a:rPr>
                <a:t> Gradient</a:t>
              </a:r>
            </a:p>
          </p:txBody>
        </p:sp>
        <p:cxnSp>
          <p:nvCxnSpPr>
            <p:cNvPr id="607" name="Straight Arrow Connector 606"/>
            <p:cNvCxnSpPr>
              <a:endCxn id="600" idx="0"/>
            </p:cNvCxnSpPr>
            <p:nvPr/>
          </p:nvCxnSpPr>
          <p:spPr bwMode="auto">
            <a:xfrm flipV="1">
              <a:off x="1324206" y="3435695"/>
              <a:ext cx="388535" cy="1"/>
            </a:xfrm>
            <a:prstGeom prst="straightConnector1">
              <a:avLst/>
            </a:prstGeom>
            <a:solidFill>
              <a:srgbClr val="00CC99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08" name="TextBox 607"/>
            <p:cNvSpPr txBox="1"/>
            <p:nvPr/>
          </p:nvSpPr>
          <p:spPr>
            <a:xfrm>
              <a:off x="596601" y="3242278"/>
              <a:ext cx="744820" cy="356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33" dirty="0">
                  <a:solidFill>
                    <a:srgbClr val="000000"/>
                  </a:solidFill>
                  <a:latin typeface="Arial"/>
                </a:rPr>
                <a:t>100%</a:t>
              </a:r>
            </a:p>
          </p:txBody>
        </p:sp>
        <p:cxnSp>
          <p:nvCxnSpPr>
            <p:cNvPr id="609" name="Straight Arrow Connector 608"/>
            <p:cNvCxnSpPr/>
            <p:nvPr/>
          </p:nvCxnSpPr>
          <p:spPr bwMode="auto">
            <a:xfrm flipV="1">
              <a:off x="1315654" y="4913072"/>
              <a:ext cx="388535" cy="1"/>
            </a:xfrm>
            <a:prstGeom prst="straightConnector1">
              <a:avLst/>
            </a:prstGeom>
            <a:solidFill>
              <a:srgbClr val="00CC99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10" name="TextBox 609"/>
            <p:cNvSpPr txBox="1"/>
            <p:nvPr/>
          </p:nvSpPr>
          <p:spPr>
            <a:xfrm>
              <a:off x="845067" y="4719654"/>
              <a:ext cx="517834" cy="356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33" dirty="0">
                  <a:solidFill>
                    <a:srgbClr val="000000"/>
                  </a:solidFill>
                  <a:latin typeface="Arial"/>
                </a:rPr>
                <a:t>0%</a:t>
              </a:r>
            </a:p>
          </p:txBody>
        </p:sp>
        <p:cxnSp>
          <p:nvCxnSpPr>
            <p:cNvPr id="611" name="Straight Arrow Connector 610"/>
            <p:cNvCxnSpPr/>
            <p:nvPr/>
          </p:nvCxnSpPr>
          <p:spPr bwMode="auto">
            <a:xfrm flipV="1">
              <a:off x="1712741" y="4964015"/>
              <a:ext cx="0" cy="305664"/>
            </a:xfrm>
            <a:prstGeom prst="straightConnector1">
              <a:avLst/>
            </a:prstGeom>
            <a:solidFill>
              <a:srgbClr val="00CC99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2" name="Straight Arrow Connector 611"/>
            <p:cNvCxnSpPr/>
            <p:nvPr/>
          </p:nvCxnSpPr>
          <p:spPr bwMode="auto">
            <a:xfrm flipV="1">
              <a:off x="5071490" y="4964015"/>
              <a:ext cx="0" cy="305664"/>
            </a:xfrm>
            <a:prstGeom prst="straightConnector1">
              <a:avLst/>
            </a:prstGeom>
            <a:solidFill>
              <a:srgbClr val="00CC99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13" name="TextBox 612"/>
            <p:cNvSpPr txBox="1"/>
            <p:nvPr/>
          </p:nvSpPr>
          <p:spPr>
            <a:xfrm>
              <a:off x="2908278" y="4947099"/>
              <a:ext cx="904478" cy="356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33" dirty="0">
                  <a:solidFill>
                    <a:srgbClr val="000000"/>
                  </a:solidFill>
                  <a:latin typeface="Arial"/>
                </a:rPr>
                <a:t>100 nm</a:t>
              </a:r>
            </a:p>
          </p:txBody>
        </p:sp>
        <p:sp>
          <p:nvSpPr>
            <p:cNvPr id="614" name="TextBox 613"/>
            <p:cNvSpPr txBox="1"/>
            <p:nvPr/>
          </p:nvSpPr>
          <p:spPr>
            <a:xfrm>
              <a:off x="4876899" y="5449898"/>
              <a:ext cx="1394998" cy="356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33" dirty="0">
                  <a:solidFill>
                    <a:srgbClr val="000000"/>
                  </a:solidFill>
                  <a:latin typeface="Arial"/>
                </a:rPr>
                <a:t>Native Oxide</a:t>
              </a:r>
            </a:p>
          </p:txBody>
        </p:sp>
        <p:cxnSp>
          <p:nvCxnSpPr>
            <p:cNvPr id="615" name="Straight Arrow Connector 614"/>
            <p:cNvCxnSpPr>
              <a:stCxn id="614" idx="0"/>
            </p:cNvCxnSpPr>
            <p:nvPr/>
          </p:nvCxnSpPr>
          <p:spPr bwMode="auto">
            <a:xfrm flipH="1" flipV="1">
              <a:off x="5144800" y="4810190"/>
              <a:ext cx="429598" cy="639708"/>
            </a:xfrm>
            <a:prstGeom prst="straightConnector1">
              <a:avLst/>
            </a:prstGeom>
            <a:solidFill>
              <a:srgbClr val="00CC99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6" name="Straight Arrow Connector 615"/>
            <p:cNvCxnSpPr>
              <a:stCxn id="613" idx="1"/>
            </p:cNvCxnSpPr>
            <p:nvPr/>
          </p:nvCxnSpPr>
          <p:spPr bwMode="auto">
            <a:xfrm flipH="1">
              <a:off x="1755249" y="5125572"/>
              <a:ext cx="1153029" cy="11323"/>
            </a:xfrm>
            <a:prstGeom prst="straightConnector1">
              <a:avLst/>
            </a:prstGeom>
            <a:solidFill>
              <a:srgbClr val="00CC99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7" name="Straight Arrow Connector 616"/>
            <p:cNvCxnSpPr/>
            <p:nvPr/>
          </p:nvCxnSpPr>
          <p:spPr bwMode="auto">
            <a:xfrm>
              <a:off x="3950711" y="5136892"/>
              <a:ext cx="1063783" cy="1"/>
            </a:xfrm>
            <a:prstGeom prst="straightConnector1">
              <a:avLst/>
            </a:prstGeom>
            <a:solidFill>
              <a:srgbClr val="00CC99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18" name="TextBox 617"/>
          <p:cNvSpPr txBox="1"/>
          <p:nvPr/>
        </p:nvSpPr>
        <p:spPr>
          <a:xfrm>
            <a:off x="2245781" y="823107"/>
            <a:ext cx="8099974" cy="446276"/>
          </a:xfrm>
          <a:prstGeom prst="rect">
            <a:avLst/>
          </a:prstGeom>
          <a:noFill/>
        </p:spPr>
        <p:txBody>
          <a:bodyPr wrap="none" lIns="76200" tIns="38100" rIns="76200" bIns="38100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Sputter Depth Profile of a Graded OLED Test Structure</a:t>
            </a:r>
          </a:p>
        </p:txBody>
      </p:sp>
      <p:grpSp>
        <p:nvGrpSpPr>
          <p:cNvPr id="619" name="Group 618"/>
          <p:cNvGrpSpPr>
            <a:grpSpLocks noChangeAspect="1"/>
          </p:cNvGrpSpPr>
          <p:nvPr/>
        </p:nvGrpSpPr>
        <p:grpSpPr>
          <a:xfrm>
            <a:off x="4407160" y="5157169"/>
            <a:ext cx="1651053" cy="641471"/>
            <a:chOff x="5622164" y="3333750"/>
            <a:chExt cx="1454052" cy="564932"/>
          </a:xfrm>
        </p:grpSpPr>
        <p:pic>
          <p:nvPicPr>
            <p:cNvPr id="620" name="Picture 4" descr="http://www.sigmaaldrich.com/large/structureimages/76/mfcd0000497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3971" y="3333750"/>
              <a:ext cx="1002245" cy="536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1" name="Rectangle 620"/>
            <p:cNvSpPr/>
            <p:nvPr/>
          </p:nvSpPr>
          <p:spPr>
            <a:xfrm>
              <a:off x="5622164" y="3636720"/>
              <a:ext cx="618622" cy="2619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33" dirty="0" err="1">
                  <a:latin typeface="+mj-lt"/>
                </a:rPr>
                <a:t>BPhen</a:t>
              </a:r>
              <a:endParaRPr lang="en-US" sz="1333" dirty="0">
                <a:latin typeface="+mj-lt"/>
              </a:endParaRPr>
            </a:p>
          </p:txBody>
        </p:sp>
      </p:grpSp>
      <p:grpSp>
        <p:nvGrpSpPr>
          <p:cNvPr id="622" name="Group 621"/>
          <p:cNvGrpSpPr>
            <a:grpSpLocks noChangeAspect="1"/>
          </p:cNvGrpSpPr>
          <p:nvPr/>
        </p:nvGrpSpPr>
        <p:grpSpPr>
          <a:xfrm>
            <a:off x="4407161" y="3682726"/>
            <a:ext cx="1970863" cy="1219200"/>
            <a:chOff x="4595082" y="1434281"/>
            <a:chExt cx="2956293" cy="1828800"/>
          </a:xfrm>
        </p:grpSpPr>
        <p:pic>
          <p:nvPicPr>
            <p:cNvPr id="623" name="Picture 2" descr="http://www.sigmaaldrich.com/large/structureimages/50/mfcd03093250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3640" y="1434281"/>
              <a:ext cx="2417735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4" name="TextBox 623"/>
            <p:cNvSpPr txBox="1"/>
            <p:nvPr/>
          </p:nvSpPr>
          <p:spPr>
            <a:xfrm>
              <a:off x="4595082" y="2405723"/>
              <a:ext cx="1152250" cy="446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33" dirty="0">
                  <a:latin typeface="+mj-lt"/>
                </a:rPr>
                <a:t>TCTA</a:t>
              </a:r>
            </a:p>
          </p:txBody>
        </p:sp>
      </p:grpSp>
      <p:grpSp>
        <p:nvGrpSpPr>
          <p:cNvPr id="625" name="Group 624"/>
          <p:cNvGrpSpPr/>
          <p:nvPr/>
        </p:nvGrpSpPr>
        <p:grpSpPr>
          <a:xfrm>
            <a:off x="0" y="6544320"/>
            <a:ext cx="3080350" cy="313680"/>
            <a:chOff x="1" y="1"/>
            <a:chExt cx="3080350" cy="313680"/>
          </a:xfrm>
        </p:grpSpPr>
        <p:sp>
          <p:nvSpPr>
            <p:cNvPr id="626" name="Text Box 6"/>
            <p:cNvSpPr txBox="1">
              <a:spLocks noChangeArrowheads="1"/>
            </p:cNvSpPr>
            <p:nvPr/>
          </p:nvSpPr>
          <p:spPr bwMode="auto">
            <a:xfrm>
              <a:off x="323721" y="1"/>
              <a:ext cx="2756630" cy="30777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Helvetica" charset="0"/>
                </a:rPr>
                <a:t>UW- Madison Geoscience  777</a:t>
              </a:r>
            </a:p>
          </p:txBody>
        </p:sp>
        <p:pic>
          <p:nvPicPr>
            <p:cNvPr id="62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325298" cy="313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4732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918" y="1925800"/>
            <a:ext cx="6818811" cy="2517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820" y="812729"/>
            <a:ext cx="9404723" cy="714231"/>
          </a:xfrm>
        </p:spPr>
        <p:txBody>
          <a:bodyPr/>
          <a:lstStyle/>
          <a:p>
            <a:r>
              <a:rPr lang="en-US" dirty="0" smtClean="0"/>
              <a:t>AES Charge Neutralization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850581"/>
            <a:ext cx="4885509" cy="4195763"/>
          </a:xfrm>
        </p:spPr>
        <p:txBody>
          <a:bodyPr/>
          <a:lstStyle/>
          <a:p>
            <a:r>
              <a:rPr lang="en-US" dirty="0" smtClean="0"/>
              <a:t>Cluster </a:t>
            </a:r>
            <a:r>
              <a:rPr lang="en-US" dirty="0" err="1" smtClean="0"/>
              <a:t>Ar</a:t>
            </a:r>
            <a:r>
              <a:rPr lang="en-US" dirty="0" smtClean="0"/>
              <a:t> ion sources at low energies and doses can provide effective charge neutralization during Auger analysis on “moderate” insulators</a:t>
            </a:r>
          </a:p>
          <a:p>
            <a:pPr lvl="1"/>
            <a:r>
              <a:rPr lang="en-US" dirty="0" smtClean="0"/>
              <a:t>Electrically isolated conductors</a:t>
            </a:r>
          </a:p>
          <a:p>
            <a:pPr lvl="1"/>
            <a:r>
              <a:rPr lang="en-US" dirty="0" smtClean="0"/>
              <a:t>Thin non conducting layers over conductors</a:t>
            </a:r>
          </a:p>
          <a:p>
            <a:pPr lvl="1"/>
            <a:r>
              <a:rPr lang="en-US" dirty="0" smtClean="0"/>
              <a:t>Materials with moderate electrical resistance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788205" y="1937402"/>
            <a:ext cx="3582444" cy="245716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81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" y="1"/>
            <a:ext cx="3080350" cy="313680"/>
            <a:chOff x="1" y="1"/>
            <a:chExt cx="3080350" cy="313680"/>
          </a:xfrm>
        </p:grpSpPr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323721" y="1"/>
              <a:ext cx="2756630" cy="30777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Helvetica" charset="0"/>
                </a:rPr>
                <a:t>UW- Madison Geoscience  777</a:t>
              </a:r>
            </a:p>
          </p:txBody>
        </p:sp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325298" cy="313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4171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09" y="634932"/>
            <a:ext cx="9404723" cy="996304"/>
          </a:xfrm>
        </p:spPr>
        <p:txBody>
          <a:bodyPr/>
          <a:lstStyle/>
          <a:p>
            <a:r>
              <a:rPr lang="en-US" dirty="0" smtClean="0"/>
              <a:t>Going beyond the surface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09" y="1631236"/>
            <a:ext cx="8946541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Surface electron spectroscopies are:</a:t>
            </a:r>
          </a:p>
          <a:p>
            <a:r>
              <a:rPr lang="en-US" dirty="0" smtClean="0"/>
              <a:t>“Easy”:	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nsensitive to material characteristics (other than vacuum compatibility)</a:t>
            </a:r>
          </a:p>
          <a:p>
            <a:pPr lvl="1"/>
            <a:r>
              <a:rPr lang="en-US" dirty="0" smtClean="0"/>
              <a:t>Require little or no material preparation (polishing, coating,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Standards generally not required</a:t>
            </a:r>
          </a:p>
          <a:p>
            <a:r>
              <a:rPr lang="en-US" dirty="0" smtClean="0"/>
              <a:t>Comprehensive:	</a:t>
            </a:r>
          </a:p>
          <a:p>
            <a:pPr lvl="1"/>
            <a:r>
              <a:rPr lang="en-US" dirty="0" smtClean="0"/>
              <a:t>Agnostic to composition (sensitive to nearly all elements)</a:t>
            </a:r>
          </a:p>
          <a:p>
            <a:pPr lvl="1"/>
            <a:r>
              <a:rPr lang="en-US" dirty="0" smtClean="0"/>
              <a:t>Provide elemental and chemical identification</a:t>
            </a:r>
          </a:p>
          <a:p>
            <a:pPr lvl="1"/>
            <a:r>
              <a:rPr lang="en-US" dirty="0" smtClean="0"/>
              <a:t>Quantitative for both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" y="1"/>
            <a:ext cx="3080350" cy="313680"/>
            <a:chOff x="1" y="1"/>
            <a:chExt cx="3080350" cy="313680"/>
          </a:xfrm>
        </p:grpSpPr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323721" y="1"/>
              <a:ext cx="2756630" cy="30777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Helvetica" charset="0"/>
                </a:rPr>
                <a:t>UW- Madison Geoscience  777</a:t>
              </a:r>
            </a:p>
          </p:txBody>
        </p:sp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325298" cy="313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8988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1991" t="953" r="3651" b="7880"/>
          <a:stretch/>
        </p:blipFill>
        <p:spPr>
          <a:xfrm>
            <a:off x="6751894" y="3666959"/>
            <a:ext cx="4245907" cy="30361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0176" y="2418780"/>
            <a:ext cx="1552533" cy="22800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8769" y="30687"/>
            <a:ext cx="1543940" cy="2280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726" y="30687"/>
            <a:ext cx="9404723" cy="1400530"/>
          </a:xfrm>
        </p:spPr>
        <p:txBody>
          <a:bodyPr/>
          <a:lstStyle/>
          <a:p>
            <a:r>
              <a:rPr lang="en-US" dirty="0" smtClean="0"/>
              <a:t>A little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456" y="730952"/>
            <a:ext cx="10069313" cy="3361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XPS:</a:t>
            </a: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1887 Heinrich Hertz observes metals illuminated with UV light emit electrons- but with a low frequency cutoff, regardless of intensity</a:t>
            </a: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1905 Einstein explanation: light is quantized (photons) each with energy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hʋ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 important step in development of quantum theory – (Nobel prize)</a:t>
            </a: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1954- Kai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Siegbhan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at University of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Uppsula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Sweden develops technique and instrumentation. 1967 publishes reference book: “Electron Spectroscopy for Chemical Analysis”: ESCA – (Nobel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prize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3251-7F73-4A39-9FD9-50751D9B7E36}" type="slidenum">
              <a:rPr lang="en-US" smtClean="0"/>
              <a:t>9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0726" y="3666959"/>
            <a:ext cx="70094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Auger process discovered in 1923 by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Lise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Meitner and independently in 1925 by Pierre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Auger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1953 Lander proposes using Auger electrons for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1960’s Laboratory instruments.  ~1970 first commercial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instruments (Physical Electronics, Inc., Eden Prairie MN).</a:t>
            </a:r>
            <a:endParaRPr lang="en-US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23720" y="6544320"/>
            <a:ext cx="2756630" cy="30777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UW- Madison Geoscience  777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44320"/>
            <a:ext cx="325298" cy="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035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3_Blank PPt template">
  <a:themeElements>
    <a:clrScheme name="1_PHI PPT template 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44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44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PHI PPT template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HI PPT template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HI PPT template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HI PPT template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HI PPT template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HI PPT template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HI PPT template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HI PPT template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HI PPT template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HI PPT template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HI PPT template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HI PPT template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Pt template">
  <a:themeElements>
    <a:clrScheme name="1_PHI PPT template 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44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44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PHI PPT template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HI PPT template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HI PPT template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HI PPT template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HI PPT template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HI PPT template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HI PPT template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HI PPT template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HI PPT template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HI PPT template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HI PPT template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HI PPT template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Blank PPt template">
  <a:themeElements>
    <a:clrScheme name="1_PHI PPT template 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44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44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PHI PPT template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HI PPT template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HI PPT template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HI PPT template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HI PPT template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HI PPT template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HI PPT template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HI PPT template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HI PPT template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HI PPT template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HI PPT template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HI PPT template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Blank PPt template">
  <a:themeElements>
    <a:clrScheme name="1_PHI PPT template 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44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44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PHI PPT template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HI PPT template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HI PPT template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HI PPT template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HI PPT template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HI PPT template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HI PPT template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HI PPT template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HI PPT template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HI PPT template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HI PPT template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HI PPT template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Blank PPt template">
  <a:themeElements>
    <a:clrScheme name="1_PHI PPT template 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44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44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PHI PPT template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HI PPT template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HI PPT template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HI PPT template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HI PPT template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HI PPT template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HI PPT template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HI PPT template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HI PPT template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HI PPT template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HI PPT template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HI PPT template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292E63A9-BB86-4E3D-B92A-7223C6510D2E}"/>
    </a:ext>
  </a:extLst>
</a:theme>
</file>

<file path=ppt/theme/theme7.xml><?xml version="1.0" encoding="utf-8"?>
<a:theme xmlns:a="http://schemas.openxmlformats.org/drawingml/2006/main" name="7_Blank PPt template">
  <a:themeElements>
    <a:clrScheme name="1_PHI PPT template 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44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44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PHI PPT template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HI PPT template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HI PPT template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HI PPT template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HI PPT template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HI PPT template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HI PPT template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HI PPT template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HI PPT template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HI PPT template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HI PPT template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HI PPT template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44755</TotalTime>
  <Words>6221</Words>
  <Application>Microsoft Macintosh PowerPoint</Application>
  <PresentationFormat>Custom</PresentationFormat>
  <Paragraphs>1020</Paragraphs>
  <Slides>82</Slides>
  <Notes>4</Notes>
  <HiddenSlides>1</HiddenSlides>
  <MMClips>0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90" baseType="lpstr">
      <vt:lpstr>3_Blank PPt template</vt:lpstr>
      <vt:lpstr>Blank PPt template</vt:lpstr>
      <vt:lpstr>4_Blank PPt template</vt:lpstr>
      <vt:lpstr>5_Blank PPt template</vt:lpstr>
      <vt:lpstr>6_Blank PPt template</vt:lpstr>
      <vt:lpstr>Ion</vt:lpstr>
      <vt:lpstr>7_Blank PPt template</vt:lpstr>
      <vt:lpstr>Document</vt:lpstr>
      <vt:lpstr>Surfaces, Interfaces &amp; Beyond  </vt:lpstr>
      <vt:lpstr>What’s the point? </vt:lpstr>
      <vt:lpstr>4 Analytical techniques traditionally classified as “Surface” techniques </vt:lpstr>
      <vt:lpstr>“Surface Analysis” Definitions </vt:lpstr>
      <vt:lpstr>Interfaces and material properties:</vt:lpstr>
      <vt:lpstr>Surface Sensitive Techniques</vt:lpstr>
      <vt:lpstr>Surface Sensitive Techniques</vt:lpstr>
      <vt:lpstr>AES application: Pre-solar grains  </vt:lpstr>
      <vt:lpstr>A little History</vt:lpstr>
      <vt:lpstr>Comparison of Surface Analysis Techniques</vt:lpstr>
      <vt:lpstr>But: Surface Analytical techniques are frequently extended and/or extrapolated in order to characterize bulk material properties! </vt:lpstr>
      <vt:lpstr>X-ray Photoelectron Process</vt:lpstr>
      <vt:lpstr>XPS: Photon-electron interactions:</vt:lpstr>
      <vt:lpstr>XPS: Au Survey spectrum</vt:lpstr>
      <vt:lpstr>Auger Electron Process</vt:lpstr>
      <vt:lpstr>Auger: Displaying data</vt:lpstr>
      <vt:lpstr>Auger: Spectra</vt:lpstr>
      <vt:lpstr>Auger: Spectra and images </vt:lpstr>
      <vt:lpstr>Auger Electron vs. X-ray Emission</vt:lpstr>
      <vt:lpstr>Correcting for the work function</vt:lpstr>
      <vt:lpstr>Correcting for surface charge</vt:lpstr>
      <vt:lpstr>Correcting for surface charge</vt:lpstr>
      <vt:lpstr> Analysis Depth</vt:lpstr>
      <vt:lpstr>The convenient Electron Volt:</vt:lpstr>
      <vt:lpstr>Analysis Depth</vt:lpstr>
      <vt:lpstr>EDS vs. Auger</vt:lpstr>
      <vt:lpstr>Instrumentation</vt:lpstr>
      <vt:lpstr>Vacuum requirements</vt:lpstr>
      <vt:lpstr>Vacuum requirements</vt:lpstr>
      <vt:lpstr>Vacuum requirements</vt:lpstr>
      <vt:lpstr>Vacuum requirements</vt:lpstr>
      <vt:lpstr>PowerPoint Presentation</vt:lpstr>
      <vt:lpstr>Instrumentation: X-ray Sources (XPS)</vt:lpstr>
      <vt:lpstr>Instrumentation: X-ray Sources (XPS)</vt:lpstr>
      <vt:lpstr>Instrumentation: AES sources</vt:lpstr>
      <vt:lpstr>Instrumentation: Electron Analyzers</vt:lpstr>
      <vt:lpstr>Instrumentation: XPS Electron Analyzers</vt:lpstr>
      <vt:lpstr>Instrumentation: XPS Electron Analyzers</vt:lpstr>
      <vt:lpstr>Instrumentation: AES Electron Analyzers</vt:lpstr>
      <vt:lpstr>XPS Survey Spectra</vt:lpstr>
      <vt:lpstr>XPS Elemental quantification</vt:lpstr>
      <vt:lpstr>Auger Elemental quantification</vt:lpstr>
      <vt:lpstr>XPS Quantification</vt:lpstr>
      <vt:lpstr>XPS: Clues to the Chemistry</vt:lpstr>
      <vt:lpstr>XPS: Initial state: Chemical shifts</vt:lpstr>
      <vt:lpstr>XPS: Initial state: Chemical shifts</vt:lpstr>
      <vt:lpstr>XPS: optimizing analyzer resolution</vt:lpstr>
      <vt:lpstr>XPS: Clues to the chemistry</vt:lpstr>
      <vt:lpstr>XPS Final State effects: Asymmetry</vt:lpstr>
      <vt:lpstr>XPS Final state effects: Shake-up</vt:lpstr>
      <vt:lpstr>Final state Effects: Shake-up</vt:lpstr>
      <vt:lpstr>XPS Final state effects: Plasmons</vt:lpstr>
      <vt:lpstr>Auger Parameter</vt:lpstr>
      <vt:lpstr>Auger parameter</vt:lpstr>
      <vt:lpstr>Auger parameter values –  independent of photon energy:</vt:lpstr>
      <vt:lpstr>XPS Chemical State Imaging</vt:lpstr>
      <vt:lpstr>Chemistry by Auger</vt:lpstr>
      <vt:lpstr>Auger Chemical State Analysis</vt:lpstr>
      <vt:lpstr>Auger Chemical State Analysis</vt:lpstr>
      <vt:lpstr>XPS Application: Alteration of olivine</vt:lpstr>
      <vt:lpstr>XPS Applications: Kinetics of radiation induced changes in olivine</vt:lpstr>
      <vt:lpstr>Auger Analysis of Thin Surface Defect</vt:lpstr>
      <vt:lpstr>AES application: Ti/ TiB2 / SiC Interface</vt:lpstr>
      <vt:lpstr>AES application: Pre-solar grains</vt:lpstr>
      <vt:lpstr>AES application:     Pre-solar grains  </vt:lpstr>
      <vt:lpstr>AES: In situ fracture analysis </vt:lpstr>
      <vt:lpstr>Going beyond the surface</vt:lpstr>
      <vt:lpstr>Going deeper, and shallower.</vt:lpstr>
      <vt:lpstr>Angle Resolved Analysis</vt:lpstr>
      <vt:lpstr>XPS: Angle Resolved Examples</vt:lpstr>
      <vt:lpstr>XPS X-ray energy profiling:</vt:lpstr>
      <vt:lpstr>XPS X- ray energy profiling</vt:lpstr>
      <vt:lpstr>XPS X- ray energy profiling</vt:lpstr>
      <vt:lpstr>Sputter Depth profiling</vt:lpstr>
      <vt:lpstr>500 eV Ar+ Depth Profile of Low Emissivity Glass Coating</vt:lpstr>
      <vt:lpstr>Sputter Depth Profiling</vt:lpstr>
      <vt:lpstr>Sputter depth profiling has a problem!</vt:lpstr>
      <vt:lpstr>PowerPoint Presentation</vt:lpstr>
      <vt:lpstr>PowerPoint Presentation</vt:lpstr>
      <vt:lpstr>GCIB Depth Profile of Organic LED Layers</vt:lpstr>
      <vt:lpstr>AES Charge Neutralization</vt:lpstr>
      <vt:lpstr>Going beyond the surface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Surfaces, Interfaces &amp; Beyond</dc:title>
  <dc:creator>Peter</dc:creator>
  <cp:lastModifiedBy>John Fournelle</cp:lastModifiedBy>
  <cp:revision>190</cp:revision>
  <dcterms:created xsi:type="dcterms:W3CDTF">2019-02-08T03:12:22Z</dcterms:created>
  <dcterms:modified xsi:type="dcterms:W3CDTF">2019-03-11T18:17:19Z</dcterms:modified>
</cp:coreProperties>
</file>